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81" r:id="rId2"/>
  </p:sldMasterIdLst>
  <p:notesMasterIdLst>
    <p:notesMasterId r:id="rId33"/>
  </p:notesMasterIdLst>
  <p:sldIdLst>
    <p:sldId id="256" r:id="rId3"/>
    <p:sldId id="260" r:id="rId4"/>
    <p:sldId id="257" r:id="rId5"/>
    <p:sldId id="258" r:id="rId6"/>
    <p:sldId id="259" r:id="rId7"/>
    <p:sldId id="261" r:id="rId8"/>
    <p:sldId id="262" r:id="rId9"/>
    <p:sldId id="263" r:id="rId10"/>
    <p:sldId id="264" r:id="rId11"/>
    <p:sldId id="265" r:id="rId12"/>
    <p:sldId id="267" r:id="rId13"/>
    <p:sldId id="269" r:id="rId14"/>
    <p:sldId id="314" r:id="rId15"/>
    <p:sldId id="315" r:id="rId16"/>
    <p:sldId id="270" r:id="rId17"/>
    <p:sldId id="296" r:id="rId18"/>
    <p:sldId id="272" r:id="rId19"/>
    <p:sldId id="297" r:id="rId20"/>
    <p:sldId id="298" r:id="rId21"/>
    <p:sldId id="299" r:id="rId22"/>
    <p:sldId id="300" r:id="rId23"/>
    <p:sldId id="305" r:id="rId24"/>
    <p:sldId id="304" r:id="rId25"/>
    <p:sldId id="316" r:id="rId26"/>
    <p:sldId id="307" r:id="rId27"/>
    <p:sldId id="306" r:id="rId28"/>
    <p:sldId id="277" r:id="rId29"/>
    <p:sldId id="308" r:id="rId30"/>
    <p:sldId id="266" r:id="rId31"/>
    <p:sldId id="313" r:id="rId32"/>
  </p:sldIdLst>
  <p:sldSz cx="9144000" cy="5143500" type="screen16x9"/>
  <p:notesSz cx="6858000" cy="9144000"/>
  <p:embeddedFontLst>
    <p:embeddedFont>
      <p:font typeface="Cambria Math" panose="02040503050406030204" pitchFamily="18" charset="0"/>
      <p:regular r:id="rId34"/>
    </p:embeddedFont>
    <p:embeddedFont>
      <p:font typeface="Tahoma" panose="020B0604030504040204" pitchFamily="34" charset="0"/>
      <p:regular r:id="rId35"/>
      <p:bold r:id="rId36"/>
    </p:embeddedFont>
    <p:embeddedFont>
      <p:font typeface="DM Serif Display" panose="020B0604020202020204" charset="0"/>
      <p:regular r:id="rId37"/>
      <p:italic r:id="rId38"/>
    </p:embeddedFont>
    <p:embeddedFont>
      <p:font typeface="Albert Sans" panose="020B0604020202020204" charset="0"/>
      <p:regular r:id="rId39"/>
      <p:bold r:id="rId40"/>
      <p:italic r:id="rId41"/>
      <p:boldItalic r:id="rId42"/>
    </p:embeddedFont>
    <p:embeddedFont>
      <p:font typeface="Calibri Light" panose="020F0302020204030204" pitchFamily="34" charset="0"/>
      <p:regular r:id="rId43"/>
      <p:italic r:id="rId44"/>
    </p:embeddedFont>
    <p:embeddedFont>
      <p:font typeface="Calibri" panose="020F0502020204030204" pitchFamily="34" charset="0"/>
      <p:regular r:id="rId45"/>
      <p:bold r:id="rId46"/>
      <p:italic r:id="rId47"/>
      <p:boldItalic r:id="rId48"/>
    </p:embeddedFont>
    <p:embeddedFont>
      <p:font typeface="Poppins" panose="020B0604020202020204" charset="0"/>
      <p:regular r:id="rId49"/>
      <p:bold r:id="rId50"/>
      <p:italic r:id="rId51"/>
      <p:boldItalic r:id="rId52"/>
    </p:embeddedFont>
    <p:embeddedFont>
      <p:font typeface="Adamina" panose="020B0604020202020204" charset="0"/>
      <p:regular r:id="rId53"/>
    </p:embeddedFont>
    <p:embeddedFont>
      <p:font typeface="Fredoka One" panose="020B0604020202020204"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g Trang" initials="TT" lastIdx="1" clrIdx="0">
    <p:extLst>
      <p:ext uri="{19B8F6BF-5375-455C-9EA6-DF929625EA0E}">
        <p15:presenceInfo xmlns:p15="http://schemas.microsoft.com/office/powerpoint/2012/main" userId="703a1c6f0b82bb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E38752-FE13-4DF2-83E8-0577A9959D1F}">
  <a:tblStyle styleId="{41E38752-FE13-4DF2-83E8-0577A9959D1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8A3A07C-8F7E-4300-A7BB-9FB40CD933C3}"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8.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18a80d34a4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18a80d34a4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g152a7caf94b_1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1" name="Google Shape;1401;g152a7caf94b_1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152a7caf94b_1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4" name="Google Shape;1534;g152a7caf94b_1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1ac180de38d_0_22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1ac180de38d_0_22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1ac180de38d_0_22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1ac180de38d_0_22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8334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1ac180de38d_0_22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1ac180de38d_0_22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059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3"/>
        <p:cNvGrpSpPr/>
        <p:nvPr/>
      </p:nvGrpSpPr>
      <p:grpSpPr>
        <a:xfrm>
          <a:off x="0" y="0"/>
          <a:ext cx="0" cy="0"/>
          <a:chOff x="0" y="0"/>
          <a:chExt cx="0" cy="0"/>
        </a:xfrm>
      </p:grpSpPr>
      <p:sp>
        <p:nvSpPr>
          <p:cNvPr id="1644" name="Google Shape;1644;g2032e9f816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5" name="Google Shape;1645;g2032e9f816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19910ddec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19910ddec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690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Google Shape;1680;g1ac180de38d_0_22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g1ac180de38d_0_22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Google Shape;1680;g1ac180de38d_0_22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g1ac180de38d_0_22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204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Google Shape;1680;g1ac180de38d_0_22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g1ac180de38d_0_22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630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152a7caf94b_1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9" name="Google Shape;1059;g152a7caf94b_1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Google Shape;1680;g1ac180de38d_0_22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g1ac180de38d_0_22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041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Google Shape;1680;g1ac180de38d_0_22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g1ac180de38d_0_22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4483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152a7caf94b_1_2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152a7caf94b_1_2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152a7caf94b_1_2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152a7caf94b_1_2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9851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g152a7caf94b_1_1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1" name="Google Shape;1441;g152a7caf94b_1_1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18a80d34a4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18a80d34a4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210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15207a1783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15207a1783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203224ccf2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203224ccf2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19910ddec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19910ddec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g157d03485c9_2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 name="Google Shape;1151;g157d03485c9_2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152a7caf94b_1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152a7caf94b_1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2032e9f8163_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2032e9f8163_2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1" name="Google Shape;1371;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1650" y="675950"/>
            <a:ext cx="4460100" cy="2646300"/>
          </a:xfrm>
          <a:prstGeom prst="rect">
            <a:avLst/>
          </a:prstGeom>
          <a:noFill/>
        </p:spPr>
        <p:txBody>
          <a:bodyPr spcFirstLastPara="1" wrap="square" lIns="91425" tIns="91425" rIns="91425" bIns="91425" anchor="ctr" anchorCtr="0">
            <a:noAutofit/>
          </a:bodyPr>
          <a:lstStyle>
            <a:lvl1pPr lvl="0" algn="l">
              <a:spcBef>
                <a:spcPts val="0"/>
              </a:spcBef>
              <a:spcAft>
                <a:spcPts val="0"/>
              </a:spcAft>
              <a:buSzPts val="5200"/>
              <a:buNone/>
              <a:defRPr sz="7000" b="1">
                <a:latin typeface="Adamina"/>
                <a:ea typeface="Adamina"/>
                <a:cs typeface="Adamina"/>
                <a:sym typeface="Adamin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1625" y="3195675"/>
            <a:ext cx="2631900" cy="463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1400">
                <a:solidFill>
                  <a:srgbClr val="434242"/>
                </a:solidFill>
                <a:latin typeface="Albert Sans"/>
                <a:ea typeface="Albert Sans"/>
                <a:cs typeface="Albert Sans"/>
                <a:sym typeface="Albert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5181675" y="717075"/>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826625" y="37500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985900" y="403063"/>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818600" y="49040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713225" y="539500"/>
            <a:ext cx="7717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95" name="Google Shape;95;p14"/>
          <p:cNvSpPr/>
          <p:nvPr/>
        </p:nvSpPr>
        <p:spPr>
          <a:xfrm>
            <a:off x="5756825" y="266625"/>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3635938" y="748825"/>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8010088" y="17690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247213" y="130885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7681038" y="149330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14"/>
          <p:cNvGrpSpPr/>
          <p:nvPr/>
        </p:nvGrpSpPr>
        <p:grpSpPr>
          <a:xfrm>
            <a:off x="146125" y="4673425"/>
            <a:ext cx="9067377" cy="85125"/>
            <a:chOff x="0" y="4675850"/>
            <a:chExt cx="9067377" cy="85125"/>
          </a:xfrm>
        </p:grpSpPr>
        <p:sp>
          <p:nvSpPr>
            <p:cNvPr id="101" name="Google Shape;101;p14"/>
            <p:cNvSpPr/>
            <p:nvPr/>
          </p:nvSpPr>
          <p:spPr>
            <a:xfrm flipH="1">
              <a:off x="5762748" y="4675850"/>
              <a:ext cx="3304628" cy="8405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0" y="4693101"/>
              <a:ext cx="2980136" cy="6680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flipH="1">
              <a:off x="2921181" y="4694185"/>
              <a:ext cx="2897912" cy="66790"/>
            </a:xfrm>
            <a:custGeom>
              <a:avLst/>
              <a:gdLst/>
              <a:ahLst/>
              <a:cxnLst/>
              <a:rect l="l" t="t" r="r" b="b"/>
              <a:pathLst>
                <a:path w="80269" h="1850" extrusionOk="0">
                  <a:moveTo>
                    <a:pt x="18732" y="0"/>
                  </a:moveTo>
                  <a:cubicBezTo>
                    <a:pt x="18296" y="0"/>
                    <a:pt x="17859" y="0"/>
                    <a:pt x="17422" y="1"/>
                  </a:cubicBezTo>
                  <a:cubicBezTo>
                    <a:pt x="11610" y="16"/>
                    <a:pt x="5813" y="16"/>
                    <a:pt x="1" y="16"/>
                  </a:cubicBezTo>
                  <a:lnTo>
                    <a:pt x="1" y="1820"/>
                  </a:lnTo>
                  <a:cubicBezTo>
                    <a:pt x="14819" y="1820"/>
                    <a:pt x="29652" y="1835"/>
                    <a:pt x="44471" y="1835"/>
                  </a:cubicBezTo>
                  <a:lnTo>
                    <a:pt x="79062" y="1849"/>
                  </a:lnTo>
                  <a:cubicBezTo>
                    <a:pt x="80269" y="1849"/>
                    <a:pt x="79293" y="326"/>
                    <a:pt x="78088" y="326"/>
                  </a:cubicBezTo>
                  <a:cubicBezTo>
                    <a:pt x="78083" y="326"/>
                    <a:pt x="78077" y="326"/>
                    <a:pt x="78071" y="326"/>
                  </a:cubicBezTo>
                  <a:cubicBezTo>
                    <a:pt x="57966" y="326"/>
                    <a:pt x="38797" y="0"/>
                    <a:pt x="18732" y="0"/>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14"/>
          <p:cNvGrpSpPr/>
          <p:nvPr/>
        </p:nvGrpSpPr>
        <p:grpSpPr>
          <a:xfrm flipH="1">
            <a:off x="194875" y="3942225"/>
            <a:ext cx="502825" cy="736500"/>
            <a:chOff x="6108925" y="2841025"/>
            <a:chExt cx="502825" cy="736500"/>
          </a:xfrm>
        </p:grpSpPr>
        <p:sp>
          <p:nvSpPr>
            <p:cNvPr id="105" name="Google Shape;105;p14"/>
            <p:cNvSpPr/>
            <p:nvPr/>
          </p:nvSpPr>
          <p:spPr>
            <a:xfrm>
              <a:off x="6108925" y="2841025"/>
              <a:ext cx="502825" cy="736500"/>
            </a:xfrm>
            <a:custGeom>
              <a:avLst/>
              <a:gdLst/>
              <a:ahLst/>
              <a:cxnLst/>
              <a:rect l="l" t="t" r="r" b="b"/>
              <a:pathLst>
                <a:path w="20113" h="29460" extrusionOk="0">
                  <a:moveTo>
                    <a:pt x="20098" y="0"/>
                  </a:moveTo>
                  <a:cubicBezTo>
                    <a:pt x="20098" y="0"/>
                    <a:pt x="15957" y="666"/>
                    <a:pt x="12955" y="3121"/>
                  </a:cubicBezTo>
                  <a:lnTo>
                    <a:pt x="14375" y="5103"/>
                  </a:lnTo>
                  <a:lnTo>
                    <a:pt x="14375" y="5103"/>
                  </a:lnTo>
                  <a:lnTo>
                    <a:pt x="12156" y="4156"/>
                  </a:lnTo>
                  <a:lnTo>
                    <a:pt x="8592" y="9243"/>
                  </a:lnTo>
                  <a:lnTo>
                    <a:pt x="10367" y="11225"/>
                  </a:lnTo>
                  <a:lnTo>
                    <a:pt x="7335" y="11151"/>
                  </a:lnTo>
                  <a:lnTo>
                    <a:pt x="4673" y="15854"/>
                  </a:lnTo>
                  <a:lnTo>
                    <a:pt x="6685" y="17481"/>
                  </a:lnTo>
                  <a:lnTo>
                    <a:pt x="3002" y="16978"/>
                  </a:lnTo>
                  <a:cubicBezTo>
                    <a:pt x="3002" y="16978"/>
                    <a:pt x="0" y="23308"/>
                    <a:pt x="1863" y="29460"/>
                  </a:cubicBezTo>
                  <a:cubicBezTo>
                    <a:pt x="1863" y="29460"/>
                    <a:pt x="13739" y="21651"/>
                    <a:pt x="16815" y="14005"/>
                  </a:cubicBezTo>
                  <a:lnTo>
                    <a:pt x="14700" y="13177"/>
                  </a:lnTo>
                  <a:lnTo>
                    <a:pt x="17835" y="11861"/>
                  </a:lnTo>
                  <a:lnTo>
                    <a:pt x="19640" y="7350"/>
                  </a:lnTo>
                  <a:lnTo>
                    <a:pt x="16800" y="7069"/>
                  </a:lnTo>
                  <a:lnTo>
                    <a:pt x="19373" y="6389"/>
                  </a:lnTo>
                  <a:cubicBezTo>
                    <a:pt x="19373" y="6389"/>
                    <a:pt x="20113" y="2781"/>
                    <a:pt x="20098" y="0"/>
                  </a:cubicBezTo>
                  <a:close/>
                </a:path>
              </a:pathLst>
            </a:custGeom>
            <a:solidFill>
              <a:srgbClr val="88C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6183600" y="2901275"/>
              <a:ext cx="380475" cy="616725"/>
            </a:xfrm>
            <a:custGeom>
              <a:avLst/>
              <a:gdLst/>
              <a:ahLst/>
              <a:cxnLst/>
              <a:rect l="l" t="t" r="r" b="b"/>
              <a:pathLst>
                <a:path w="15219" h="24669" fill="none" extrusionOk="0">
                  <a:moveTo>
                    <a:pt x="0" y="24669"/>
                  </a:moveTo>
                  <a:cubicBezTo>
                    <a:pt x="0" y="24669"/>
                    <a:pt x="2189" y="19197"/>
                    <a:pt x="4585" y="16402"/>
                  </a:cubicBezTo>
                  <a:cubicBezTo>
                    <a:pt x="6981" y="13607"/>
                    <a:pt x="11284" y="8445"/>
                    <a:pt x="12586" y="4585"/>
                  </a:cubicBezTo>
                  <a:cubicBezTo>
                    <a:pt x="13887" y="726"/>
                    <a:pt x="15218" y="1"/>
                    <a:pt x="15218" y="1"/>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6189875" y="3393375"/>
              <a:ext cx="101700" cy="67700"/>
            </a:xfrm>
            <a:custGeom>
              <a:avLst/>
              <a:gdLst/>
              <a:ahLst/>
              <a:cxnLst/>
              <a:rect l="l" t="t" r="r" b="b"/>
              <a:pathLst>
                <a:path w="4068" h="2708" fill="none" extrusionOk="0">
                  <a:moveTo>
                    <a:pt x="4068" y="1154"/>
                  </a:moveTo>
                  <a:lnTo>
                    <a:pt x="755" y="2707"/>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6234625" y="3310200"/>
              <a:ext cx="156400" cy="63625"/>
            </a:xfrm>
            <a:custGeom>
              <a:avLst/>
              <a:gdLst/>
              <a:ahLst/>
              <a:cxnLst/>
              <a:rect l="l" t="t" r="r" b="b"/>
              <a:pathLst>
                <a:path w="6256" h="2545" fill="none" extrusionOk="0">
                  <a:moveTo>
                    <a:pt x="6256" y="562"/>
                  </a:moveTo>
                  <a:lnTo>
                    <a:pt x="799" y="2544"/>
                  </a:lnTo>
                  <a:lnTo>
                    <a:pt x="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6318175" y="3190400"/>
              <a:ext cx="129800" cy="76575"/>
            </a:xfrm>
            <a:custGeom>
              <a:avLst/>
              <a:gdLst/>
              <a:ahLst/>
              <a:cxnLst/>
              <a:rect l="l" t="t" r="r" b="b"/>
              <a:pathLst>
                <a:path w="5192" h="3063" fill="none" extrusionOk="0">
                  <a:moveTo>
                    <a:pt x="5191" y="1376"/>
                  </a:moveTo>
                  <a:lnTo>
                    <a:pt x="577" y="3062"/>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6401725" y="3102425"/>
              <a:ext cx="81375" cy="70250"/>
            </a:xfrm>
            <a:custGeom>
              <a:avLst/>
              <a:gdLst/>
              <a:ahLst/>
              <a:cxnLst/>
              <a:rect l="l" t="t" r="r" b="b"/>
              <a:pathLst>
                <a:path w="3255" h="2810" fill="none" extrusionOk="0">
                  <a:moveTo>
                    <a:pt x="3254" y="1272"/>
                  </a:moveTo>
                  <a:lnTo>
                    <a:pt x="297" y="2810"/>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6431300" y="3017750"/>
              <a:ext cx="104300" cy="74700"/>
            </a:xfrm>
            <a:custGeom>
              <a:avLst/>
              <a:gdLst/>
              <a:ahLst/>
              <a:cxnLst/>
              <a:rect l="l" t="t" r="r" b="b"/>
              <a:pathLst>
                <a:path w="4172" h="2988" fill="none" extrusionOk="0">
                  <a:moveTo>
                    <a:pt x="4171" y="1642"/>
                  </a:moveTo>
                  <a:lnTo>
                    <a:pt x="1228" y="2988"/>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6498975" y="2912375"/>
              <a:ext cx="66200" cy="81000"/>
            </a:xfrm>
            <a:custGeom>
              <a:avLst/>
              <a:gdLst/>
              <a:ahLst/>
              <a:cxnLst/>
              <a:rect l="l" t="t" r="r" b="b"/>
              <a:pathLst>
                <a:path w="2648" h="3240" fill="none" extrusionOk="0">
                  <a:moveTo>
                    <a:pt x="2647" y="2145"/>
                  </a:moveTo>
                  <a:lnTo>
                    <a:pt x="296" y="3239"/>
                  </a:lnTo>
                  <a:lnTo>
                    <a:pt x="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14"/>
          <p:cNvGrpSpPr/>
          <p:nvPr/>
        </p:nvGrpSpPr>
        <p:grpSpPr>
          <a:xfrm>
            <a:off x="8311279" y="3290636"/>
            <a:ext cx="902226" cy="1412438"/>
            <a:chOff x="3113425" y="3347900"/>
            <a:chExt cx="511350" cy="800475"/>
          </a:xfrm>
        </p:grpSpPr>
        <p:sp>
          <p:nvSpPr>
            <p:cNvPr id="114" name="Google Shape;114;p14"/>
            <p:cNvSpPr/>
            <p:nvPr/>
          </p:nvSpPr>
          <p:spPr>
            <a:xfrm>
              <a:off x="3113425" y="3347900"/>
              <a:ext cx="511350" cy="279175"/>
            </a:xfrm>
            <a:custGeom>
              <a:avLst/>
              <a:gdLst/>
              <a:ahLst/>
              <a:cxnLst/>
              <a:rect l="l" t="t" r="r" b="b"/>
              <a:pathLst>
                <a:path w="20454" h="11167" extrusionOk="0">
                  <a:moveTo>
                    <a:pt x="13512" y="0"/>
                  </a:moveTo>
                  <a:cubicBezTo>
                    <a:pt x="10961" y="0"/>
                    <a:pt x="9895" y="2456"/>
                    <a:pt x="9895" y="2456"/>
                  </a:cubicBezTo>
                  <a:cubicBezTo>
                    <a:pt x="9895" y="2456"/>
                    <a:pt x="9169" y="147"/>
                    <a:pt x="7010" y="147"/>
                  </a:cubicBezTo>
                  <a:cubicBezTo>
                    <a:pt x="6277" y="147"/>
                    <a:pt x="5380" y="413"/>
                    <a:pt x="4290" y="1125"/>
                  </a:cubicBezTo>
                  <a:cubicBezTo>
                    <a:pt x="1" y="3920"/>
                    <a:pt x="4083" y="8238"/>
                    <a:pt x="6434" y="8637"/>
                  </a:cubicBezTo>
                  <a:cubicBezTo>
                    <a:pt x="9140" y="9111"/>
                    <a:pt x="10264" y="11166"/>
                    <a:pt x="10264" y="11166"/>
                  </a:cubicBezTo>
                  <a:cubicBezTo>
                    <a:pt x="10264" y="11166"/>
                    <a:pt x="11876" y="8830"/>
                    <a:pt x="14331" y="8578"/>
                  </a:cubicBezTo>
                  <a:cubicBezTo>
                    <a:pt x="16801" y="8312"/>
                    <a:pt x="20454" y="3018"/>
                    <a:pt x="16062" y="711"/>
                  </a:cubicBezTo>
                  <a:cubicBezTo>
                    <a:pt x="15085" y="199"/>
                    <a:pt x="14238" y="0"/>
                    <a:pt x="13512" y="0"/>
                  </a:cubicBezTo>
                  <a:close/>
                </a:path>
              </a:pathLst>
            </a:custGeom>
            <a:solidFill>
              <a:srgbClr val="F49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3139325" y="3577275"/>
              <a:ext cx="455875" cy="279025"/>
            </a:xfrm>
            <a:custGeom>
              <a:avLst/>
              <a:gdLst/>
              <a:ahLst/>
              <a:cxnLst/>
              <a:rect l="l" t="t" r="r" b="b"/>
              <a:pathLst>
                <a:path w="18235" h="11161" extrusionOk="0">
                  <a:moveTo>
                    <a:pt x="5549" y="0"/>
                  </a:moveTo>
                  <a:cubicBezTo>
                    <a:pt x="4334" y="0"/>
                    <a:pt x="3206" y="521"/>
                    <a:pt x="2351" y="1755"/>
                  </a:cubicBezTo>
                  <a:cubicBezTo>
                    <a:pt x="0" y="5348"/>
                    <a:pt x="3120" y="8469"/>
                    <a:pt x="5398" y="8617"/>
                  </a:cubicBezTo>
                  <a:cubicBezTo>
                    <a:pt x="8385" y="8824"/>
                    <a:pt x="8903" y="11160"/>
                    <a:pt x="8903" y="11160"/>
                  </a:cubicBezTo>
                  <a:cubicBezTo>
                    <a:pt x="9036" y="9386"/>
                    <a:pt x="12497" y="8040"/>
                    <a:pt x="13665" y="7818"/>
                  </a:cubicBezTo>
                  <a:cubicBezTo>
                    <a:pt x="14833" y="7611"/>
                    <a:pt x="18235" y="3382"/>
                    <a:pt x="14730" y="1311"/>
                  </a:cubicBezTo>
                  <a:cubicBezTo>
                    <a:pt x="13572" y="627"/>
                    <a:pt x="12580" y="398"/>
                    <a:pt x="11769" y="398"/>
                  </a:cubicBezTo>
                  <a:cubicBezTo>
                    <a:pt x="10124" y="398"/>
                    <a:pt x="9228" y="1341"/>
                    <a:pt x="9228" y="1341"/>
                  </a:cubicBezTo>
                  <a:cubicBezTo>
                    <a:pt x="8037" y="510"/>
                    <a:pt x="6750" y="0"/>
                    <a:pt x="5549" y="0"/>
                  </a:cubicBezTo>
                  <a:close/>
                </a:path>
              </a:pathLst>
            </a:custGeom>
            <a:solidFill>
              <a:srgbClr val="F49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3118250" y="3802425"/>
              <a:ext cx="475100" cy="262775"/>
            </a:xfrm>
            <a:custGeom>
              <a:avLst/>
              <a:gdLst/>
              <a:ahLst/>
              <a:cxnLst/>
              <a:rect l="l" t="t" r="r" b="b"/>
              <a:pathLst>
                <a:path w="19004" h="10511" extrusionOk="0">
                  <a:moveTo>
                    <a:pt x="4890" y="1"/>
                  </a:moveTo>
                  <a:cubicBezTo>
                    <a:pt x="3768" y="1"/>
                    <a:pt x="2712" y="502"/>
                    <a:pt x="2041" y="1799"/>
                  </a:cubicBezTo>
                  <a:cubicBezTo>
                    <a:pt x="0" y="5748"/>
                    <a:pt x="3402" y="8528"/>
                    <a:pt x="5783" y="8617"/>
                  </a:cubicBezTo>
                  <a:cubicBezTo>
                    <a:pt x="8164" y="8721"/>
                    <a:pt x="9702" y="10510"/>
                    <a:pt x="9702" y="10510"/>
                  </a:cubicBezTo>
                  <a:cubicBezTo>
                    <a:pt x="9716" y="9889"/>
                    <a:pt x="11964" y="8676"/>
                    <a:pt x="14508" y="7966"/>
                  </a:cubicBezTo>
                  <a:cubicBezTo>
                    <a:pt x="17052" y="7242"/>
                    <a:pt x="19004" y="1711"/>
                    <a:pt x="14833" y="794"/>
                  </a:cubicBezTo>
                  <a:cubicBezTo>
                    <a:pt x="14397" y="699"/>
                    <a:pt x="13998" y="657"/>
                    <a:pt x="13632" y="657"/>
                  </a:cubicBezTo>
                  <a:cubicBezTo>
                    <a:pt x="10519" y="657"/>
                    <a:pt x="9879" y="3737"/>
                    <a:pt x="9879" y="3737"/>
                  </a:cubicBezTo>
                  <a:cubicBezTo>
                    <a:pt x="9750" y="2089"/>
                    <a:pt x="7182" y="1"/>
                    <a:pt x="4890" y="1"/>
                  </a:cubicBezTo>
                  <a:close/>
                </a:path>
              </a:pathLst>
            </a:custGeom>
            <a:solidFill>
              <a:srgbClr val="F49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3341925" y="3496525"/>
              <a:ext cx="46225" cy="651850"/>
            </a:xfrm>
            <a:custGeom>
              <a:avLst/>
              <a:gdLst/>
              <a:ahLst/>
              <a:cxnLst/>
              <a:rect l="l" t="t" r="r" b="b"/>
              <a:pathLst>
                <a:path w="1849" h="26074" extrusionOk="0">
                  <a:moveTo>
                    <a:pt x="932" y="1"/>
                  </a:moveTo>
                  <a:lnTo>
                    <a:pt x="0" y="26074"/>
                  </a:lnTo>
                  <a:lnTo>
                    <a:pt x="1849" y="26074"/>
                  </a:lnTo>
                  <a:lnTo>
                    <a:pt x="1376" y="1"/>
                  </a:lnTo>
                  <a:close/>
                </a:path>
              </a:pathLst>
            </a:custGeom>
            <a:solidFill>
              <a:srgbClr val="22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3220650" y="3406325"/>
              <a:ext cx="279900" cy="115750"/>
            </a:xfrm>
            <a:custGeom>
              <a:avLst/>
              <a:gdLst/>
              <a:ahLst/>
              <a:cxnLst/>
              <a:rect l="l" t="t" r="r" b="b"/>
              <a:pathLst>
                <a:path w="11196" h="4630" fill="none" extrusionOk="0">
                  <a:moveTo>
                    <a:pt x="1" y="917"/>
                  </a:moveTo>
                  <a:lnTo>
                    <a:pt x="6020" y="4629"/>
                  </a:lnTo>
                  <a:lnTo>
                    <a:pt x="1119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3220650" y="3398925"/>
              <a:ext cx="46250" cy="73975"/>
            </a:xfrm>
            <a:custGeom>
              <a:avLst/>
              <a:gdLst/>
              <a:ahLst/>
              <a:cxnLst/>
              <a:rect l="l" t="t" r="r" b="b"/>
              <a:pathLst>
                <a:path w="1850" h="2959" fill="none" extrusionOk="0">
                  <a:moveTo>
                    <a:pt x="1687" y="1"/>
                  </a:moveTo>
                  <a:lnTo>
                    <a:pt x="1849" y="2352"/>
                  </a:lnTo>
                  <a:lnTo>
                    <a:pt x="1" y="295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a:off x="3302350" y="3409275"/>
              <a:ext cx="4100" cy="70275"/>
            </a:xfrm>
            <a:custGeom>
              <a:avLst/>
              <a:gdLst/>
              <a:ahLst/>
              <a:cxnLst/>
              <a:rect l="l" t="t" r="r" b="b"/>
              <a:pathLst>
                <a:path w="164" h="2811" fill="none" extrusionOk="0">
                  <a:moveTo>
                    <a:pt x="164" y="1"/>
                  </a:moveTo>
                  <a:lnTo>
                    <a:pt x="1" y="281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3274250" y="3459575"/>
              <a:ext cx="59550" cy="54000"/>
            </a:xfrm>
            <a:custGeom>
              <a:avLst/>
              <a:gdLst/>
              <a:ahLst/>
              <a:cxnLst/>
              <a:rect l="l" t="t" r="r" b="b"/>
              <a:pathLst>
                <a:path w="2382" h="2160" fill="none" extrusionOk="0">
                  <a:moveTo>
                    <a:pt x="1" y="2159"/>
                  </a:moveTo>
                  <a:lnTo>
                    <a:pt x="2382" y="1582"/>
                  </a:lnTo>
                  <a:lnTo>
                    <a:pt x="2278"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3406250" y="3444400"/>
              <a:ext cx="25" cy="46250"/>
            </a:xfrm>
            <a:custGeom>
              <a:avLst/>
              <a:gdLst/>
              <a:ahLst/>
              <a:cxnLst/>
              <a:rect l="l" t="t" r="r" b="b"/>
              <a:pathLst>
                <a:path w="1" h="1850" fill="none" extrusionOk="0">
                  <a:moveTo>
                    <a:pt x="1" y="1"/>
                  </a:moveTo>
                  <a:lnTo>
                    <a:pt x="1" y="184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3442850" y="3391175"/>
              <a:ext cx="57700" cy="81725"/>
            </a:xfrm>
            <a:custGeom>
              <a:avLst/>
              <a:gdLst/>
              <a:ahLst/>
              <a:cxnLst/>
              <a:rect l="l" t="t" r="r" b="b"/>
              <a:pathLst>
                <a:path w="2308" h="3269" fill="none" extrusionOk="0">
                  <a:moveTo>
                    <a:pt x="1" y="0"/>
                  </a:moveTo>
                  <a:lnTo>
                    <a:pt x="1" y="2677"/>
                  </a:lnTo>
                  <a:lnTo>
                    <a:pt x="2308" y="326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3471700" y="3398925"/>
              <a:ext cx="35875" cy="33300"/>
            </a:xfrm>
            <a:custGeom>
              <a:avLst/>
              <a:gdLst/>
              <a:ahLst/>
              <a:cxnLst/>
              <a:rect l="l" t="t" r="r" b="b"/>
              <a:pathLst>
                <a:path w="1435" h="1332" fill="none" extrusionOk="0">
                  <a:moveTo>
                    <a:pt x="0" y="1"/>
                  </a:moveTo>
                  <a:lnTo>
                    <a:pt x="0" y="1332"/>
                  </a:lnTo>
                  <a:lnTo>
                    <a:pt x="1435" y="1332"/>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3388125" y="3510225"/>
              <a:ext cx="54750" cy="25"/>
            </a:xfrm>
            <a:custGeom>
              <a:avLst/>
              <a:gdLst/>
              <a:ahLst/>
              <a:cxnLst/>
              <a:rect l="l" t="t" r="r" b="b"/>
              <a:pathLst>
                <a:path w="2190" h="1" fill="none" extrusionOk="0">
                  <a:moveTo>
                    <a:pt x="1" y="0"/>
                  </a:moveTo>
                  <a:lnTo>
                    <a:pt x="219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3208825" y="3643325"/>
              <a:ext cx="280275" cy="103175"/>
            </a:xfrm>
            <a:custGeom>
              <a:avLst/>
              <a:gdLst/>
              <a:ahLst/>
              <a:cxnLst/>
              <a:rect l="l" t="t" r="r" b="b"/>
              <a:pathLst>
                <a:path w="11211" h="4127" fill="none" extrusionOk="0">
                  <a:moveTo>
                    <a:pt x="0" y="459"/>
                  </a:moveTo>
                  <a:lnTo>
                    <a:pt x="6655" y="4126"/>
                  </a:lnTo>
                  <a:lnTo>
                    <a:pt x="1121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3213625" y="3631475"/>
              <a:ext cx="45125" cy="58450"/>
            </a:xfrm>
            <a:custGeom>
              <a:avLst/>
              <a:gdLst/>
              <a:ahLst/>
              <a:cxnLst/>
              <a:rect l="l" t="t" r="r" b="b"/>
              <a:pathLst>
                <a:path w="1805" h="2338" fill="none" extrusionOk="0">
                  <a:moveTo>
                    <a:pt x="1" y="2337"/>
                  </a:moveTo>
                  <a:lnTo>
                    <a:pt x="1805" y="2027"/>
                  </a:lnTo>
                  <a:lnTo>
                    <a:pt x="180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3298675" y="3649975"/>
              <a:ext cx="25" cy="54375"/>
            </a:xfrm>
            <a:custGeom>
              <a:avLst/>
              <a:gdLst/>
              <a:ahLst/>
              <a:cxnLst/>
              <a:rect l="l" t="t" r="r" b="b"/>
              <a:pathLst>
                <a:path w="1" h="2175" fill="none" extrusionOk="0">
                  <a:moveTo>
                    <a:pt x="0" y="0"/>
                  </a:moveTo>
                  <a:lnTo>
                    <a:pt x="0" y="2174"/>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3274250" y="3660700"/>
              <a:ext cx="55500" cy="79125"/>
            </a:xfrm>
            <a:custGeom>
              <a:avLst/>
              <a:gdLst/>
              <a:ahLst/>
              <a:cxnLst/>
              <a:rect l="l" t="t" r="r" b="b"/>
              <a:pathLst>
                <a:path w="2220" h="3165" fill="none" extrusionOk="0">
                  <a:moveTo>
                    <a:pt x="1" y="3165"/>
                  </a:moveTo>
                  <a:lnTo>
                    <a:pt x="2219" y="2425"/>
                  </a:lnTo>
                  <a:lnTo>
                    <a:pt x="2219"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3310125" y="3737950"/>
              <a:ext cx="42900" cy="25550"/>
            </a:xfrm>
            <a:custGeom>
              <a:avLst/>
              <a:gdLst/>
              <a:ahLst/>
              <a:cxnLst/>
              <a:rect l="l" t="t" r="r" b="b"/>
              <a:pathLst>
                <a:path w="1716" h="1022" fill="none" extrusionOk="0">
                  <a:moveTo>
                    <a:pt x="0" y="1021"/>
                  </a:moveTo>
                  <a:lnTo>
                    <a:pt x="1716"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3395900" y="3672150"/>
              <a:ext cx="79150" cy="54000"/>
            </a:xfrm>
            <a:custGeom>
              <a:avLst/>
              <a:gdLst/>
              <a:ahLst/>
              <a:cxnLst/>
              <a:rect l="l" t="t" r="r" b="b"/>
              <a:pathLst>
                <a:path w="3166" h="2160" fill="none" extrusionOk="0">
                  <a:moveTo>
                    <a:pt x="1" y="1"/>
                  </a:moveTo>
                  <a:lnTo>
                    <a:pt x="134" y="1967"/>
                  </a:lnTo>
                  <a:lnTo>
                    <a:pt x="3165" y="216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3442850" y="3637775"/>
              <a:ext cx="56225" cy="44375"/>
            </a:xfrm>
            <a:custGeom>
              <a:avLst/>
              <a:gdLst/>
              <a:ahLst/>
              <a:cxnLst/>
              <a:rect l="l" t="t" r="r" b="b"/>
              <a:pathLst>
                <a:path w="2249" h="1775" fill="none" extrusionOk="0">
                  <a:moveTo>
                    <a:pt x="1" y="0"/>
                  </a:moveTo>
                  <a:lnTo>
                    <a:pt x="1" y="1775"/>
                  </a:lnTo>
                  <a:lnTo>
                    <a:pt x="2249" y="156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3198100" y="3858850"/>
              <a:ext cx="302825" cy="132775"/>
            </a:xfrm>
            <a:custGeom>
              <a:avLst/>
              <a:gdLst/>
              <a:ahLst/>
              <a:cxnLst/>
              <a:rect l="l" t="t" r="r" b="b"/>
              <a:pathLst>
                <a:path w="12113" h="5311" fill="none" extrusionOk="0">
                  <a:moveTo>
                    <a:pt x="0" y="1317"/>
                  </a:moveTo>
                  <a:lnTo>
                    <a:pt x="2751" y="2293"/>
                  </a:lnTo>
                  <a:lnTo>
                    <a:pt x="6685" y="5310"/>
                  </a:lnTo>
                  <a:lnTo>
                    <a:pt x="12113"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3258725" y="3855175"/>
              <a:ext cx="8175" cy="61025"/>
            </a:xfrm>
            <a:custGeom>
              <a:avLst/>
              <a:gdLst/>
              <a:ahLst/>
              <a:cxnLst/>
              <a:rect l="l" t="t" r="r" b="b"/>
              <a:pathLst>
                <a:path w="327" h="2441" fill="none" extrusionOk="0">
                  <a:moveTo>
                    <a:pt x="1" y="0"/>
                  </a:moveTo>
                  <a:lnTo>
                    <a:pt x="326" y="244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3226200" y="3934650"/>
              <a:ext cx="60275" cy="56975"/>
            </a:xfrm>
            <a:custGeom>
              <a:avLst/>
              <a:gdLst/>
              <a:ahLst/>
              <a:cxnLst/>
              <a:rect l="l" t="t" r="r" b="b"/>
              <a:pathLst>
                <a:path w="2411" h="2279" fill="none" extrusionOk="0">
                  <a:moveTo>
                    <a:pt x="0" y="415"/>
                  </a:moveTo>
                  <a:lnTo>
                    <a:pt x="2411" y="1"/>
                  </a:lnTo>
                  <a:lnTo>
                    <a:pt x="1050" y="227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3318250" y="3884375"/>
              <a:ext cx="5200" cy="71000"/>
            </a:xfrm>
            <a:custGeom>
              <a:avLst/>
              <a:gdLst/>
              <a:ahLst/>
              <a:cxnLst/>
              <a:rect l="l" t="t" r="r" b="b"/>
              <a:pathLst>
                <a:path w="208" h="2840" fill="none" extrusionOk="0">
                  <a:moveTo>
                    <a:pt x="208" y="0"/>
                  </a:moveTo>
                  <a:lnTo>
                    <a:pt x="1" y="284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3409200" y="3901000"/>
              <a:ext cx="57700" cy="61400"/>
            </a:xfrm>
            <a:custGeom>
              <a:avLst/>
              <a:gdLst/>
              <a:ahLst/>
              <a:cxnLst/>
              <a:rect l="l" t="t" r="r" b="b"/>
              <a:pathLst>
                <a:path w="2308" h="2456" fill="none" extrusionOk="0">
                  <a:moveTo>
                    <a:pt x="1" y="1"/>
                  </a:moveTo>
                  <a:lnTo>
                    <a:pt x="134" y="1761"/>
                  </a:lnTo>
                  <a:lnTo>
                    <a:pt x="2308" y="2456"/>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3460975" y="3858850"/>
              <a:ext cx="39950" cy="38475"/>
            </a:xfrm>
            <a:custGeom>
              <a:avLst/>
              <a:gdLst/>
              <a:ahLst/>
              <a:cxnLst/>
              <a:rect l="l" t="t" r="r" b="b"/>
              <a:pathLst>
                <a:path w="1598" h="1539" fill="none" extrusionOk="0">
                  <a:moveTo>
                    <a:pt x="178" y="1"/>
                  </a:moveTo>
                  <a:lnTo>
                    <a:pt x="0" y="1539"/>
                  </a:lnTo>
                  <a:lnTo>
                    <a:pt x="1598" y="1539"/>
                  </a:lnTo>
                </a:path>
              </a:pathLst>
            </a:custGeom>
            <a:noFill/>
            <a:ln w="4425" cap="rnd" cmpd="sng">
              <a:solidFill>
                <a:srgbClr val="5E88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4">
  <p:cSld name="TITLE_ONLY_7">
    <p:spTree>
      <p:nvGrpSpPr>
        <p:cNvPr id="1" name="Shape 191"/>
        <p:cNvGrpSpPr/>
        <p:nvPr/>
      </p:nvGrpSpPr>
      <p:grpSpPr>
        <a:xfrm>
          <a:off x="0" y="0"/>
          <a:ext cx="0" cy="0"/>
          <a:chOff x="0" y="0"/>
          <a:chExt cx="0" cy="0"/>
        </a:xfrm>
      </p:grpSpPr>
      <p:sp>
        <p:nvSpPr>
          <p:cNvPr id="192" name="Google Shape;192;p17"/>
          <p:cNvSpPr txBox="1">
            <a:spLocks noGrp="1"/>
          </p:cNvSpPr>
          <p:nvPr>
            <p:ph type="title"/>
          </p:nvPr>
        </p:nvSpPr>
        <p:spPr>
          <a:xfrm>
            <a:off x="713225" y="539500"/>
            <a:ext cx="7717500" cy="572700"/>
          </a:xfrm>
          <a:prstGeom prst="rect">
            <a:avLst/>
          </a:prstGeom>
        </p:spPr>
        <p:txBody>
          <a:bodyPr spcFirstLastPara="1" wrap="square" lIns="91425" tIns="91425" rIns="91425" bIns="91425" anchor="b" anchorCtr="0">
            <a:noAutofit/>
          </a:bodyPr>
          <a:lstStyle>
            <a:lvl1pPr marR="38100" lvl="0" rtl="0">
              <a:lnSpc>
                <a:spcPct val="128571"/>
              </a:lnSpc>
              <a:spcBef>
                <a:spcPts val="0"/>
              </a:spcBef>
              <a:spcAft>
                <a:spcPts val="0"/>
              </a:spcAft>
              <a:buSzPts val="2400"/>
              <a:buNone/>
              <a:defRPr>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93" name="Google Shape;193;p17"/>
          <p:cNvSpPr/>
          <p:nvPr/>
        </p:nvSpPr>
        <p:spPr>
          <a:xfrm>
            <a:off x="4567663" y="194638"/>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8057938" y="335788"/>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17"/>
          <p:cNvGrpSpPr/>
          <p:nvPr/>
        </p:nvGrpSpPr>
        <p:grpSpPr>
          <a:xfrm>
            <a:off x="146125" y="4673425"/>
            <a:ext cx="9067377" cy="85125"/>
            <a:chOff x="0" y="4675850"/>
            <a:chExt cx="9067377" cy="85125"/>
          </a:xfrm>
        </p:grpSpPr>
        <p:sp>
          <p:nvSpPr>
            <p:cNvPr id="196" name="Google Shape;196;p17"/>
            <p:cNvSpPr/>
            <p:nvPr/>
          </p:nvSpPr>
          <p:spPr>
            <a:xfrm flipH="1">
              <a:off x="5762748" y="4675850"/>
              <a:ext cx="3304628" cy="8405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0" y="4693101"/>
              <a:ext cx="2980136" cy="6680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2921181" y="4694185"/>
              <a:ext cx="2897912" cy="66790"/>
            </a:xfrm>
            <a:custGeom>
              <a:avLst/>
              <a:gdLst/>
              <a:ahLst/>
              <a:cxnLst/>
              <a:rect l="l" t="t" r="r" b="b"/>
              <a:pathLst>
                <a:path w="80269" h="1850" extrusionOk="0">
                  <a:moveTo>
                    <a:pt x="18732" y="0"/>
                  </a:moveTo>
                  <a:cubicBezTo>
                    <a:pt x="18296" y="0"/>
                    <a:pt x="17859" y="0"/>
                    <a:pt x="17422" y="1"/>
                  </a:cubicBezTo>
                  <a:cubicBezTo>
                    <a:pt x="11610" y="16"/>
                    <a:pt x="5813" y="16"/>
                    <a:pt x="1" y="16"/>
                  </a:cubicBezTo>
                  <a:lnTo>
                    <a:pt x="1" y="1820"/>
                  </a:lnTo>
                  <a:cubicBezTo>
                    <a:pt x="14819" y="1820"/>
                    <a:pt x="29652" y="1835"/>
                    <a:pt x="44471" y="1835"/>
                  </a:cubicBezTo>
                  <a:lnTo>
                    <a:pt x="79062" y="1849"/>
                  </a:lnTo>
                  <a:cubicBezTo>
                    <a:pt x="80269" y="1849"/>
                    <a:pt x="79293" y="326"/>
                    <a:pt x="78088" y="326"/>
                  </a:cubicBezTo>
                  <a:cubicBezTo>
                    <a:pt x="78083" y="326"/>
                    <a:pt x="78077" y="326"/>
                    <a:pt x="78071" y="326"/>
                  </a:cubicBezTo>
                  <a:cubicBezTo>
                    <a:pt x="57966" y="326"/>
                    <a:pt x="38797" y="0"/>
                    <a:pt x="18732" y="0"/>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17"/>
          <p:cNvSpPr/>
          <p:nvPr/>
        </p:nvSpPr>
        <p:spPr>
          <a:xfrm>
            <a:off x="229600" y="3691775"/>
            <a:ext cx="429100" cy="1040525"/>
          </a:xfrm>
          <a:custGeom>
            <a:avLst/>
            <a:gdLst/>
            <a:ahLst/>
            <a:cxnLst/>
            <a:rect l="l" t="t" r="r" b="b"/>
            <a:pathLst>
              <a:path w="17164" h="41621" extrusionOk="0">
                <a:moveTo>
                  <a:pt x="12124" y="1163"/>
                </a:moveTo>
                <a:lnTo>
                  <a:pt x="12542" y="5436"/>
                </a:lnTo>
                <a:lnTo>
                  <a:pt x="3972" y="2232"/>
                </a:lnTo>
                <a:cubicBezTo>
                  <a:pt x="3995" y="1976"/>
                  <a:pt x="4019" y="1697"/>
                  <a:pt x="4042" y="1442"/>
                </a:cubicBezTo>
                <a:lnTo>
                  <a:pt x="12124" y="1163"/>
                </a:lnTo>
                <a:close/>
                <a:moveTo>
                  <a:pt x="3903" y="3044"/>
                </a:moveTo>
                <a:lnTo>
                  <a:pt x="12147" y="6110"/>
                </a:lnTo>
                <a:lnTo>
                  <a:pt x="3392" y="9779"/>
                </a:lnTo>
                <a:cubicBezTo>
                  <a:pt x="3577" y="7457"/>
                  <a:pt x="3740" y="5204"/>
                  <a:pt x="3903" y="3044"/>
                </a:cubicBezTo>
                <a:close/>
                <a:moveTo>
                  <a:pt x="12658" y="6737"/>
                </a:moveTo>
                <a:lnTo>
                  <a:pt x="13331" y="13518"/>
                </a:lnTo>
                <a:lnTo>
                  <a:pt x="13331" y="13518"/>
                </a:lnTo>
                <a:lnTo>
                  <a:pt x="3949" y="10383"/>
                </a:lnTo>
                <a:lnTo>
                  <a:pt x="12658" y="6737"/>
                </a:lnTo>
                <a:close/>
                <a:moveTo>
                  <a:pt x="3299" y="10987"/>
                </a:moveTo>
                <a:lnTo>
                  <a:pt x="12797" y="14169"/>
                </a:lnTo>
                <a:lnTo>
                  <a:pt x="2788" y="18210"/>
                </a:lnTo>
                <a:cubicBezTo>
                  <a:pt x="2950" y="15818"/>
                  <a:pt x="3136" y="13379"/>
                  <a:pt x="3299" y="10987"/>
                </a:cubicBezTo>
                <a:close/>
                <a:moveTo>
                  <a:pt x="13448" y="14726"/>
                </a:moveTo>
                <a:lnTo>
                  <a:pt x="14191" y="22483"/>
                </a:lnTo>
                <a:lnTo>
                  <a:pt x="3067" y="18906"/>
                </a:lnTo>
                <a:lnTo>
                  <a:pt x="13448" y="14726"/>
                </a:lnTo>
                <a:close/>
                <a:moveTo>
                  <a:pt x="2672" y="19603"/>
                </a:moveTo>
                <a:lnTo>
                  <a:pt x="14005" y="23249"/>
                </a:lnTo>
                <a:lnTo>
                  <a:pt x="2068" y="28289"/>
                </a:lnTo>
                <a:cubicBezTo>
                  <a:pt x="2254" y="25595"/>
                  <a:pt x="2463" y="22645"/>
                  <a:pt x="2672" y="19603"/>
                </a:cubicBezTo>
                <a:close/>
                <a:moveTo>
                  <a:pt x="14330" y="23946"/>
                </a:moveTo>
                <a:lnTo>
                  <a:pt x="15027" y="31261"/>
                </a:lnTo>
                <a:lnTo>
                  <a:pt x="15027" y="31261"/>
                </a:lnTo>
                <a:lnTo>
                  <a:pt x="2811" y="28800"/>
                </a:lnTo>
                <a:lnTo>
                  <a:pt x="14330" y="23946"/>
                </a:lnTo>
                <a:close/>
                <a:moveTo>
                  <a:pt x="12676" y="0"/>
                </a:moveTo>
                <a:cubicBezTo>
                  <a:pt x="12663" y="0"/>
                  <a:pt x="12649" y="1"/>
                  <a:pt x="12635" y="2"/>
                </a:cubicBezTo>
                <a:lnTo>
                  <a:pt x="3485" y="304"/>
                </a:lnTo>
                <a:cubicBezTo>
                  <a:pt x="3183" y="304"/>
                  <a:pt x="2950" y="536"/>
                  <a:pt x="2927" y="838"/>
                </a:cubicBezTo>
                <a:cubicBezTo>
                  <a:pt x="2904" y="931"/>
                  <a:pt x="2161" y="10801"/>
                  <a:pt x="1441" y="20625"/>
                </a:cubicBezTo>
                <a:cubicBezTo>
                  <a:pt x="1" y="40667"/>
                  <a:pt x="187" y="41039"/>
                  <a:pt x="326" y="41294"/>
                </a:cubicBezTo>
                <a:cubicBezTo>
                  <a:pt x="419" y="41503"/>
                  <a:pt x="628" y="41619"/>
                  <a:pt x="837" y="41619"/>
                </a:cubicBezTo>
                <a:cubicBezTo>
                  <a:pt x="930" y="41619"/>
                  <a:pt x="1023" y="41596"/>
                  <a:pt x="1092" y="41550"/>
                </a:cubicBezTo>
                <a:cubicBezTo>
                  <a:pt x="1348" y="41410"/>
                  <a:pt x="1464" y="41132"/>
                  <a:pt x="1394" y="40876"/>
                </a:cubicBezTo>
                <a:cubicBezTo>
                  <a:pt x="1325" y="40226"/>
                  <a:pt x="1580" y="35651"/>
                  <a:pt x="1998" y="29427"/>
                </a:cubicBezTo>
                <a:lnTo>
                  <a:pt x="15096" y="32074"/>
                </a:lnTo>
                <a:lnTo>
                  <a:pt x="15979" y="41085"/>
                </a:lnTo>
                <a:cubicBezTo>
                  <a:pt x="16001" y="41395"/>
                  <a:pt x="16256" y="41621"/>
                  <a:pt x="16561" y="41621"/>
                </a:cubicBezTo>
                <a:cubicBezTo>
                  <a:pt x="16576" y="41621"/>
                  <a:pt x="16591" y="41620"/>
                  <a:pt x="16606" y="41619"/>
                </a:cubicBezTo>
                <a:cubicBezTo>
                  <a:pt x="16931" y="41573"/>
                  <a:pt x="17163" y="41294"/>
                  <a:pt x="17117" y="40969"/>
                </a:cubicBezTo>
                <a:lnTo>
                  <a:pt x="15445" y="23412"/>
                </a:lnTo>
                <a:cubicBezTo>
                  <a:pt x="15491" y="23342"/>
                  <a:pt x="15515" y="23272"/>
                  <a:pt x="15515" y="23180"/>
                </a:cubicBezTo>
                <a:cubicBezTo>
                  <a:pt x="15491" y="23087"/>
                  <a:pt x="15445" y="22994"/>
                  <a:pt x="15398" y="22924"/>
                </a:cubicBezTo>
                <a:lnTo>
                  <a:pt x="13239" y="513"/>
                </a:lnTo>
                <a:cubicBezTo>
                  <a:pt x="13216" y="225"/>
                  <a:pt x="12962" y="0"/>
                  <a:pt x="12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 name="Google Shape;200;p17"/>
          <p:cNvGrpSpPr/>
          <p:nvPr/>
        </p:nvGrpSpPr>
        <p:grpSpPr>
          <a:xfrm rot="-1788190">
            <a:off x="540416" y="4362379"/>
            <a:ext cx="499478" cy="291312"/>
            <a:chOff x="6432425" y="3554250"/>
            <a:chExt cx="499500" cy="291325"/>
          </a:xfrm>
        </p:grpSpPr>
        <p:sp>
          <p:nvSpPr>
            <p:cNvPr id="201" name="Google Shape;201;p17"/>
            <p:cNvSpPr/>
            <p:nvPr/>
          </p:nvSpPr>
          <p:spPr>
            <a:xfrm>
              <a:off x="6432425" y="3554250"/>
              <a:ext cx="499500" cy="291325"/>
            </a:xfrm>
            <a:custGeom>
              <a:avLst/>
              <a:gdLst/>
              <a:ahLst/>
              <a:cxnLst/>
              <a:rect l="l" t="t" r="r" b="b"/>
              <a:pathLst>
                <a:path w="19980" h="11653" extrusionOk="0">
                  <a:moveTo>
                    <a:pt x="16277" y="0"/>
                  </a:moveTo>
                  <a:cubicBezTo>
                    <a:pt x="15819" y="0"/>
                    <a:pt x="15346" y="34"/>
                    <a:pt x="14878" y="117"/>
                  </a:cubicBezTo>
                  <a:lnTo>
                    <a:pt x="15055" y="1714"/>
                  </a:lnTo>
                  <a:lnTo>
                    <a:pt x="14079" y="443"/>
                  </a:lnTo>
                  <a:lnTo>
                    <a:pt x="10382" y="2217"/>
                  </a:lnTo>
                  <a:lnTo>
                    <a:pt x="10767" y="3933"/>
                  </a:lnTo>
                  <a:lnTo>
                    <a:pt x="9051" y="2912"/>
                  </a:lnTo>
                  <a:lnTo>
                    <a:pt x="6005" y="4761"/>
                  </a:lnTo>
                  <a:lnTo>
                    <a:pt x="6626" y="6329"/>
                  </a:lnTo>
                  <a:lnTo>
                    <a:pt x="4674" y="4850"/>
                  </a:lnTo>
                  <a:cubicBezTo>
                    <a:pt x="4674" y="4850"/>
                    <a:pt x="917" y="7526"/>
                    <a:pt x="0" y="11653"/>
                  </a:cubicBezTo>
                  <a:cubicBezTo>
                    <a:pt x="0" y="11653"/>
                    <a:pt x="9332" y="11002"/>
                    <a:pt x="13576" y="7615"/>
                  </a:cubicBezTo>
                  <a:lnTo>
                    <a:pt x="12630" y="6447"/>
                  </a:lnTo>
                  <a:lnTo>
                    <a:pt x="14848" y="6713"/>
                  </a:lnTo>
                  <a:lnTo>
                    <a:pt x="17348" y="4702"/>
                  </a:lnTo>
                  <a:lnTo>
                    <a:pt x="15795" y="3622"/>
                  </a:lnTo>
                  <a:lnTo>
                    <a:pt x="17495" y="4066"/>
                  </a:lnTo>
                  <a:cubicBezTo>
                    <a:pt x="17495" y="4066"/>
                    <a:pt x="19093" y="2232"/>
                    <a:pt x="19980" y="635"/>
                  </a:cubicBezTo>
                  <a:cubicBezTo>
                    <a:pt x="19980" y="635"/>
                    <a:pt x="18262" y="0"/>
                    <a:pt x="16277" y="0"/>
                  </a:cubicBezTo>
                  <a:close/>
                </a:path>
              </a:pathLst>
            </a:custGeom>
            <a:solidFill>
              <a:srgbClr val="9AD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a:off x="6467550" y="3588975"/>
              <a:ext cx="417800" cy="231450"/>
            </a:xfrm>
            <a:custGeom>
              <a:avLst/>
              <a:gdLst/>
              <a:ahLst/>
              <a:cxnLst/>
              <a:rect l="l" t="t" r="r" b="b"/>
              <a:pathLst>
                <a:path w="16712" h="9258" fill="none" extrusionOk="0">
                  <a:moveTo>
                    <a:pt x="0" y="9258"/>
                  </a:moveTo>
                  <a:cubicBezTo>
                    <a:pt x="0" y="9258"/>
                    <a:pt x="3032" y="6833"/>
                    <a:pt x="5309" y="5990"/>
                  </a:cubicBezTo>
                  <a:cubicBezTo>
                    <a:pt x="7587" y="5161"/>
                    <a:pt x="11713" y="3594"/>
                    <a:pt x="13724" y="1790"/>
                  </a:cubicBezTo>
                  <a:cubicBezTo>
                    <a:pt x="15721" y="0"/>
                    <a:pt x="16712" y="15"/>
                    <a:pt x="16712" y="15"/>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7"/>
            <p:cNvSpPr/>
            <p:nvPr/>
          </p:nvSpPr>
          <p:spPr>
            <a:xfrm>
              <a:off x="6500450" y="3750900"/>
              <a:ext cx="60275" cy="49575"/>
            </a:xfrm>
            <a:custGeom>
              <a:avLst/>
              <a:gdLst/>
              <a:ahLst/>
              <a:cxnLst/>
              <a:rect l="l" t="t" r="r" b="b"/>
              <a:pathLst>
                <a:path w="2411" h="1983" fill="none" extrusionOk="0">
                  <a:moveTo>
                    <a:pt x="2411" y="1982"/>
                  </a:moveTo>
                  <a:lnTo>
                    <a:pt x="0" y="1805"/>
                  </a:lnTo>
                  <a:lnTo>
                    <a:pt x="444"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a:off x="6555175" y="3717625"/>
              <a:ext cx="94300" cy="58825"/>
            </a:xfrm>
            <a:custGeom>
              <a:avLst/>
              <a:gdLst/>
              <a:ahLst/>
              <a:cxnLst/>
              <a:rect l="l" t="t" r="r" b="b"/>
              <a:pathLst>
                <a:path w="3772" h="2353" fill="none" extrusionOk="0">
                  <a:moveTo>
                    <a:pt x="3771" y="2352"/>
                  </a:moveTo>
                  <a:lnTo>
                    <a:pt x="0" y="1716"/>
                  </a:lnTo>
                  <a:lnTo>
                    <a:pt x="35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p:nvPr/>
          </p:nvSpPr>
          <p:spPr>
            <a:xfrm>
              <a:off x="6634275" y="3676225"/>
              <a:ext cx="79900" cy="61400"/>
            </a:xfrm>
            <a:custGeom>
              <a:avLst/>
              <a:gdLst/>
              <a:ahLst/>
              <a:cxnLst/>
              <a:rect l="l" t="t" r="r" b="b"/>
              <a:pathLst>
                <a:path w="3196" h="2456" fill="none" extrusionOk="0">
                  <a:moveTo>
                    <a:pt x="3195" y="2455"/>
                  </a:moveTo>
                  <a:lnTo>
                    <a:pt x="1" y="1938"/>
                  </a:lnTo>
                  <a:lnTo>
                    <a:pt x="66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7"/>
            <p:cNvSpPr/>
            <p:nvPr/>
          </p:nvSpPr>
          <p:spPr>
            <a:xfrm>
              <a:off x="6708600" y="3652175"/>
              <a:ext cx="55125" cy="44775"/>
            </a:xfrm>
            <a:custGeom>
              <a:avLst/>
              <a:gdLst/>
              <a:ahLst/>
              <a:cxnLst/>
              <a:rect l="l" t="t" r="r" b="b"/>
              <a:pathLst>
                <a:path w="2205" h="1791" fill="none" extrusionOk="0">
                  <a:moveTo>
                    <a:pt x="2204" y="1790"/>
                  </a:moveTo>
                  <a:lnTo>
                    <a:pt x="1" y="1716"/>
                  </a:lnTo>
                  <a:lnTo>
                    <a:pt x="74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a:off x="6765175" y="3613375"/>
              <a:ext cx="52900" cy="57325"/>
            </a:xfrm>
            <a:custGeom>
              <a:avLst/>
              <a:gdLst/>
              <a:ahLst/>
              <a:cxnLst/>
              <a:rect l="l" t="t" r="r" b="b"/>
              <a:pathLst>
                <a:path w="2116" h="2293" fill="none" extrusionOk="0">
                  <a:moveTo>
                    <a:pt x="2115" y="2292"/>
                  </a:moveTo>
                  <a:lnTo>
                    <a:pt x="0" y="2100"/>
                  </a:lnTo>
                  <a:lnTo>
                    <a:pt x="252"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a:off x="6822475" y="3574925"/>
              <a:ext cx="42550" cy="52150"/>
            </a:xfrm>
            <a:custGeom>
              <a:avLst/>
              <a:gdLst/>
              <a:ahLst/>
              <a:cxnLst/>
              <a:rect l="l" t="t" r="r" b="b"/>
              <a:pathLst>
                <a:path w="1702" h="2086" fill="none" extrusionOk="0">
                  <a:moveTo>
                    <a:pt x="1701" y="2085"/>
                  </a:moveTo>
                  <a:lnTo>
                    <a:pt x="0" y="1952"/>
                  </a:lnTo>
                  <a:lnTo>
                    <a:pt x="873"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5">
  <p:cSld name="TITLE_ONLY_8">
    <p:spTree>
      <p:nvGrpSpPr>
        <p:cNvPr id="1" name="Shape 209"/>
        <p:cNvGrpSpPr/>
        <p:nvPr/>
      </p:nvGrpSpPr>
      <p:grpSpPr>
        <a:xfrm>
          <a:off x="0" y="0"/>
          <a:ext cx="0" cy="0"/>
          <a:chOff x="0" y="0"/>
          <a:chExt cx="0" cy="0"/>
        </a:xfrm>
      </p:grpSpPr>
      <p:sp>
        <p:nvSpPr>
          <p:cNvPr id="210" name="Google Shape;210;p18"/>
          <p:cNvSpPr txBox="1">
            <a:spLocks noGrp="1"/>
          </p:cNvSpPr>
          <p:nvPr>
            <p:ph type="title"/>
          </p:nvPr>
        </p:nvSpPr>
        <p:spPr>
          <a:xfrm>
            <a:off x="713225" y="539500"/>
            <a:ext cx="7717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i="0">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11" name="Google Shape;211;p18"/>
          <p:cNvSpPr/>
          <p:nvPr/>
        </p:nvSpPr>
        <p:spPr>
          <a:xfrm rot="4471062" flipH="1">
            <a:off x="7803848" y="2224788"/>
            <a:ext cx="2830533" cy="2094630"/>
          </a:xfrm>
          <a:custGeom>
            <a:avLst/>
            <a:gdLst/>
            <a:ahLst/>
            <a:cxnLst/>
            <a:rect l="l" t="t" r="r" b="b"/>
            <a:pathLst>
              <a:path w="30145" h="26308" extrusionOk="0">
                <a:moveTo>
                  <a:pt x="13815" y="0"/>
                </a:moveTo>
                <a:cubicBezTo>
                  <a:pt x="11335" y="0"/>
                  <a:pt x="9542" y="1164"/>
                  <a:pt x="8003" y="3064"/>
                </a:cubicBezTo>
                <a:cubicBezTo>
                  <a:pt x="6415" y="5027"/>
                  <a:pt x="4292" y="6392"/>
                  <a:pt x="2704" y="8337"/>
                </a:cubicBezTo>
                <a:cubicBezTo>
                  <a:pt x="1838" y="9389"/>
                  <a:pt x="1384" y="10719"/>
                  <a:pt x="1036" y="12039"/>
                </a:cubicBezTo>
                <a:cubicBezTo>
                  <a:pt x="268" y="14965"/>
                  <a:pt x="1" y="18141"/>
                  <a:pt x="1062" y="20978"/>
                </a:cubicBezTo>
                <a:cubicBezTo>
                  <a:pt x="2124" y="23815"/>
                  <a:pt x="4747" y="26205"/>
                  <a:pt x="7771" y="26304"/>
                </a:cubicBezTo>
                <a:cubicBezTo>
                  <a:pt x="7842" y="26306"/>
                  <a:pt x="7913" y="26308"/>
                  <a:pt x="7984" y="26308"/>
                </a:cubicBezTo>
                <a:cubicBezTo>
                  <a:pt x="8567" y="26308"/>
                  <a:pt x="9153" y="26205"/>
                  <a:pt x="9653" y="25911"/>
                </a:cubicBezTo>
                <a:cubicBezTo>
                  <a:pt x="11143" y="25046"/>
                  <a:pt x="11393" y="22851"/>
                  <a:pt x="12838" y="21905"/>
                </a:cubicBezTo>
                <a:cubicBezTo>
                  <a:pt x="13552" y="21442"/>
                  <a:pt x="14453" y="21361"/>
                  <a:pt x="15300" y="21317"/>
                </a:cubicBezTo>
                <a:cubicBezTo>
                  <a:pt x="16097" y="21277"/>
                  <a:pt x="16894" y="21256"/>
                  <a:pt x="17692" y="21256"/>
                </a:cubicBezTo>
                <a:cubicBezTo>
                  <a:pt x="19021" y="21256"/>
                  <a:pt x="20352" y="21312"/>
                  <a:pt x="21679" y="21424"/>
                </a:cubicBezTo>
                <a:cubicBezTo>
                  <a:pt x="22181" y="21471"/>
                  <a:pt x="22689" y="21524"/>
                  <a:pt x="23195" y="21524"/>
                </a:cubicBezTo>
                <a:cubicBezTo>
                  <a:pt x="23551" y="21524"/>
                  <a:pt x="23907" y="21498"/>
                  <a:pt x="24257" y="21424"/>
                </a:cubicBezTo>
                <a:cubicBezTo>
                  <a:pt x="27183" y="20817"/>
                  <a:pt x="28468" y="17436"/>
                  <a:pt x="29244" y="14546"/>
                </a:cubicBezTo>
                <a:cubicBezTo>
                  <a:pt x="29699" y="12877"/>
                  <a:pt x="30145" y="11075"/>
                  <a:pt x="29538" y="9452"/>
                </a:cubicBezTo>
                <a:cubicBezTo>
                  <a:pt x="29021" y="8060"/>
                  <a:pt x="27817" y="7052"/>
                  <a:pt x="26621" y="6169"/>
                </a:cubicBezTo>
                <a:cubicBezTo>
                  <a:pt x="24935" y="4902"/>
                  <a:pt x="23187" y="3724"/>
                  <a:pt x="21367" y="2645"/>
                </a:cubicBezTo>
                <a:cubicBezTo>
                  <a:pt x="19181" y="1343"/>
                  <a:pt x="16817" y="156"/>
                  <a:pt x="14274" y="13"/>
                </a:cubicBezTo>
                <a:cubicBezTo>
                  <a:pt x="14119" y="5"/>
                  <a:pt x="13965" y="0"/>
                  <a:pt x="13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8"/>
          <p:cNvSpPr/>
          <p:nvPr/>
        </p:nvSpPr>
        <p:spPr>
          <a:xfrm>
            <a:off x="8430775" y="2387575"/>
            <a:ext cx="963887" cy="2337331"/>
          </a:xfrm>
          <a:custGeom>
            <a:avLst/>
            <a:gdLst/>
            <a:ahLst/>
            <a:cxnLst/>
            <a:rect l="l" t="t" r="r" b="b"/>
            <a:pathLst>
              <a:path w="17164" h="41621" extrusionOk="0">
                <a:moveTo>
                  <a:pt x="12124" y="1163"/>
                </a:moveTo>
                <a:lnTo>
                  <a:pt x="12542" y="5436"/>
                </a:lnTo>
                <a:lnTo>
                  <a:pt x="3972" y="2232"/>
                </a:lnTo>
                <a:cubicBezTo>
                  <a:pt x="3995" y="1976"/>
                  <a:pt x="4019" y="1697"/>
                  <a:pt x="4042" y="1442"/>
                </a:cubicBezTo>
                <a:lnTo>
                  <a:pt x="12124" y="1163"/>
                </a:lnTo>
                <a:close/>
                <a:moveTo>
                  <a:pt x="3903" y="3044"/>
                </a:moveTo>
                <a:lnTo>
                  <a:pt x="12147" y="6110"/>
                </a:lnTo>
                <a:lnTo>
                  <a:pt x="3392" y="9779"/>
                </a:lnTo>
                <a:cubicBezTo>
                  <a:pt x="3577" y="7457"/>
                  <a:pt x="3740" y="5204"/>
                  <a:pt x="3903" y="3044"/>
                </a:cubicBezTo>
                <a:close/>
                <a:moveTo>
                  <a:pt x="12658" y="6737"/>
                </a:moveTo>
                <a:lnTo>
                  <a:pt x="13331" y="13518"/>
                </a:lnTo>
                <a:lnTo>
                  <a:pt x="13331" y="13518"/>
                </a:lnTo>
                <a:lnTo>
                  <a:pt x="3949" y="10383"/>
                </a:lnTo>
                <a:lnTo>
                  <a:pt x="12658" y="6737"/>
                </a:lnTo>
                <a:close/>
                <a:moveTo>
                  <a:pt x="3299" y="10987"/>
                </a:moveTo>
                <a:lnTo>
                  <a:pt x="12797" y="14169"/>
                </a:lnTo>
                <a:lnTo>
                  <a:pt x="2788" y="18210"/>
                </a:lnTo>
                <a:cubicBezTo>
                  <a:pt x="2950" y="15818"/>
                  <a:pt x="3136" y="13379"/>
                  <a:pt x="3299" y="10987"/>
                </a:cubicBezTo>
                <a:close/>
                <a:moveTo>
                  <a:pt x="13448" y="14726"/>
                </a:moveTo>
                <a:lnTo>
                  <a:pt x="14191" y="22483"/>
                </a:lnTo>
                <a:lnTo>
                  <a:pt x="3067" y="18906"/>
                </a:lnTo>
                <a:lnTo>
                  <a:pt x="13448" y="14726"/>
                </a:lnTo>
                <a:close/>
                <a:moveTo>
                  <a:pt x="2672" y="19603"/>
                </a:moveTo>
                <a:lnTo>
                  <a:pt x="14005" y="23249"/>
                </a:lnTo>
                <a:lnTo>
                  <a:pt x="2068" y="28289"/>
                </a:lnTo>
                <a:cubicBezTo>
                  <a:pt x="2254" y="25595"/>
                  <a:pt x="2463" y="22645"/>
                  <a:pt x="2672" y="19603"/>
                </a:cubicBezTo>
                <a:close/>
                <a:moveTo>
                  <a:pt x="14330" y="23946"/>
                </a:moveTo>
                <a:lnTo>
                  <a:pt x="15027" y="31261"/>
                </a:lnTo>
                <a:lnTo>
                  <a:pt x="15027" y="31261"/>
                </a:lnTo>
                <a:lnTo>
                  <a:pt x="2811" y="28800"/>
                </a:lnTo>
                <a:lnTo>
                  <a:pt x="14330" y="23946"/>
                </a:lnTo>
                <a:close/>
                <a:moveTo>
                  <a:pt x="12676" y="0"/>
                </a:moveTo>
                <a:cubicBezTo>
                  <a:pt x="12663" y="0"/>
                  <a:pt x="12649" y="1"/>
                  <a:pt x="12635" y="2"/>
                </a:cubicBezTo>
                <a:lnTo>
                  <a:pt x="3485" y="304"/>
                </a:lnTo>
                <a:cubicBezTo>
                  <a:pt x="3183" y="304"/>
                  <a:pt x="2950" y="536"/>
                  <a:pt x="2927" y="838"/>
                </a:cubicBezTo>
                <a:cubicBezTo>
                  <a:pt x="2904" y="931"/>
                  <a:pt x="2161" y="10801"/>
                  <a:pt x="1441" y="20625"/>
                </a:cubicBezTo>
                <a:cubicBezTo>
                  <a:pt x="1" y="40667"/>
                  <a:pt x="187" y="41039"/>
                  <a:pt x="326" y="41294"/>
                </a:cubicBezTo>
                <a:cubicBezTo>
                  <a:pt x="419" y="41503"/>
                  <a:pt x="628" y="41619"/>
                  <a:pt x="837" y="41619"/>
                </a:cubicBezTo>
                <a:cubicBezTo>
                  <a:pt x="930" y="41619"/>
                  <a:pt x="1023" y="41596"/>
                  <a:pt x="1092" y="41550"/>
                </a:cubicBezTo>
                <a:cubicBezTo>
                  <a:pt x="1348" y="41410"/>
                  <a:pt x="1464" y="41132"/>
                  <a:pt x="1394" y="40876"/>
                </a:cubicBezTo>
                <a:cubicBezTo>
                  <a:pt x="1325" y="40226"/>
                  <a:pt x="1580" y="35651"/>
                  <a:pt x="1998" y="29427"/>
                </a:cubicBezTo>
                <a:lnTo>
                  <a:pt x="15096" y="32074"/>
                </a:lnTo>
                <a:lnTo>
                  <a:pt x="15979" y="41085"/>
                </a:lnTo>
                <a:cubicBezTo>
                  <a:pt x="16001" y="41395"/>
                  <a:pt x="16256" y="41621"/>
                  <a:pt x="16561" y="41621"/>
                </a:cubicBezTo>
                <a:cubicBezTo>
                  <a:pt x="16576" y="41621"/>
                  <a:pt x="16591" y="41620"/>
                  <a:pt x="16606" y="41619"/>
                </a:cubicBezTo>
                <a:cubicBezTo>
                  <a:pt x="16931" y="41573"/>
                  <a:pt x="17163" y="41294"/>
                  <a:pt x="17117" y="40969"/>
                </a:cubicBezTo>
                <a:lnTo>
                  <a:pt x="15445" y="23412"/>
                </a:lnTo>
                <a:cubicBezTo>
                  <a:pt x="15491" y="23342"/>
                  <a:pt x="15515" y="23272"/>
                  <a:pt x="15515" y="23180"/>
                </a:cubicBezTo>
                <a:cubicBezTo>
                  <a:pt x="15491" y="23087"/>
                  <a:pt x="15445" y="22994"/>
                  <a:pt x="15398" y="22924"/>
                </a:cubicBezTo>
                <a:lnTo>
                  <a:pt x="13239" y="513"/>
                </a:lnTo>
                <a:cubicBezTo>
                  <a:pt x="13216" y="225"/>
                  <a:pt x="12962" y="0"/>
                  <a:pt x="12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18"/>
          <p:cNvGrpSpPr/>
          <p:nvPr/>
        </p:nvGrpSpPr>
        <p:grpSpPr>
          <a:xfrm>
            <a:off x="8348550" y="3975975"/>
            <a:ext cx="502825" cy="736500"/>
            <a:chOff x="6108925" y="2841025"/>
            <a:chExt cx="502825" cy="736500"/>
          </a:xfrm>
        </p:grpSpPr>
        <p:sp>
          <p:nvSpPr>
            <p:cNvPr id="214" name="Google Shape;214;p18"/>
            <p:cNvSpPr/>
            <p:nvPr/>
          </p:nvSpPr>
          <p:spPr>
            <a:xfrm>
              <a:off x="6108925" y="2841025"/>
              <a:ext cx="502825" cy="736500"/>
            </a:xfrm>
            <a:custGeom>
              <a:avLst/>
              <a:gdLst/>
              <a:ahLst/>
              <a:cxnLst/>
              <a:rect l="l" t="t" r="r" b="b"/>
              <a:pathLst>
                <a:path w="20113" h="29460" extrusionOk="0">
                  <a:moveTo>
                    <a:pt x="20098" y="0"/>
                  </a:moveTo>
                  <a:cubicBezTo>
                    <a:pt x="20098" y="0"/>
                    <a:pt x="15957" y="666"/>
                    <a:pt x="12955" y="3121"/>
                  </a:cubicBezTo>
                  <a:lnTo>
                    <a:pt x="14375" y="5103"/>
                  </a:lnTo>
                  <a:lnTo>
                    <a:pt x="14375" y="5103"/>
                  </a:lnTo>
                  <a:lnTo>
                    <a:pt x="12156" y="4156"/>
                  </a:lnTo>
                  <a:lnTo>
                    <a:pt x="8592" y="9243"/>
                  </a:lnTo>
                  <a:lnTo>
                    <a:pt x="10367" y="11225"/>
                  </a:lnTo>
                  <a:lnTo>
                    <a:pt x="7335" y="11151"/>
                  </a:lnTo>
                  <a:lnTo>
                    <a:pt x="4673" y="15854"/>
                  </a:lnTo>
                  <a:lnTo>
                    <a:pt x="6685" y="17481"/>
                  </a:lnTo>
                  <a:lnTo>
                    <a:pt x="3002" y="16978"/>
                  </a:lnTo>
                  <a:cubicBezTo>
                    <a:pt x="3002" y="16978"/>
                    <a:pt x="0" y="23308"/>
                    <a:pt x="1863" y="29460"/>
                  </a:cubicBezTo>
                  <a:cubicBezTo>
                    <a:pt x="1863" y="29460"/>
                    <a:pt x="13739" y="21651"/>
                    <a:pt x="16815" y="14005"/>
                  </a:cubicBezTo>
                  <a:lnTo>
                    <a:pt x="14700" y="13177"/>
                  </a:lnTo>
                  <a:lnTo>
                    <a:pt x="17835" y="11861"/>
                  </a:lnTo>
                  <a:lnTo>
                    <a:pt x="19640" y="7350"/>
                  </a:lnTo>
                  <a:lnTo>
                    <a:pt x="16800" y="7069"/>
                  </a:lnTo>
                  <a:lnTo>
                    <a:pt x="19373" y="6389"/>
                  </a:lnTo>
                  <a:cubicBezTo>
                    <a:pt x="19373" y="6389"/>
                    <a:pt x="20113" y="2781"/>
                    <a:pt x="20098" y="0"/>
                  </a:cubicBezTo>
                  <a:close/>
                </a:path>
              </a:pathLst>
            </a:custGeom>
            <a:solidFill>
              <a:srgbClr val="88C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a:off x="6183600" y="2901275"/>
              <a:ext cx="380475" cy="616725"/>
            </a:xfrm>
            <a:custGeom>
              <a:avLst/>
              <a:gdLst/>
              <a:ahLst/>
              <a:cxnLst/>
              <a:rect l="l" t="t" r="r" b="b"/>
              <a:pathLst>
                <a:path w="15219" h="24669" fill="none" extrusionOk="0">
                  <a:moveTo>
                    <a:pt x="0" y="24669"/>
                  </a:moveTo>
                  <a:cubicBezTo>
                    <a:pt x="0" y="24669"/>
                    <a:pt x="2189" y="19197"/>
                    <a:pt x="4585" y="16402"/>
                  </a:cubicBezTo>
                  <a:cubicBezTo>
                    <a:pt x="6981" y="13607"/>
                    <a:pt x="11284" y="8445"/>
                    <a:pt x="12586" y="4585"/>
                  </a:cubicBezTo>
                  <a:cubicBezTo>
                    <a:pt x="13887" y="726"/>
                    <a:pt x="15218" y="1"/>
                    <a:pt x="15218" y="1"/>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8"/>
            <p:cNvSpPr/>
            <p:nvPr/>
          </p:nvSpPr>
          <p:spPr>
            <a:xfrm>
              <a:off x="6189875" y="3393375"/>
              <a:ext cx="101700" cy="67700"/>
            </a:xfrm>
            <a:custGeom>
              <a:avLst/>
              <a:gdLst/>
              <a:ahLst/>
              <a:cxnLst/>
              <a:rect l="l" t="t" r="r" b="b"/>
              <a:pathLst>
                <a:path w="4068" h="2708" fill="none" extrusionOk="0">
                  <a:moveTo>
                    <a:pt x="4068" y="1154"/>
                  </a:moveTo>
                  <a:lnTo>
                    <a:pt x="755" y="2707"/>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8"/>
            <p:cNvSpPr/>
            <p:nvPr/>
          </p:nvSpPr>
          <p:spPr>
            <a:xfrm>
              <a:off x="6234625" y="3310200"/>
              <a:ext cx="156400" cy="63625"/>
            </a:xfrm>
            <a:custGeom>
              <a:avLst/>
              <a:gdLst/>
              <a:ahLst/>
              <a:cxnLst/>
              <a:rect l="l" t="t" r="r" b="b"/>
              <a:pathLst>
                <a:path w="6256" h="2545" fill="none" extrusionOk="0">
                  <a:moveTo>
                    <a:pt x="6256" y="562"/>
                  </a:moveTo>
                  <a:lnTo>
                    <a:pt x="799" y="2544"/>
                  </a:lnTo>
                  <a:lnTo>
                    <a:pt x="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8"/>
            <p:cNvSpPr/>
            <p:nvPr/>
          </p:nvSpPr>
          <p:spPr>
            <a:xfrm>
              <a:off x="6318175" y="3190400"/>
              <a:ext cx="129800" cy="76575"/>
            </a:xfrm>
            <a:custGeom>
              <a:avLst/>
              <a:gdLst/>
              <a:ahLst/>
              <a:cxnLst/>
              <a:rect l="l" t="t" r="r" b="b"/>
              <a:pathLst>
                <a:path w="5192" h="3063" fill="none" extrusionOk="0">
                  <a:moveTo>
                    <a:pt x="5191" y="1376"/>
                  </a:moveTo>
                  <a:lnTo>
                    <a:pt x="577" y="3062"/>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8"/>
            <p:cNvSpPr/>
            <p:nvPr/>
          </p:nvSpPr>
          <p:spPr>
            <a:xfrm>
              <a:off x="6401725" y="3102425"/>
              <a:ext cx="81375" cy="70250"/>
            </a:xfrm>
            <a:custGeom>
              <a:avLst/>
              <a:gdLst/>
              <a:ahLst/>
              <a:cxnLst/>
              <a:rect l="l" t="t" r="r" b="b"/>
              <a:pathLst>
                <a:path w="3255" h="2810" fill="none" extrusionOk="0">
                  <a:moveTo>
                    <a:pt x="3254" y="1272"/>
                  </a:moveTo>
                  <a:lnTo>
                    <a:pt x="297" y="2810"/>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8"/>
            <p:cNvSpPr/>
            <p:nvPr/>
          </p:nvSpPr>
          <p:spPr>
            <a:xfrm>
              <a:off x="6431300" y="3017750"/>
              <a:ext cx="104300" cy="74700"/>
            </a:xfrm>
            <a:custGeom>
              <a:avLst/>
              <a:gdLst/>
              <a:ahLst/>
              <a:cxnLst/>
              <a:rect l="l" t="t" r="r" b="b"/>
              <a:pathLst>
                <a:path w="4172" h="2988" fill="none" extrusionOk="0">
                  <a:moveTo>
                    <a:pt x="4171" y="1642"/>
                  </a:moveTo>
                  <a:lnTo>
                    <a:pt x="1228" y="2988"/>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a:off x="6498975" y="2912375"/>
              <a:ext cx="66200" cy="81000"/>
            </a:xfrm>
            <a:custGeom>
              <a:avLst/>
              <a:gdLst/>
              <a:ahLst/>
              <a:cxnLst/>
              <a:rect l="l" t="t" r="r" b="b"/>
              <a:pathLst>
                <a:path w="2648" h="3240" fill="none" extrusionOk="0">
                  <a:moveTo>
                    <a:pt x="2647" y="2145"/>
                  </a:moveTo>
                  <a:lnTo>
                    <a:pt x="296" y="3239"/>
                  </a:lnTo>
                  <a:lnTo>
                    <a:pt x="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18"/>
          <p:cNvGrpSpPr/>
          <p:nvPr/>
        </p:nvGrpSpPr>
        <p:grpSpPr>
          <a:xfrm>
            <a:off x="8420363" y="4408000"/>
            <a:ext cx="499500" cy="291325"/>
            <a:chOff x="6432425" y="3554250"/>
            <a:chExt cx="499500" cy="291325"/>
          </a:xfrm>
        </p:grpSpPr>
        <p:sp>
          <p:nvSpPr>
            <p:cNvPr id="223" name="Google Shape;223;p18"/>
            <p:cNvSpPr/>
            <p:nvPr/>
          </p:nvSpPr>
          <p:spPr>
            <a:xfrm>
              <a:off x="6432425" y="3554250"/>
              <a:ext cx="499500" cy="291325"/>
            </a:xfrm>
            <a:custGeom>
              <a:avLst/>
              <a:gdLst/>
              <a:ahLst/>
              <a:cxnLst/>
              <a:rect l="l" t="t" r="r" b="b"/>
              <a:pathLst>
                <a:path w="19980" h="11653" extrusionOk="0">
                  <a:moveTo>
                    <a:pt x="16277" y="0"/>
                  </a:moveTo>
                  <a:cubicBezTo>
                    <a:pt x="15819" y="0"/>
                    <a:pt x="15346" y="34"/>
                    <a:pt x="14878" y="117"/>
                  </a:cubicBezTo>
                  <a:lnTo>
                    <a:pt x="15055" y="1714"/>
                  </a:lnTo>
                  <a:lnTo>
                    <a:pt x="14079" y="443"/>
                  </a:lnTo>
                  <a:lnTo>
                    <a:pt x="10382" y="2217"/>
                  </a:lnTo>
                  <a:lnTo>
                    <a:pt x="10767" y="3933"/>
                  </a:lnTo>
                  <a:lnTo>
                    <a:pt x="9051" y="2912"/>
                  </a:lnTo>
                  <a:lnTo>
                    <a:pt x="6005" y="4761"/>
                  </a:lnTo>
                  <a:lnTo>
                    <a:pt x="6626" y="6329"/>
                  </a:lnTo>
                  <a:lnTo>
                    <a:pt x="4674" y="4850"/>
                  </a:lnTo>
                  <a:cubicBezTo>
                    <a:pt x="4674" y="4850"/>
                    <a:pt x="917" y="7526"/>
                    <a:pt x="0" y="11653"/>
                  </a:cubicBezTo>
                  <a:cubicBezTo>
                    <a:pt x="0" y="11653"/>
                    <a:pt x="9332" y="11002"/>
                    <a:pt x="13576" y="7615"/>
                  </a:cubicBezTo>
                  <a:lnTo>
                    <a:pt x="12630" y="6447"/>
                  </a:lnTo>
                  <a:lnTo>
                    <a:pt x="14848" y="6713"/>
                  </a:lnTo>
                  <a:lnTo>
                    <a:pt x="17348" y="4702"/>
                  </a:lnTo>
                  <a:lnTo>
                    <a:pt x="15795" y="3622"/>
                  </a:lnTo>
                  <a:lnTo>
                    <a:pt x="17495" y="4066"/>
                  </a:lnTo>
                  <a:cubicBezTo>
                    <a:pt x="17495" y="4066"/>
                    <a:pt x="19093" y="2232"/>
                    <a:pt x="19980" y="635"/>
                  </a:cubicBezTo>
                  <a:cubicBezTo>
                    <a:pt x="19980" y="635"/>
                    <a:pt x="18262" y="0"/>
                    <a:pt x="16277" y="0"/>
                  </a:cubicBezTo>
                  <a:close/>
                </a:path>
              </a:pathLst>
            </a:custGeom>
            <a:solidFill>
              <a:srgbClr val="9AD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p:nvPr/>
          </p:nvSpPr>
          <p:spPr>
            <a:xfrm>
              <a:off x="6467550" y="3588975"/>
              <a:ext cx="417800" cy="231450"/>
            </a:xfrm>
            <a:custGeom>
              <a:avLst/>
              <a:gdLst/>
              <a:ahLst/>
              <a:cxnLst/>
              <a:rect l="l" t="t" r="r" b="b"/>
              <a:pathLst>
                <a:path w="16712" h="9258" fill="none" extrusionOk="0">
                  <a:moveTo>
                    <a:pt x="0" y="9258"/>
                  </a:moveTo>
                  <a:cubicBezTo>
                    <a:pt x="0" y="9258"/>
                    <a:pt x="3032" y="6833"/>
                    <a:pt x="5309" y="5990"/>
                  </a:cubicBezTo>
                  <a:cubicBezTo>
                    <a:pt x="7587" y="5161"/>
                    <a:pt x="11713" y="3594"/>
                    <a:pt x="13724" y="1790"/>
                  </a:cubicBezTo>
                  <a:cubicBezTo>
                    <a:pt x="15721" y="0"/>
                    <a:pt x="16712" y="15"/>
                    <a:pt x="16712" y="15"/>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8"/>
            <p:cNvSpPr/>
            <p:nvPr/>
          </p:nvSpPr>
          <p:spPr>
            <a:xfrm>
              <a:off x="6500450" y="3750900"/>
              <a:ext cx="60275" cy="49575"/>
            </a:xfrm>
            <a:custGeom>
              <a:avLst/>
              <a:gdLst/>
              <a:ahLst/>
              <a:cxnLst/>
              <a:rect l="l" t="t" r="r" b="b"/>
              <a:pathLst>
                <a:path w="2411" h="1983" fill="none" extrusionOk="0">
                  <a:moveTo>
                    <a:pt x="2411" y="1982"/>
                  </a:moveTo>
                  <a:lnTo>
                    <a:pt x="0" y="1805"/>
                  </a:lnTo>
                  <a:lnTo>
                    <a:pt x="444"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8"/>
            <p:cNvSpPr/>
            <p:nvPr/>
          </p:nvSpPr>
          <p:spPr>
            <a:xfrm>
              <a:off x="6555175" y="3717625"/>
              <a:ext cx="94300" cy="58825"/>
            </a:xfrm>
            <a:custGeom>
              <a:avLst/>
              <a:gdLst/>
              <a:ahLst/>
              <a:cxnLst/>
              <a:rect l="l" t="t" r="r" b="b"/>
              <a:pathLst>
                <a:path w="3772" h="2353" fill="none" extrusionOk="0">
                  <a:moveTo>
                    <a:pt x="3771" y="2352"/>
                  </a:moveTo>
                  <a:lnTo>
                    <a:pt x="0" y="1716"/>
                  </a:lnTo>
                  <a:lnTo>
                    <a:pt x="35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8"/>
            <p:cNvSpPr/>
            <p:nvPr/>
          </p:nvSpPr>
          <p:spPr>
            <a:xfrm>
              <a:off x="6634275" y="3676225"/>
              <a:ext cx="79900" cy="61400"/>
            </a:xfrm>
            <a:custGeom>
              <a:avLst/>
              <a:gdLst/>
              <a:ahLst/>
              <a:cxnLst/>
              <a:rect l="l" t="t" r="r" b="b"/>
              <a:pathLst>
                <a:path w="3196" h="2456" fill="none" extrusionOk="0">
                  <a:moveTo>
                    <a:pt x="3195" y="2455"/>
                  </a:moveTo>
                  <a:lnTo>
                    <a:pt x="1" y="1938"/>
                  </a:lnTo>
                  <a:lnTo>
                    <a:pt x="66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8"/>
            <p:cNvSpPr/>
            <p:nvPr/>
          </p:nvSpPr>
          <p:spPr>
            <a:xfrm>
              <a:off x="6708600" y="3652175"/>
              <a:ext cx="55125" cy="44775"/>
            </a:xfrm>
            <a:custGeom>
              <a:avLst/>
              <a:gdLst/>
              <a:ahLst/>
              <a:cxnLst/>
              <a:rect l="l" t="t" r="r" b="b"/>
              <a:pathLst>
                <a:path w="2205" h="1791" fill="none" extrusionOk="0">
                  <a:moveTo>
                    <a:pt x="2204" y="1790"/>
                  </a:moveTo>
                  <a:lnTo>
                    <a:pt x="1" y="1716"/>
                  </a:lnTo>
                  <a:lnTo>
                    <a:pt x="74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8"/>
            <p:cNvSpPr/>
            <p:nvPr/>
          </p:nvSpPr>
          <p:spPr>
            <a:xfrm>
              <a:off x="6765175" y="3613375"/>
              <a:ext cx="52900" cy="57325"/>
            </a:xfrm>
            <a:custGeom>
              <a:avLst/>
              <a:gdLst/>
              <a:ahLst/>
              <a:cxnLst/>
              <a:rect l="l" t="t" r="r" b="b"/>
              <a:pathLst>
                <a:path w="2116" h="2293" fill="none" extrusionOk="0">
                  <a:moveTo>
                    <a:pt x="2115" y="2292"/>
                  </a:moveTo>
                  <a:lnTo>
                    <a:pt x="0" y="2100"/>
                  </a:lnTo>
                  <a:lnTo>
                    <a:pt x="252"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a:off x="6822475" y="3574925"/>
              <a:ext cx="42550" cy="52150"/>
            </a:xfrm>
            <a:custGeom>
              <a:avLst/>
              <a:gdLst/>
              <a:ahLst/>
              <a:cxnLst/>
              <a:rect l="l" t="t" r="r" b="b"/>
              <a:pathLst>
                <a:path w="1702" h="2086" fill="none" extrusionOk="0">
                  <a:moveTo>
                    <a:pt x="1701" y="2085"/>
                  </a:moveTo>
                  <a:lnTo>
                    <a:pt x="0" y="1952"/>
                  </a:lnTo>
                  <a:lnTo>
                    <a:pt x="873"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18"/>
          <p:cNvSpPr/>
          <p:nvPr/>
        </p:nvSpPr>
        <p:spPr>
          <a:xfrm>
            <a:off x="7981925" y="1206013"/>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8"/>
          <p:cNvSpPr/>
          <p:nvPr/>
        </p:nvSpPr>
        <p:spPr>
          <a:xfrm>
            <a:off x="5353625" y="839325"/>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8"/>
          <p:cNvSpPr/>
          <p:nvPr/>
        </p:nvSpPr>
        <p:spPr>
          <a:xfrm>
            <a:off x="3649450" y="14855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8"/>
          <p:cNvSpPr/>
          <p:nvPr/>
        </p:nvSpPr>
        <p:spPr>
          <a:xfrm>
            <a:off x="7270538" y="230388"/>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18"/>
          <p:cNvGrpSpPr/>
          <p:nvPr/>
        </p:nvGrpSpPr>
        <p:grpSpPr>
          <a:xfrm>
            <a:off x="146125" y="4673425"/>
            <a:ext cx="9067377" cy="85125"/>
            <a:chOff x="0" y="4675850"/>
            <a:chExt cx="9067377" cy="85125"/>
          </a:xfrm>
        </p:grpSpPr>
        <p:sp>
          <p:nvSpPr>
            <p:cNvPr id="236" name="Google Shape;236;p18"/>
            <p:cNvSpPr/>
            <p:nvPr/>
          </p:nvSpPr>
          <p:spPr>
            <a:xfrm flipH="1">
              <a:off x="5762748" y="4675850"/>
              <a:ext cx="3304628" cy="8405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0" y="4693101"/>
              <a:ext cx="2980136" cy="6680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8"/>
            <p:cNvSpPr/>
            <p:nvPr/>
          </p:nvSpPr>
          <p:spPr>
            <a:xfrm flipH="1">
              <a:off x="2921181" y="4694185"/>
              <a:ext cx="2897912" cy="66790"/>
            </a:xfrm>
            <a:custGeom>
              <a:avLst/>
              <a:gdLst/>
              <a:ahLst/>
              <a:cxnLst/>
              <a:rect l="l" t="t" r="r" b="b"/>
              <a:pathLst>
                <a:path w="80269" h="1850" extrusionOk="0">
                  <a:moveTo>
                    <a:pt x="18732" y="0"/>
                  </a:moveTo>
                  <a:cubicBezTo>
                    <a:pt x="18296" y="0"/>
                    <a:pt x="17859" y="0"/>
                    <a:pt x="17422" y="1"/>
                  </a:cubicBezTo>
                  <a:cubicBezTo>
                    <a:pt x="11610" y="16"/>
                    <a:pt x="5813" y="16"/>
                    <a:pt x="1" y="16"/>
                  </a:cubicBezTo>
                  <a:lnTo>
                    <a:pt x="1" y="1820"/>
                  </a:lnTo>
                  <a:cubicBezTo>
                    <a:pt x="14819" y="1820"/>
                    <a:pt x="29652" y="1835"/>
                    <a:pt x="44471" y="1835"/>
                  </a:cubicBezTo>
                  <a:lnTo>
                    <a:pt x="79062" y="1849"/>
                  </a:lnTo>
                  <a:cubicBezTo>
                    <a:pt x="80269" y="1849"/>
                    <a:pt x="79293" y="326"/>
                    <a:pt x="78088" y="326"/>
                  </a:cubicBezTo>
                  <a:cubicBezTo>
                    <a:pt x="78083" y="326"/>
                    <a:pt x="78077" y="326"/>
                    <a:pt x="78071" y="326"/>
                  </a:cubicBezTo>
                  <a:cubicBezTo>
                    <a:pt x="57966" y="326"/>
                    <a:pt x="38797" y="0"/>
                    <a:pt x="18732" y="0"/>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8"/>
          <p:cNvGrpSpPr/>
          <p:nvPr/>
        </p:nvGrpSpPr>
        <p:grpSpPr>
          <a:xfrm flipH="1">
            <a:off x="194875" y="3942225"/>
            <a:ext cx="502825" cy="736500"/>
            <a:chOff x="6108925" y="2841025"/>
            <a:chExt cx="502825" cy="736500"/>
          </a:xfrm>
        </p:grpSpPr>
        <p:sp>
          <p:nvSpPr>
            <p:cNvPr id="240" name="Google Shape;240;p18"/>
            <p:cNvSpPr/>
            <p:nvPr/>
          </p:nvSpPr>
          <p:spPr>
            <a:xfrm>
              <a:off x="6108925" y="2841025"/>
              <a:ext cx="502825" cy="736500"/>
            </a:xfrm>
            <a:custGeom>
              <a:avLst/>
              <a:gdLst/>
              <a:ahLst/>
              <a:cxnLst/>
              <a:rect l="l" t="t" r="r" b="b"/>
              <a:pathLst>
                <a:path w="20113" h="29460" extrusionOk="0">
                  <a:moveTo>
                    <a:pt x="20098" y="0"/>
                  </a:moveTo>
                  <a:cubicBezTo>
                    <a:pt x="20098" y="0"/>
                    <a:pt x="15957" y="666"/>
                    <a:pt x="12955" y="3121"/>
                  </a:cubicBezTo>
                  <a:lnTo>
                    <a:pt x="14375" y="5103"/>
                  </a:lnTo>
                  <a:lnTo>
                    <a:pt x="14375" y="5103"/>
                  </a:lnTo>
                  <a:lnTo>
                    <a:pt x="12156" y="4156"/>
                  </a:lnTo>
                  <a:lnTo>
                    <a:pt x="8592" y="9243"/>
                  </a:lnTo>
                  <a:lnTo>
                    <a:pt x="10367" y="11225"/>
                  </a:lnTo>
                  <a:lnTo>
                    <a:pt x="7335" y="11151"/>
                  </a:lnTo>
                  <a:lnTo>
                    <a:pt x="4673" y="15854"/>
                  </a:lnTo>
                  <a:lnTo>
                    <a:pt x="6685" y="17481"/>
                  </a:lnTo>
                  <a:lnTo>
                    <a:pt x="3002" y="16978"/>
                  </a:lnTo>
                  <a:cubicBezTo>
                    <a:pt x="3002" y="16978"/>
                    <a:pt x="0" y="23308"/>
                    <a:pt x="1863" y="29460"/>
                  </a:cubicBezTo>
                  <a:cubicBezTo>
                    <a:pt x="1863" y="29460"/>
                    <a:pt x="13739" y="21651"/>
                    <a:pt x="16815" y="14005"/>
                  </a:cubicBezTo>
                  <a:lnTo>
                    <a:pt x="14700" y="13177"/>
                  </a:lnTo>
                  <a:lnTo>
                    <a:pt x="17835" y="11861"/>
                  </a:lnTo>
                  <a:lnTo>
                    <a:pt x="19640" y="7350"/>
                  </a:lnTo>
                  <a:lnTo>
                    <a:pt x="16800" y="7069"/>
                  </a:lnTo>
                  <a:lnTo>
                    <a:pt x="19373" y="6389"/>
                  </a:lnTo>
                  <a:cubicBezTo>
                    <a:pt x="19373" y="6389"/>
                    <a:pt x="20113" y="2781"/>
                    <a:pt x="20098" y="0"/>
                  </a:cubicBezTo>
                  <a:close/>
                </a:path>
              </a:pathLst>
            </a:custGeom>
            <a:solidFill>
              <a:srgbClr val="88C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p:nvPr/>
          </p:nvSpPr>
          <p:spPr>
            <a:xfrm>
              <a:off x="6183600" y="2901275"/>
              <a:ext cx="380475" cy="616725"/>
            </a:xfrm>
            <a:custGeom>
              <a:avLst/>
              <a:gdLst/>
              <a:ahLst/>
              <a:cxnLst/>
              <a:rect l="l" t="t" r="r" b="b"/>
              <a:pathLst>
                <a:path w="15219" h="24669" fill="none" extrusionOk="0">
                  <a:moveTo>
                    <a:pt x="0" y="24669"/>
                  </a:moveTo>
                  <a:cubicBezTo>
                    <a:pt x="0" y="24669"/>
                    <a:pt x="2189" y="19197"/>
                    <a:pt x="4585" y="16402"/>
                  </a:cubicBezTo>
                  <a:cubicBezTo>
                    <a:pt x="6981" y="13607"/>
                    <a:pt x="11284" y="8445"/>
                    <a:pt x="12586" y="4585"/>
                  </a:cubicBezTo>
                  <a:cubicBezTo>
                    <a:pt x="13887" y="726"/>
                    <a:pt x="15218" y="1"/>
                    <a:pt x="15218" y="1"/>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6189875" y="3393375"/>
              <a:ext cx="101700" cy="67700"/>
            </a:xfrm>
            <a:custGeom>
              <a:avLst/>
              <a:gdLst/>
              <a:ahLst/>
              <a:cxnLst/>
              <a:rect l="l" t="t" r="r" b="b"/>
              <a:pathLst>
                <a:path w="4068" h="2708" fill="none" extrusionOk="0">
                  <a:moveTo>
                    <a:pt x="4068" y="1154"/>
                  </a:moveTo>
                  <a:lnTo>
                    <a:pt x="755" y="2707"/>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6234625" y="3310200"/>
              <a:ext cx="156400" cy="63625"/>
            </a:xfrm>
            <a:custGeom>
              <a:avLst/>
              <a:gdLst/>
              <a:ahLst/>
              <a:cxnLst/>
              <a:rect l="l" t="t" r="r" b="b"/>
              <a:pathLst>
                <a:path w="6256" h="2545" fill="none" extrusionOk="0">
                  <a:moveTo>
                    <a:pt x="6256" y="562"/>
                  </a:moveTo>
                  <a:lnTo>
                    <a:pt x="799" y="2544"/>
                  </a:lnTo>
                  <a:lnTo>
                    <a:pt x="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6318175" y="3190400"/>
              <a:ext cx="129800" cy="76575"/>
            </a:xfrm>
            <a:custGeom>
              <a:avLst/>
              <a:gdLst/>
              <a:ahLst/>
              <a:cxnLst/>
              <a:rect l="l" t="t" r="r" b="b"/>
              <a:pathLst>
                <a:path w="5192" h="3063" fill="none" extrusionOk="0">
                  <a:moveTo>
                    <a:pt x="5191" y="1376"/>
                  </a:moveTo>
                  <a:lnTo>
                    <a:pt x="577" y="3062"/>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6401725" y="3102425"/>
              <a:ext cx="81375" cy="70250"/>
            </a:xfrm>
            <a:custGeom>
              <a:avLst/>
              <a:gdLst/>
              <a:ahLst/>
              <a:cxnLst/>
              <a:rect l="l" t="t" r="r" b="b"/>
              <a:pathLst>
                <a:path w="3255" h="2810" fill="none" extrusionOk="0">
                  <a:moveTo>
                    <a:pt x="3254" y="1272"/>
                  </a:moveTo>
                  <a:lnTo>
                    <a:pt x="297" y="2810"/>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6431300" y="3017750"/>
              <a:ext cx="104300" cy="74700"/>
            </a:xfrm>
            <a:custGeom>
              <a:avLst/>
              <a:gdLst/>
              <a:ahLst/>
              <a:cxnLst/>
              <a:rect l="l" t="t" r="r" b="b"/>
              <a:pathLst>
                <a:path w="4172" h="2988" fill="none" extrusionOk="0">
                  <a:moveTo>
                    <a:pt x="4171" y="1642"/>
                  </a:moveTo>
                  <a:lnTo>
                    <a:pt x="1228" y="2988"/>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p:nvPr/>
          </p:nvSpPr>
          <p:spPr>
            <a:xfrm>
              <a:off x="6498975" y="2912375"/>
              <a:ext cx="66200" cy="81000"/>
            </a:xfrm>
            <a:custGeom>
              <a:avLst/>
              <a:gdLst/>
              <a:ahLst/>
              <a:cxnLst/>
              <a:rect l="l" t="t" r="r" b="b"/>
              <a:pathLst>
                <a:path w="2648" h="3240" fill="none" extrusionOk="0">
                  <a:moveTo>
                    <a:pt x="2647" y="2145"/>
                  </a:moveTo>
                  <a:lnTo>
                    <a:pt x="296" y="3239"/>
                  </a:lnTo>
                  <a:lnTo>
                    <a:pt x="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6">
  <p:cSld name="TITLE_ONLY_9">
    <p:spTree>
      <p:nvGrpSpPr>
        <p:cNvPr id="1" name="Shape 248"/>
        <p:cNvGrpSpPr/>
        <p:nvPr/>
      </p:nvGrpSpPr>
      <p:grpSpPr>
        <a:xfrm>
          <a:off x="0" y="0"/>
          <a:ext cx="0" cy="0"/>
          <a:chOff x="0" y="0"/>
          <a:chExt cx="0" cy="0"/>
        </a:xfrm>
      </p:grpSpPr>
      <p:sp>
        <p:nvSpPr>
          <p:cNvPr id="249" name="Google Shape;249;p19"/>
          <p:cNvSpPr txBox="1">
            <a:spLocks noGrp="1"/>
          </p:cNvSpPr>
          <p:nvPr>
            <p:ph type="title"/>
          </p:nvPr>
        </p:nvSpPr>
        <p:spPr>
          <a:xfrm>
            <a:off x="713225" y="539500"/>
            <a:ext cx="7717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i="0">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50" name="Google Shape;250;p19"/>
          <p:cNvSpPr/>
          <p:nvPr/>
        </p:nvSpPr>
        <p:spPr>
          <a:xfrm>
            <a:off x="6789925" y="1028188"/>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4669775" y="197238"/>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9"/>
          <p:cNvSpPr/>
          <p:nvPr/>
        </p:nvSpPr>
        <p:spPr>
          <a:xfrm>
            <a:off x="339150" y="187113"/>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9"/>
          <p:cNvSpPr/>
          <p:nvPr/>
        </p:nvSpPr>
        <p:spPr>
          <a:xfrm>
            <a:off x="8311275" y="342513"/>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 name="Google Shape;254;p19"/>
          <p:cNvGrpSpPr/>
          <p:nvPr/>
        </p:nvGrpSpPr>
        <p:grpSpPr>
          <a:xfrm>
            <a:off x="146125" y="4673425"/>
            <a:ext cx="9067377" cy="85125"/>
            <a:chOff x="0" y="4675850"/>
            <a:chExt cx="9067377" cy="85125"/>
          </a:xfrm>
        </p:grpSpPr>
        <p:sp>
          <p:nvSpPr>
            <p:cNvPr id="255" name="Google Shape;255;p19"/>
            <p:cNvSpPr/>
            <p:nvPr/>
          </p:nvSpPr>
          <p:spPr>
            <a:xfrm flipH="1">
              <a:off x="5762748" y="4675850"/>
              <a:ext cx="3304628" cy="8405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0" y="4693101"/>
              <a:ext cx="2980136" cy="6680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flipH="1">
              <a:off x="2921181" y="4694185"/>
              <a:ext cx="2897912" cy="66790"/>
            </a:xfrm>
            <a:custGeom>
              <a:avLst/>
              <a:gdLst/>
              <a:ahLst/>
              <a:cxnLst/>
              <a:rect l="l" t="t" r="r" b="b"/>
              <a:pathLst>
                <a:path w="80269" h="1850" extrusionOk="0">
                  <a:moveTo>
                    <a:pt x="18732" y="0"/>
                  </a:moveTo>
                  <a:cubicBezTo>
                    <a:pt x="18296" y="0"/>
                    <a:pt x="17859" y="0"/>
                    <a:pt x="17422" y="1"/>
                  </a:cubicBezTo>
                  <a:cubicBezTo>
                    <a:pt x="11610" y="16"/>
                    <a:pt x="5813" y="16"/>
                    <a:pt x="1" y="16"/>
                  </a:cubicBezTo>
                  <a:lnTo>
                    <a:pt x="1" y="1820"/>
                  </a:lnTo>
                  <a:cubicBezTo>
                    <a:pt x="14819" y="1820"/>
                    <a:pt x="29652" y="1835"/>
                    <a:pt x="44471" y="1835"/>
                  </a:cubicBezTo>
                  <a:lnTo>
                    <a:pt x="79062" y="1849"/>
                  </a:lnTo>
                  <a:cubicBezTo>
                    <a:pt x="80269" y="1849"/>
                    <a:pt x="79293" y="326"/>
                    <a:pt x="78088" y="326"/>
                  </a:cubicBezTo>
                  <a:cubicBezTo>
                    <a:pt x="78083" y="326"/>
                    <a:pt x="78077" y="326"/>
                    <a:pt x="78071" y="326"/>
                  </a:cubicBezTo>
                  <a:cubicBezTo>
                    <a:pt x="57966" y="326"/>
                    <a:pt x="38797" y="0"/>
                    <a:pt x="18732" y="0"/>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19"/>
          <p:cNvGrpSpPr/>
          <p:nvPr/>
        </p:nvGrpSpPr>
        <p:grpSpPr>
          <a:xfrm>
            <a:off x="8311279" y="3290636"/>
            <a:ext cx="902226" cy="1412438"/>
            <a:chOff x="3113425" y="3347900"/>
            <a:chExt cx="511350" cy="800475"/>
          </a:xfrm>
        </p:grpSpPr>
        <p:sp>
          <p:nvSpPr>
            <p:cNvPr id="259" name="Google Shape;259;p19"/>
            <p:cNvSpPr/>
            <p:nvPr/>
          </p:nvSpPr>
          <p:spPr>
            <a:xfrm>
              <a:off x="3113425" y="3347900"/>
              <a:ext cx="511350" cy="279175"/>
            </a:xfrm>
            <a:custGeom>
              <a:avLst/>
              <a:gdLst/>
              <a:ahLst/>
              <a:cxnLst/>
              <a:rect l="l" t="t" r="r" b="b"/>
              <a:pathLst>
                <a:path w="20454" h="11167" extrusionOk="0">
                  <a:moveTo>
                    <a:pt x="13512" y="0"/>
                  </a:moveTo>
                  <a:cubicBezTo>
                    <a:pt x="10961" y="0"/>
                    <a:pt x="9895" y="2456"/>
                    <a:pt x="9895" y="2456"/>
                  </a:cubicBezTo>
                  <a:cubicBezTo>
                    <a:pt x="9895" y="2456"/>
                    <a:pt x="9169" y="147"/>
                    <a:pt x="7010" y="147"/>
                  </a:cubicBezTo>
                  <a:cubicBezTo>
                    <a:pt x="6277" y="147"/>
                    <a:pt x="5380" y="413"/>
                    <a:pt x="4290" y="1125"/>
                  </a:cubicBezTo>
                  <a:cubicBezTo>
                    <a:pt x="1" y="3920"/>
                    <a:pt x="4083" y="8238"/>
                    <a:pt x="6434" y="8637"/>
                  </a:cubicBezTo>
                  <a:cubicBezTo>
                    <a:pt x="9140" y="9111"/>
                    <a:pt x="10264" y="11166"/>
                    <a:pt x="10264" y="11166"/>
                  </a:cubicBezTo>
                  <a:cubicBezTo>
                    <a:pt x="10264" y="11166"/>
                    <a:pt x="11876" y="8830"/>
                    <a:pt x="14331" y="8578"/>
                  </a:cubicBezTo>
                  <a:cubicBezTo>
                    <a:pt x="16801" y="8312"/>
                    <a:pt x="20454" y="3018"/>
                    <a:pt x="16062" y="711"/>
                  </a:cubicBezTo>
                  <a:cubicBezTo>
                    <a:pt x="15085" y="199"/>
                    <a:pt x="14238" y="0"/>
                    <a:pt x="13512" y="0"/>
                  </a:cubicBezTo>
                  <a:close/>
                </a:path>
              </a:pathLst>
            </a:custGeom>
            <a:solidFill>
              <a:srgbClr val="88C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a:off x="3139325" y="3577275"/>
              <a:ext cx="455875" cy="279025"/>
            </a:xfrm>
            <a:custGeom>
              <a:avLst/>
              <a:gdLst/>
              <a:ahLst/>
              <a:cxnLst/>
              <a:rect l="l" t="t" r="r" b="b"/>
              <a:pathLst>
                <a:path w="18235" h="11161" extrusionOk="0">
                  <a:moveTo>
                    <a:pt x="5549" y="0"/>
                  </a:moveTo>
                  <a:cubicBezTo>
                    <a:pt x="4334" y="0"/>
                    <a:pt x="3206" y="521"/>
                    <a:pt x="2351" y="1755"/>
                  </a:cubicBezTo>
                  <a:cubicBezTo>
                    <a:pt x="0" y="5348"/>
                    <a:pt x="3120" y="8469"/>
                    <a:pt x="5398" y="8617"/>
                  </a:cubicBezTo>
                  <a:cubicBezTo>
                    <a:pt x="8385" y="8824"/>
                    <a:pt x="8903" y="11160"/>
                    <a:pt x="8903" y="11160"/>
                  </a:cubicBezTo>
                  <a:cubicBezTo>
                    <a:pt x="9036" y="9386"/>
                    <a:pt x="12497" y="8040"/>
                    <a:pt x="13665" y="7818"/>
                  </a:cubicBezTo>
                  <a:cubicBezTo>
                    <a:pt x="14833" y="7611"/>
                    <a:pt x="18235" y="3382"/>
                    <a:pt x="14730" y="1311"/>
                  </a:cubicBezTo>
                  <a:cubicBezTo>
                    <a:pt x="13572" y="627"/>
                    <a:pt x="12580" y="398"/>
                    <a:pt x="11769" y="398"/>
                  </a:cubicBezTo>
                  <a:cubicBezTo>
                    <a:pt x="10124" y="398"/>
                    <a:pt x="9228" y="1341"/>
                    <a:pt x="9228" y="1341"/>
                  </a:cubicBezTo>
                  <a:cubicBezTo>
                    <a:pt x="8037" y="510"/>
                    <a:pt x="6750" y="0"/>
                    <a:pt x="5549" y="0"/>
                  </a:cubicBezTo>
                  <a:close/>
                </a:path>
              </a:pathLst>
            </a:custGeom>
            <a:solidFill>
              <a:srgbClr val="88C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p:nvPr/>
          </p:nvSpPr>
          <p:spPr>
            <a:xfrm>
              <a:off x="3118250" y="3802425"/>
              <a:ext cx="475100" cy="262775"/>
            </a:xfrm>
            <a:custGeom>
              <a:avLst/>
              <a:gdLst/>
              <a:ahLst/>
              <a:cxnLst/>
              <a:rect l="l" t="t" r="r" b="b"/>
              <a:pathLst>
                <a:path w="19004" h="10511" extrusionOk="0">
                  <a:moveTo>
                    <a:pt x="4890" y="1"/>
                  </a:moveTo>
                  <a:cubicBezTo>
                    <a:pt x="3768" y="1"/>
                    <a:pt x="2712" y="502"/>
                    <a:pt x="2041" y="1799"/>
                  </a:cubicBezTo>
                  <a:cubicBezTo>
                    <a:pt x="0" y="5748"/>
                    <a:pt x="3402" y="8528"/>
                    <a:pt x="5783" y="8617"/>
                  </a:cubicBezTo>
                  <a:cubicBezTo>
                    <a:pt x="8164" y="8721"/>
                    <a:pt x="9702" y="10510"/>
                    <a:pt x="9702" y="10510"/>
                  </a:cubicBezTo>
                  <a:cubicBezTo>
                    <a:pt x="9716" y="9889"/>
                    <a:pt x="11964" y="8676"/>
                    <a:pt x="14508" y="7966"/>
                  </a:cubicBezTo>
                  <a:cubicBezTo>
                    <a:pt x="17052" y="7242"/>
                    <a:pt x="19004" y="1711"/>
                    <a:pt x="14833" y="794"/>
                  </a:cubicBezTo>
                  <a:cubicBezTo>
                    <a:pt x="14397" y="699"/>
                    <a:pt x="13998" y="657"/>
                    <a:pt x="13632" y="657"/>
                  </a:cubicBezTo>
                  <a:cubicBezTo>
                    <a:pt x="10519" y="657"/>
                    <a:pt x="9879" y="3737"/>
                    <a:pt x="9879" y="3737"/>
                  </a:cubicBezTo>
                  <a:cubicBezTo>
                    <a:pt x="9750" y="2089"/>
                    <a:pt x="7182" y="1"/>
                    <a:pt x="4890" y="1"/>
                  </a:cubicBezTo>
                  <a:close/>
                </a:path>
              </a:pathLst>
            </a:custGeom>
            <a:solidFill>
              <a:srgbClr val="88C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9"/>
            <p:cNvSpPr/>
            <p:nvPr/>
          </p:nvSpPr>
          <p:spPr>
            <a:xfrm>
              <a:off x="3341925" y="3496525"/>
              <a:ext cx="46225" cy="651850"/>
            </a:xfrm>
            <a:custGeom>
              <a:avLst/>
              <a:gdLst/>
              <a:ahLst/>
              <a:cxnLst/>
              <a:rect l="l" t="t" r="r" b="b"/>
              <a:pathLst>
                <a:path w="1849" h="26074" extrusionOk="0">
                  <a:moveTo>
                    <a:pt x="932" y="1"/>
                  </a:moveTo>
                  <a:lnTo>
                    <a:pt x="0" y="26074"/>
                  </a:lnTo>
                  <a:lnTo>
                    <a:pt x="1849" y="26074"/>
                  </a:lnTo>
                  <a:lnTo>
                    <a:pt x="1376" y="1"/>
                  </a:lnTo>
                  <a:close/>
                </a:path>
              </a:pathLst>
            </a:custGeom>
            <a:solidFill>
              <a:srgbClr val="22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9"/>
            <p:cNvSpPr/>
            <p:nvPr/>
          </p:nvSpPr>
          <p:spPr>
            <a:xfrm>
              <a:off x="3220650" y="3406325"/>
              <a:ext cx="279900" cy="115750"/>
            </a:xfrm>
            <a:custGeom>
              <a:avLst/>
              <a:gdLst/>
              <a:ahLst/>
              <a:cxnLst/>
              <a:rect l="l" t="t" r="r" b="b"/>
              <a:pathLst>
                <a:path w="11196" h="4630" fill="none" extrusionOk="0">
                  <a:moveTo>
                    <a:pt x="1" y="917"/>
                  </a:moveTo>
                  <a:lnTo>
                    <a:pt x="6020" y="4629"/>
                  </a:lnTo>
                  <a:lnTo>
                    <a:pt x="1119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9"/>
            <p:cNvSpPr/>
            <p:nvPr/>
          </p:nvSpPr>
          <p:spPr>
            <a:xfrm>
              <a:off x="3220650" y="3398925"/>
              <a:ext cx="46250" cy="73975"/>
            </a:xfrm>
            <a:custGeom>
              <a:avLst/>
              <a:gdLst/>
              <a:ahLst/>
              <a:cxnLst/>
              <a:rect l="l" t="t" r="r" b="b"/>
              <a:pathLst>
                <a:path w="1850" h="2959" fill="none" extrusionOk="0">
                  <a:moveTo>
                    <a:pt x="1687" y="1"/>
                  </a:moveTo>
                  <a:lnTo>
                    <a:pt x="1849" y="2352"/>
                  </a:lnTo>
                  <a:lnTo>
                    <a:pt x="1" y="295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9"/>
            <p:cNvSpPr/>
            <p:nvPr/>
          </p:nvSpPr>
          <p:spPr>
            <a:xfrm>
              <a:off x="3302350" y="3409275"/>
              <a:ext cx="4100" cy="70275"/>
            </a:xfrm>
            <a:custGeom>
              <a:avLst/>
              <a:gdLst/>
              <a:ahLst/>
              <a:cxnLst/>
              <a:rect l="l" t="t" r="r" b="b"/>
              <a:pathLst>
                <a:path w="164" h="2811" fill="none" extrusionOk="0">
                  <a:moveTo>
                    <a:pt x="164" y="1"/>
                  </a:moveTo>
                  <a:lnTo>
                    <a:pt x="1" y="281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9"/>
            <p:cNvSpPr/>
            <p:nvPr/>
          </p:nvSpPr>
          <p:spPr>
            <a:xfrm>
              <a:off x="3274250" y="3459575"/>
              <a:ext cx="59550" cy="54000"/>
            </a:xfrm>
            <a:custGeom>
              <a:avLst/>
              <a:gdLst/>
              <a:ahLst/>
              <a:cxnLst/>
              <a:rect l="l" t="t" r="r" b="b"/>
              <a:pathLst>
                <a:path w="2382" h="2160" fill="none" extrusionOk="0">
                  <a:moveTo>
                    <a:pt x="1" y="2159"/>
                  </a:moveTo>
                  <a:lnTo>
                    <a:pt x="2382" y="1582"/>
                  </a:lnTo>
                  <a:lnTo>
                    <a:pt x="2278"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9"/>
            <p:cNvSpPr/>
            <p:nvPr/>
          </p:nvSpPr>
          <p:spPr>
            <a:xfrm>
              <a:off x="3406250" y="3444400"/>
              <a:ext cx="25" cy="46250"/>
            </a:xfrm>
            <a:custGeom>
              <a:avLst/>
              <a:gdLst/>
              <a:ahLst/>
              <a:cxnLst/>
              <a:rect l="l" t="t" r="r" b="b"/>
              <a:pathLst>
                <a:path w="1" h="1850" fill="none" extrusionOk="0">
                  <a:moveTo>
                    <a:pt x="1" y="1"/>
                  </a:moveTo>
                  <a:lnTo>
                    <a:pt x="1" y="184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9"/>
            <p:cNvSpPr/>
            <p:nvPr/>
          </p:nvSpPr>
          <p:spPr>
            <a:xfrm>
              <a:off x="3442850" y="3391175"/>
              <a:ext cx="57700" cy="81725"/>
            </a:xfrm>
            <a:custGeom>
              <a:avLst/>
              <a:gdLst/>
              <a:ahLst/>
              <a:cxnLst/>
              <a:rect l="l" t="t" r="r" b="b"/>
              <a:pathLst>
                <a:path w="2308" h="3269" fill="none" extrusionOk="0">
                  <a:moveTo>
                    <a:pt x="1" y="0"/>
                  </a:moveTo>
                  <a:lnTo>
                    <a:pt x="1" y="2677"/>
                  </a:lnTo>
                  <a:lnTo>
                    <a:pt x="2308" y="326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p:nvPr/>
          </p:nvSpPr>
          <p:spPr>
            <a:xfrm>
              <a:off x="3471700" y="3398925"/>
              <a:ext cx="35875" cy="33300"/>
            </a:xfrm>
            <a:custGeom>
              <a:avLst/>
              <a:gdLst/>
              <a:ahLst/>
              <a:cxnLst/>
              <a:rect l="l" t="t" r="r" b="b"/>
              <a:pathLst>
                <a:path w="1435" h="1332" fill="none" extrusionOk="0">
                  <a:moveTo>
                    <a:pt x="0" y="1"/>
                  </a:moveTo>
                  <a:lnTo>
                    <a:pt x="0" y="1332"/>
                  </a:lnTo>
                  <a:lnTo>
                    <a:pt x="1435" y="1332"/>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9"/>
            <p:cNvSpPr/>
            <p:nvPr/>
          </p:nvSpPr>
          <p:spPr>
            <a:xfrm>
              <a:off x="3388125" y="3510225"/>
              <a:ext cx="54750" cy="25"/>
            </a:xfrm>
            <a:custGeom>
              <a:avLst/>
              <a:gdLst/>
              <a:ahLst/>
              <a:cxnLst/>
              <a:rect l="l" t="t" r="r" b="b"/>
              <a:pathLst>
                <a:path w="2190" h="1" fill="none" extrusionOk="0">
                  <a:moveTo>
                    <a:pt x="1" y="0"/>
                  </a:moveTo>
                  <a:lnTo>
                    <a:pt x="219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9"/>
            <p:cNvSpPr/>
            <p:nvPr/>
          </p:nvSpPr>
          <p:spPr>
            <a:xfrm>
              <a:off x="3208825" y="3643325"/>
              <a:ext cx="280275" cy="103175"/>
            </a:xfrm>
            <a:custGeom>
              <a:avLst/>
              <a:gdLst/>
              <a:ahLst/>
              <a:cxnLst/>
              <a:rect l="l" t="t" r="r" b="b"/>
              <a:pathLst>
                <a:path w="11211" h="4127" fill="none" extrusionOk="0">
                  <a:moveTo>
                    <a:pt x="0" y="459"/>
                  </a:moveTo>
                  <a:lnTo>
                    <a:pt x="6655" y="4126"/>
                  </a:lnTo>
                  <a:lnTo>
                    <a:pt x="1121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3213625" y="3631475"/>
              <a:ext cx="45125" cy="58450"/>
            </a:xfrm>
            <a:custGeom>
              <a:avLst/>
              <a:gdLst/>
              <a:ahLst/>
              <a:cxnLst/>
              <a:rect l="l" t="t" r="r" b="b"/>
              <a:pathLst>
                <a:path w="1805" h="2338" fill="none" extrusionOk="0">
                  <a:moveTo>
                    <a:pt x="1" y="2337"/>
                  </a:moveTo>
                  <a:lnTo>
                    <a:pt x="1805" y="2027"/>
                  </a:lnTo>
                  <a:lnTo>
                    <a:pt x="180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3298675" y="3649975"/>
              <a:ext cx="25" cy="54375"/>
            </a:xfrm>
            <a:custGeom>
              <a:avLst/>
              <a:gdLst/>
              <a:ahLst/>
              <a:cxnLst/>
              <a:rect l="l" t="t" r="r" b="b"/>
              <a:pathLst>
                <a:path w="1" h="2175" fill="none" extrusionOk="0">
                  <a:moveTo>
                    <a:pt x="0" y="0"/>
                  </a:moveTo>
                  <a:lnTo>
                    <a:pt x="0" y="2174"/>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9"/>
            <p:cNvSpPr/>
            <p:nvPr/>
          </p:nvSpPr>
          <p:spPr>
            <a:xfrm>
              <a:off x="3274250" y="3660700"/>
              <a:ext cx="55500" cy="79125"/>
            </a:xfrm>
            <a:custGeom>
              <a:avLst/>
              <a:gdLst/>
              <a:ahLst/>
              <a:cxnLst/>
              <a:rect l="l" t="t" r="r" b="b"/>
              <a:pathLst>
                <a:path w="2220" h="3165" fill="none" extrusionOk="0">
                  <a:moveTo>
                    <a:pt x="1" y="3165"/>
                  </a:moveTo>
                  <a:lnTo>
                    <a:pt x="2219" y="2425"/>
                  </a:lnTo>
                  <a:lnTo>
                    <a:pt x="2219"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3310125" y="3737950"/>
              <a:ext cx="42900" cy="25550"/>
            </a:xfrm>
            <a:custGeom>
              <a:avLst/>
              <a:gdLst/>
              <a:ahLst/>
              <a:cxnLst/>
              <a:rect l="l" t="t" r="r" b="b"/>
              <a:pathLst>
                <a:path w="1716" h="1022" fill="none" extrusionOk="0">
                  <a:moveTo>
                    <a:pt x="0" y="1021"/>
                  </a:moveTo>
                  <a:lnTo>
                    <a:pt x="1716"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3395900" y="3672150"/>
              <a:ext cx="79150" cy="54000"/>
            </a:xfrm>
            <a:custGeom>
              <a:avLst/>
              <a:gdLst/>
              <a:ahLst/>
              <a:cxnLst/>
              <a:rect l="l" t="t" r="r" b="b"/>
              <a:pathLst>
                <a:path w="3166" h="2160" fill="none" extrusionOk="0">
                  <a:moveTo>
                    <a:pt x="1" y="1"/>
                  </a:moveTo>
                  <a:lnTo>
                    <a:pt x="134" y="1967"/>
                  </a:lnTo>
                  <a:lnTo>
                    <a:pt x="3165" y="216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3442850" y="3637775"/>
              <a:ext cx="56225" cy="44375"/>
            </a:xfrm>
            <a:custGeom>
              <a:avLst/>
              <a:gdLst/>
              <a:ahLst/>
              <a:cxnLst/>
              <a:rect l="l" t="t" r="r" b="b"/>
              <a:pathLst>
                <a:path w="2249" h="1775" fill="none" extrusionOk="0">
                  <a:moveTo>
                    <a:pt x="1" y="0"/>
                  </a:moveTo>
                  <a:lnTo>
                    <a:pt x="1" y="1775"/>
                  </a:lnTo>
                  <a:lnTo>
                    <a:pt x="2249" y="156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3198100" y="3858850"/>
              <a:ext cx="302825" cy="132775"/>
            </a:xfrm>
            <a:custGeom>
              <a:avLst/>
              <a:gdLst/>
              <a:ahLst/>
              <a:cxnLst/>
              <a:rect l="l" t="t" r="r" b="b"/>
              <a:pathLst>
                <a:path w="12113" h="5311" fill="none" extrusionOk="0">
                  <a:moveTo>
                    <a:pt x="0" y="1317"/>
                  </a:moveTo>
                  <a:lnTo>
                    <a:pt x="2751" y="2293"/>
                  </a:lnTo>
                  <a:lnTo>
                    <a:pt x="6685" y="5310"/>
                  </a:lnTo>
                  <a:lnTo>
                    <a:pt x="12113"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3258725" y="3855175"/>
              <a:ext cx="8175" cy="61025"/>
            </a:xfrm>
            <a:custGeom>
              <a:avLst/>
              <a:gdLst/>
              <a:ahLst/>
              <a:cxnLst/>
              <a:rect l="l" t="t" r="r" b="b"/>
              <a:pathLst>
                <a:path w="327" h="2441" fill="none" extrusionOk="0">
                  <a:moveTo>
                    <a:pt x="1" y="0"/>
                  </a:moveTo>
                  <a:lnTo>
                    <a:pt x="326" y="244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3226200" y="3934650"/>
              <a:ext cx="60275" cy="56975"/>
            </a:xfrm>
            <a:custGeom>
              <a:avLst/>
              <a:gdLst/>
              <a:ahLst/>
              <a:cxnLst/>
              <a:rect l="l" t="t" r="r" b="b"/>
              <a:pathLst>
                <a:path w="2411" h="2279" fill="none" extrusionOk="0">
                  <a:moveTo>
                    <a:pt x="0" y="415"/>
                  </a:moveTo>
                  <a:lnTo>
                    <a:pt x="2411" y="1"/>
                  </a:lnTo>
                  <a:lnTo>
                    <a:pt x="1050" y="227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3318250" y="3884375"/>
              <a:ext cx="5200" cy="71000"/>
            </a:xfrm>
            <a:custGeom>
              <a:avLst/>
              <a:gdLst/>
              <a:ahLst/>
              <a:cxnLst/>
              <a:rect l="l" t="t" r="r" b="b"/>
              <a:pathLst>
                <a:path w="208" h="2840" fill="none" extrusionOk="0">
                  <a:moveTo>
                    <a:pt x="208" y="0"/>
                  </a:moveTo>
                  <a:lnTo>
                    <a:pt x="1" y="284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a:off x="3409200" y="3901000"/>
              <a:ext cx="57700" cy="61400"/>
            </a:xfrm>
            <a:custGeom>
              <a:avLst/>
              <a:gdLst/>
              <a:ahLst/>
              <a:cxnLst/>
              <a:rect l="l" t="t" r="r" b="b"/>
              <a:pathLst>
                <a:path w="2308" h="2456" fill="none" extrusionOk="0">
                  <a:moveTo>
                    <a:pt x="1" y="1"/>
                  </a:moveTo>
                  <a:lnTo>
                    <a:pt x="134" y="1761"/>
                  </a:lnTo>
                  <a:lnTo>
                    <a:pt x="2308" y="2456"/>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3460975" y="3858850"/>
              <a:ext cx="39950" cy="38475"/>
            </a:xfrm>
            <a:custGeom>
              <a:avLst/>
              <a:gdLst/>
              <a:ahLst/>
              <a:cxnLst/>
              <a:rect l="l" t="t" r="r" b="b"/>
              <a:pathLst>
                <a:path w="1598" h="1539" fill="none" extrusionOk="0">
                  <a:moveTo>
                    <a:pt x="178" y="1"/>
                  </a:moveTo>
                  <a:lnTo>
                    <a:pt x="0" y="1539"/>
                  </a:lnTo>
                  <a:lnTo>
                    <a:pt x="1598" y="1539"/>
                  </a:lnTo>
                </a:path>
              </a:pathLst>
            </a:custGeom>
            <a:noFill/>
            <a:ln w="4425" cap="rnd" cmpd="sng">
              <a:solidFill>
                <a:srgbClr val="5E88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19"/>
          <p:cNvGrpSpPr/>
          <p:nvPr/>
        </p:nvGrpSpPr>
        <p:grpSpPr>
          <a:xfrm flipH="1">
            <a:off x="194875" y="3942225"/>
            <a:ext cx="502825" cy="736500"/>
            <a:chOff x="6108925" y="2841025"/>
            <a:chExt cx="502825" cy="736500"/>
          </a:xfrm>
        </p:grpSpPr>
        <p:sp>
          <p:nvSpPr>
            <p:cNvPr id="285" name="Google Shape;285;p19"/>
            <p:cNvSpPr/>
            <p:nvPr/>
          </p:nvSpPr>
          <p:spPr>
            <a:xfrm>
              <a:off x="6108925" y="2841025"/>
              <a:ext cx="502825" cy="736500"/>
            </a:xfrm>
            <a:custGeom>
              <a:avLst/>
              <a:gdLst/>
              <a:ahLst/>
              <a:cxnLst/>
              <a:rect l="l" t="t" r="r" b="b"/>
              <a:pathLst>
                <a:path w="20113" h="29460" extrusionOk="0">
                  <a:moveTo>
                    <a:pt x="20098" y="0"/>
                  </a:moveTo>
                  <a:cubicBezTo>
                    <a:pt x="20098" y="0"/>
                    <a:pt x="15957" y="666"/>
                    <a:pt x="12955" y="3121"/>
                  </a:cubicBezTo>
                  <a:lnTo>
                    <a:pt x="14375" y="5103"/>
                  </a:lnTo>
                  <a:lnTo>
                    <a:pt x="14375" y="5103"/>
                  </a:lnTo>
                  <a:lnTo>
                    <a:pt x="12156" y="4156"/>
                  </a:lnTo>
                  <a:lnTo>
                    <a:pt x="8592" y="9243"/>
                  </a:lnTo>
                  <a:lnTo>
                    <a:pt x="10367" y="11225"/>
                  </a:lnTo>
                  <a:lnTo>
                    <a:pt x="7335" y="11151"/>
                  </a:lnTo>
                  <a:lnTo>
                    <a:pt x="4673" y="15854"/>
                  </a:lnTo>
                  <a:lnTo>
                    <a:pt x="6685" y="17481"/>
                  </a:lnTo>
                  <a:lnTo>
                    <a:pt x="3002" y="16978"/>
                  </a:lnTo>
                  <a:cubicBezTo>
                    <a:pt x="3002" y="16978"/>
                    <a:pt x="0" y="23308"/>
                    <a:pt x="1863" y="29460"/>
                  </a:cubicBezTo>
                  <a:cubicBezTo>
                    <a:pt x="1863" y="29460"/>
                    <a:pt x="13739" y="21651"/>
                    <a:pt x="16815" y="14005"/>
                  </a:cubicBezTo>
                  <a:lnTo>
                    <a:pt x="14700" y="13177"/>
                  </a:lnTo>
                  <a:lnTo>
                    <a:pt x="17835" y="11861"/>
                  </a:lnTo>
                  <a:lnTo>
                    <a:pt x="19640" y="7350"/>
                  </a:lnTo>
                  <a:lnTo>
                    <a:pt x="16800" y="7069"/>
                  </a:lnTo>
                  <a:lnTo>
                    <a:pt x="19373" y="6389"/>
                  </a:lnTo>
                  <a:cubicBezTo>
                    <a:pt x="19373" y="6389"/>
                    <a:pt x="20113" y="2781"/>
                    <a:pt x="20098" y="0"/>
                  </a:cubicBezTo>
                  <a:close/>
                </a:path>
              </a:pathLst>
            </a:custGeom>
            <a:solidFill>
              <a:srgbClr val="88C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9"/>
            <p:cNvSpPr/>
            <p:nvPr/>
          </p:nvSpPr>
          <p:spPr>
            <a:xfrm>
              <a:off x="6183600" y="2901275"/>
              <a:ext cx="380475" cy="616725"/>
            </a:xfrm>
            <a:custGeom>
              <a:avLst/>
              <a:gdLst/>
              <a:ahLst/>
              <a:cxnLst/>
              <a:rect l="l" t="t" r="r" b="b"/>
              <a:pathLst>
                <a:path w="15219" h="24669" fill="none" extrusionOk="0">
                  <a:moveTo>
                    <a:pt x="0" y="24669"/>
                  </a:moveTo>
                  <a:cubicBezTo>
                    <a:pt x="0" y="24669"/>
                    <a:pt x="2189" y="19197"/>
                    <a:pt x="4585" y="16402"/>
                  </a:cubicBezTo>
                  <a:cubicBezTo>
                    <a:pt x="6981" y="13607"/>
                    <a:pt x="11284" y="8445"/>
                    <a:pt x="12586" y="4585"/>
                  </a:cubicBezTo>
                  <a:cubicBezTo>
                    <a:pt x="13887" y="726"/>
                    <a:pt x="15218" y="1"/>
                    <a:pt x="15218" y="1"/>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6189875" y="3393375"/>
              <a:ext cx="101700" cy="67700"/>
            </a:xfrm>
            <a:custGeom>
              <a:avLst/>
              <a:gdLst/>
              <a:ahLst/>
              <a:cxnLst/>
              <a:rect l="l" t="t" r="r" b="b"/>
              <a:pathLst>
                <a:path w="4068" h="2708" fill="none" extrusionOk="0">
                  <a:moveTo>
                    <a:pt x="4068" y="1154"/>
                  </a:moveTo>
                  <a:lnTo>
                    <a:pt x="755" y="2707"/>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6234625" y="3310200"/>
              <a:ext cx="156400" cy="63625"/>
            </a:xfrm>
            <a:custGeom>
              <a:avLst/>
              <a:gdLst/>
              <a:ahLst/>
              <a:cxnLst/>
              <a:rect l="l" t="t" r="r" b="b"/>
              <a:pathLst>
                <a:path w="6256" h="2545" fill="none" extrusionOk="0">
                  <a:moveTo>
                    <a:pt x="6256" y="562"/>
                  </a:moveTo>
                  <a:lnTo>
                    <a:pt x="799" y="2544"/>
                  </a:lnTo>
                  <a:lnTo>
                    <a:pt x="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p:nvPr/>
          </p:nvSpPr>
          <p:spPr>
            <a:xfrm>
              <a:off x="6318175" y="3190400"/>
              <a:ext cx="129800" cy="76575"/>
            </a:xfrm>
            <a:custGeom>
              <a:avLst/>
              <a:gdLst/>
              <a:ahLst/>
              <a:cxnLst/>
              <a:rect l="l" t="t" r="r" b="b"/>
              <a:pathLst>
                <a:path w="5192" h="3063" fill="none" extrusionOk="0">
                  <a:moveTo>
                    <a:pt x="5191" y="1376"/>
                  </a:moveTo>
                  <a:lnTo>
                    <a:pt x="577" y="3062"/>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6401725" y="3102425"/>
              <a:ext cx="81375" cy="70250"/>
            </a:xfrm>
            <a:custGeom>
              <a:avLst/>
              <a:gdLst/>
              <a:ahLst/>
              <a:cxnLst/>
              <a:rect l="l" t="t" r="r" b="b"/>
              <a:pathLst>
                <a:path w="3255" h="2810" fill="none" extrusionOk="0">
                  <a:moveTo>
                    <a:pt x="3254" y="1272"/>
                  </a:moveTo>
                  <a:lnTo>
                    <a:pt x="297" y="2810"/>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6431300" y="3017750"/>
              <a:ext cx="104300" cy="74700"/>
            </a:xfrm>
            <a:custGeom>
              <a:avLst/>
              <a:gdLst/>
              <a:ahLst/>
              <a:cxnLst/>
              <a:rect l="l" t="t" r="r" b="b"/>
              <a:pathLst>
                <a:path w="4172" h="2988" fill="none" extrusionOk="0">
                  <a:moveTo>
                    <a:pt x="4171" y="1642"/>
                  </a:moveTo>
                  <a:lnTo>
                    <a:pt x="1228" y="2988"/>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6498975" y="2912375"/>
              <a:ext cx="66200" cy="81000"/>
            </a:xfrm>
            <a:custGeom>
              <a:avLst/>
              <a:gdLst/>
              <a:ahLst/>
              <a:cxnLst/>
              <a:rect l="l" t="t" r="r" b="b"/>
              <a:pathLst>
                <a:path w="2648" h="3240" fill="none" extrusionOk="0">
                  <a:moveTo>
                    <a:pt x="2647" y="2145"/>
                  </a:moveTo>
                  <a:lnTo>
                    <a:pt x="296" y="3239"/>
                  </a:lnTo>
                  <a:lnTo>
                    <a:pt x="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7">
  <p:cSld name="TITLE_ONLY_10">
    <p:spTree>
      <p:nvGrpSpPr>
        <p:cNvPr id="1" name="Shape 293"/>
        <p:cNvGrpSpPr/>
        <p:nvPr/>
      </p:nvGrpSpPr>
      <p:grpSpPr>
        <a:xfrm>
          <a:off x="0" y="0"/>
          <a:ext cx="0" cy="0"/>
          <a:chOff x="0" y="0"/>
          <a:chExt cx="0" cy="0"/>
        </a:xfrm>
      </p:grpSpPr>
      <p:sp>
        <p:nvSpPr>
          <p:cNvPr id="294" name="Google Shape;294;p20"/>
          <p:cNvSpPr txBox="1">
            <a:spLocks noGrp="1"/>
          </p:cNvSpPr>
          <p:nvPr>
            <p:ph type="title"/>
          </p:nvPr>
        </p:nvSpPr>
        <p:spPr>
          <a:xfrm>
            <a:off x="713225" y="539500"/>
            <a:ext cx="7717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i="0">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95" name="Google Shape;295;p20"/>
          <p:cNvSpPr/>
          <p:nvPr/>
        </p:nvSpPr>
        <p:spPr>
          <a:xfrm rot="8856150">
            <a:off x="7171157" y="2522531"/>
            <a:ext cx="2611153" cy="2278793"/>
          </a:xfrm>
          <a:custGeom>
            <a:avLst/>
            <a:gdLst/>
            <a:ahLst/>
            <a:cxnLst/>
            <a:rect l="l" t="t" r="r" b="b"/>
            <a:pathLst>
              <a:path w="30145" h="26308" extrusionOk="0">
                <a:moveTo>
                  <a:pt x="13815" y="0"/>
                </a:moveTo>
                <a:cubicBezTo>
                  <a:pt x="11335" y="0"/>
                  <a:pt x="9542" y="1164"/>
                  <a:pt x="8003" y="3064"/>
                </a:cubicBezTo>
                <a:cubicBezTo>
                  <a:pt x="6415" y="5027"/>
                  <a:pt x="4292" y="6392"/>
                  <a:pt x="2704" y="8337"/>
                </a:cubicBezTo>
                <a:cubicBezTo>
                  <a:pt x="1838" y="9389"/>
                  <a:pt x="1384" y="10719"/>
                  <a:pt x="1036" y="12039"/>
                </a:cubicBezTo>
                <a:cubicBezTo>
                  <a:pt x="268" y="14965"/>
                  <a:pt x="1" y="18141"/>
                  <a:pt x="1062" y="20978"/>
                </a:cubicBezTo>
                <a:cubicBezTo>
                  <a:pt x="2124" y="23815"/>
                  <a:pt x="4747" y="26205"/>
                  <a:pt x="7771" y="26304"/>
                </a:cubicBezTo>
                <a:cubicBezTo>
                  <a:pt x="7842" y="26306"/>
                  <a:pt x="7913" y="26308"/>
                  <a:pt x="7984" y="26308"/>
                </a:cubicBezTo>
                <a:cubicBezTo>
                  <a:pt x="8567" y="26308"/>
                  <a:pt x="9153" y="26205"/>
                  <a:pt x="9653" y="25911"/>
                </a:cubicBezTo>
                <a:cubicBezTo>
                  <a:pt x="11143" y="25046"/>
                  <a:pt x="11393" y="22851"/>
                  <a:pt x="12838" y="21905"/>
                </a:cubicBezTo>
                <a:cubicBezTo>
                  <a:pt x="13552" y="21442"/>
                  <a:pt x="14453" y="21361"/>
                  <a:pt x="15300" y="21317"/>
                </a:cubicBezTo>
                <a:cubicBezTo>
                  <a:pt x="16097" y="21277"/>
                  <a:pt x="16894" y="21256"/>
                  <a:pt x="17692" y="21256"/>
                </a:cubicBezTo>
                <a:cubicBezTo>
                  <a:pt x="19021" y="21256"/>
                  <a:pt x="20352" y="21312"/>
                  <a:pt x="21679" y="21424"/>
                </a:cubicBezTo>
                <a:cubicBezTo>
                  <a:pt x="22181" y="21471"/>
                  <a:pt x="22689" y="21524"/>
                  <a:pt x="23195" y="21524"/>
                </a:cubicBezTo>
                <a:cubicBezTo>
                  <a:pt x="23551" y="21524"/>
                  <a:pt x="23907" y="21498"/>
                  <a:pt x="24257" y="21424"/>
                </a:cubicBezTo>
                <a:cubicBezTo>
                  <a:pt x="27183" y="20817"/>
                  <a:pt x="28468" y="17436"/>
                  <a:pt x="29244" y="14546"/>
                </a:cubicBezTo>
                <a:cubicBezTo>
                  <a:pt x="29699" y="12877"/>
                  <a:pt x="30145" y="11075"/>
                  <a:pt x="29538" y="9452"/>
                </a:cubicBezTo>
                <a:cubicBezTo>
                  <a:pt x="29021" y="8060"/>
                  <a:pt x="27817" y="7052"/>
                  <a:pt x="26621" y="6169"/>
                </a:cubicBezTo>
                <a:cubicBezTo>
                  <a:pt x="24935" y="4902"/>
                  <a:pt x="23187" y="3724"/>
                  <a:pt x="21367" y="2645"/>
                </a:cubicBezTo>
                <a:cubicBezTo>
                  <a:pt x="19181" y="1343"/>
                  <a:pt x="16817" y="156"/>
                  <a:pt x="14274" y="13"/>
                </a:cubicBezTo>
                <a:cubicBezTo>
                  <a:pt x="14119" y="5"/>
                  <a:pt x="13965" y="0"/>
                  <a:pt x="13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5419938" y="266625"/>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a:off x="6875763" y="100330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a:off x="8354938" y="232425"/>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411313" y="1441875"/>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23">
    <p:spTree>
      <p:nvGrpSpPr>
        <p:cNvPr id="1" name="Shape 300"/>
        <p:cNvGrpSpPr/>
        <p:nvPr/>
      </p:nvGrpSpPr>
      <p:grpSpPr>
        <a:xfrm>
          <a:off x="0" y="0"/>
          <a:ext cx="0" cy="0"/>
          <a:chOff x="0" y="0"/>
          <a:chExt cx="0" cy="0"/>
        </a:xfrm>
      </p:grpSpPr>
      <p:sp>
        <p:nvSpPr>
          <p:cNvPr id="301" name="Google Shape;301;p21"/>
          <p:cNvSpPr txBox="1">
            <a:spLocks noGrp="1"/>
          </p:cNvSpPr>
          <p:nvPr>
            <p:ph type="title"/>
          </p:nvPr>
        </p:nvSpPr>
        <p:spPr>
          <a:xfrm>
            <a:off x="713225" y="539500"/>
            <a:ext cx="77175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DM Serif Display"/>
              <a:buNone/>
              <a:defRPr sz="2800">
                <a:solidFill>
                  <a:schemeClr val="dk2"/>
                </a:solidFill>
              </a:defRPr>
            </a:lvl1pPr>
            <a:lvl2pPr lvl="1"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9pPr>
          </a:lstStyle>
          <a:p>
            <a:endParaRPr/>
          </a:p>
        </p:txBody>
      </p:sp>
      <p:sp>
        <p:nvSpPr>
          <p:cNvPr id="302" name="Google Shape;302;p21"/>
          <p:cNvSpPr txBox="1">
            <a:spLocks noGrp="1"/>
          </p:cNvSpPr>
          <p:nvPr>
            <p:ph type="body" idx="1"/>
          </p:nvPr>
        </p:nvSpPr>
        <p:spPr>
          <a:xfrm>
            <a:off x="4722650" y="1168600"/>
            <a:ext cx="3708000" cy="34401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sp>
        <p:nvSpPr>
          <p:cNvPr id="303" name="Google Shape;303;p21"/>
          <p:cNvSpPr txBox="1">
            <a:spLocks noGrp="1"/>
          </p:cNvSpPr>
          <p:nvPr>
            <p:ph type="body" idx="2"/>
          </p:nvPr>
        </p:nvSpPr>
        <p:spPr>
          <a:xfrm>
            <a:off x="713225" y="1168600"/>
            <a:ext cx="3708000" cy="34401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sp>
        <p:nvSpPr>
          <p:cNvPr id="304" name="Google Shape;304;p21"/>
          <p:cNvSpPr/>
          <p:nvPr/>
        </p:nvSpPr>
        <p:spPr>
          <a:xfrm>
            <a:off x="6449063" y="539488"/>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1"/>
          <p:cNvSpPr/>
          <p:nvPr/>
        </p:nvSpPr>
        <p:spPr>
          <a:xfrm>
            <a:off x="3965838" y="337738"/>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1"/>
          <p:cNvSpPr/>
          <p:nvPr/>
        </p:nvSpPr>
        <p:spPr>
          <a:xfrm>
            <a:off x="114488" y="309913"/>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1"/>
          <p:cNvSpPr/>
          <p:nvPr/>
        </p:nvSpPr>
        <p:spPr>
          <a:xfrm>
            <a:off x="8377038" y="40305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
  <p:cSld name="CUSTOM_2_2_1_1_1">
    <p:spTree>
      <p:nvGrpSpPr>
        <p:cNvPr id="1" name="Shape 308"/>
        <p:cNvGrpSpPr/>
        <p:nvPr/>
      </p:nvGrpSpPr>
      <p:grpSpPr>
        <a:xfrm>
          <a:off x="0" y="0"/>
          <a:ext cx="0" cy="0"/>
          <a:chOff x="0" y="0"/>
          <a:chExt cx="0" cy="0"/>
        </a:xfrm>
      </p:grpSpPr>
      <p:sp>
        <p:nvSpPr>
          <p:cNvPr id="309" name="Google Shape;309;p22"/>
          <p:cNvSpPr txBox="1">
            <a:spLocks noGrp="1"/>
          </p:cNvSpPr>
          <p:nvPr>
            <p:ph type="title"/>
          </p:nvPr>
        </p:nvSpPr>
        <p:spPr>
          <a:xfrm>
            <a:off x="713250" y="539500"/>
            <a:ext cx="77175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9pPr>
          </a:lstStyle>
          <a:p>
            <a:endParaRPr/>
          </a:p>
        </p:txBody>
      </p:sp>
      <p:sp>
        <p:nvSpPr>
          <p:cNvPr id="310" name="Google Shape;310;p22"/>
          <p:cNvSpPr txBox="1">
            <a:spLocks noGrp="1"/>
          </p:cNvSpPr>
          <p:nvPr>
            <p:ph type="subTitle" idx="1"/>
          </p:nvPr>
        </p:nvSpPr>
        <p:spPr>
          <a:xfrm>
            <a:off x="713250" y="1406625"/>
            <a:ext cx="2439300" cy="371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600" b="1">
                <a:solidFill>
                  <a:schemeClr val="lt2"/>
                </a:solidFill>
                <a:latin typeface="Adamina"/>
                <a:ea typeface="Adamina"/>
                <a:cs typeface="Adamina"/>
                <a:sym typeface="Adamina"/>
              </a:defRPr>
            </a:lvl1pPr>
            <a:lvl2pPr lvl="1" algn="ctr" rtl="0">
              <a:lnSpc>
                <a:spcPct val="100000"/>
              </a:lnSpc>
              <a:spcBef>
                <a:spcPts val="0"/>
              </a:spcBef>
              <a:spcAft>
                <a:spcPts val="0"/>
              </a:spcAft>
              <a:buNone/>
              <a:defRPr sz="1600" b="1">
                <a:solidFill>
                  <a:schemeClr val="lt2"/>
                </a:solidFill>
                <a:latin typeface="Adamina"/>
                <a:ea typeface="Adamina"/>
                <a:cs typeface="Adamina"/>
                <a:sym typeface="Adamina"/>
              </a:defRPr>
            </a:lvl2pPr>
            <a:lvl3pPr lvl="2" algn="ctr" rtl="0">
              <a:lnSpc>
                <a:spcPct val="100000"/>
              </a:lnSpc>
              <a:spcBef>
                <a:spcPts val="0"/>
              </a:spcBef>
              <a:spcAft>
                <a:spcPts val="0"/>
              </a:spcAft>
              <a:buNone/>
              <a:defRPr sz="1600" b="1">
                <a:solidFill>
                  <a:schemeClr val="lt2"/>
                </a:solidFill>
                <a:latin typeface="Adamina"/>
                <a:ea typeface="Adamina"/>
                <a:cs typeface="Adamina"/>
                <a:sym typeface="Adamina"/>
              </a:defRPr>
            </a:lvl3pPr>
            <a:lvl4pPr lvl="3" algn="ctr" rtl="0">
              <a:lnSpc>
                <a:spcPct val="100000"/>
              </a:lnSpc>
              <a:spcBef>
                <a:spcPts val="0"/>
              </a:spcBef>
              <a:spcAft>
                <a:spcPts val="0"/>
              </a:spcAft>
              <a:buNone/>
              <a:defRPr sz="1600" b="1">
                <a:solidFill>
                  <a:schemeClr val="lt2"/>
                </a:solidFill>
                <a:latin typeface="Adamina"/>
                <a:ea typeface="Adamina"/>
                <a:cs typeface="Adamina"/>
                <a:sym typeface="Adamina"/>
              </a:defRPr>
            </a:lvl4pPr>
            <a:lvl5pPr lvl="4" algn="ctr" rtl="0">
              <a:lnSpc>
                <a:spcPct val="100000"/>
              </a:lnSpc>
              <a:spcBef>
                <a:spcPts val="0"/>
              </a:spcBef>
              <a:spcAft>
                <a:spcPts val="0"/>
              </a:spcAft>
              <a:buNone/>
              <a:defRPr sz="1600" b="1">
                <a:solidFill>
                  <a:schemeClr val="lt2"/>
                </a:solidFill>
                <a:latin typeface="Adamina"/>
                <a:ea typeface="Adamina"/>
                <a:cs typeface="Adamina"/>
                <a:sym typeface="Adamina"/>
              </a:defRPr>
            </a:lvl5pPr>
            <a:lvl6pPr lvl="5" algn="ctr" rtl="0">
              <a:lnSpc>
                <a:spcPct val="100000"/>
              </a:lnSpc>
              <a:spcBef>
                <a:spcPts val="0"/>
              </a:spcBef>
              <a:spcAft>
                <a:spcPts val="0"/>
              </a:spcAft>
              <a:buNone/>
              <a:defRPr sz="1600" b="1">
                <a:solidFill>
                  <a:schemeClr val="lt2"/>
                </a:solidFill>
                <a:latin typeface="Adamina"/>
                <a:ea typeface="Adamina"/>
                <a:cs typeface="Adamina"/>
                <a:sym typeface="Adamina"/>
              </a:defRPr>
            </a:lvl6pPr>
            <a:lvl7pPr lvl="6" algn="ctr" rtl="0">
              <a:lnSpc>
                <a:spcPct val="100000"/>
              </a:lnSpc>
              <a:spcBef>
                <a:spcPts val="0"/>
              </a:spcBef>
              <a:spcAft>
                <a:spcPts val="0"/>
              </a:spcAft>
              <a:buNone/>
              <a:defRPr sz="1600" b="1">
                <a:solidFill>
                  <a:schemeClr val="lt2"/>
                </a:solidFill>
                <a:latin typeface="Adamina"/>
                <a:ea typeface="Adamina"/>
                <a:cs typeface="Adamina"/>
                <a:sym typeface="Adamina"/>
              </a:defRPr>
            </a:lvl7pPr>
            <a:lvl8pPr lvl="7" algn="ctr" rtl="0">
              <a:lnSpc>
                <a:spcPct val="100000"/>
              </a:lnSpc>
              <a:spcBef>
                <a:spcPts val="0"/>
              </a:spcBef>
              <a:spcAft>
                <a:spcPts val="0"/>
              </a:spcAft>
              <a:buNone/>
              <a:defRPr sz="1600" b="1">
                <a:solidFill>
                  <a:schemeClr val="lt2"/>
                </a:solidFill>
                <a:latin typeface="Adamina"/>
                <a:ea typeface="Adamina"/>
                <a:cs typeface="Adamina"/>
                <a:sym typeface="Adamina"/>
              </a:defRPr>
            </a:lvl8pPr>
            <a:lvl9pPr lvl="8" algn="ctr" rtl="0">
              <a:lnSpc>
                <a:spcPct val="100000"/>
              </a:lnSpc>
              <a:spcBef>
                <a:spcPts val="0"/>
              </a:spcBef>
              <a:spcAft>
                <a:spcPts val="0"/>
              </a:spcAft>
              <a:buNone/>
              <a:defRPr sz="1600" b="1">
                <a:solidFill>
                  <a:schemeClr val="lt2"/>
                </a:solidFill>
                <a:latin typeface="Adamina"/>
                <a:ea typeface="Adamina"/>
                <a:cs typeface="Adamina"/>
                <a:sym typeface="Adamina"/>
              </a:defRPr>
            </a:lvl9pPr>
          </a:lstStyle>
          <a:p>
            <a:endParaRPr/>
          </a:p>
        </p:txBody>
      </p:sp>
      <p:sp>
        <p:nvSpPr>
          <p:cNvPr id="311" name="Google Shape;311;p22"/>
          <p:cNvSpPr txBox="1">
            <a:spLocks noGrp="1"/>
          </p:cNvSpPr>
          <p:nvPr>
            <p:ph type="subTitle" idx="2"/>
          </p:nvPr>
        </p:nvSpPr>
        <p:spPr>
          <a:xfrm>
            <a:off x="713250" y="1740951"/>
            <a:ext cx="2439300" cy="104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12" name="Google Shape;312;p22"/>
          <p:cNvSpPr txBox="1">
            <a:spLocks noGrp="1"/>
          </p:cNvSpPr>
          <p:nvPr>
            <p:ph type="subTitle" idx="3"/>
          </p:nvPr>
        </p:nvSpPr>
        <p:spPr>
          <a:xfrm>
            <a:off x="3294250" y="1406625"/>
            <a:ext cx="2439300" cy="371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600" b="1">
                <a:solidFill>
                  <a:schemeClr val="lt2"/>
                </a:solidFill>
                <a:latin typeface="Adamina"/>
                <a:ea typeface="Adamina"/>
                <a:cs typeface="Adamina"/>
                <a:sym typeface="Adamina"/>
              </a:defRPr>
            </a:lvl1pPr>
            <a:lvl2pPr lvl="1" algn="ctr" rtl="0">
              <a:lnSpc>
                <a:spcPct val="100000"/>
              </a:lnSpc>
              <a:spcBef>
                <a:spcPts val="0"/>
              </a:spcBef>
              <a:spcAft>
                <a:spcPts val="0"/>
              </a:spcAft>
              <a:buNone/>
              <a:defRPr sz="1600" b="1">
                <a:solidFill>
                  <a:schemeClr val="lt2"/>
                </a:solidFill>
                <a:latin typeface="Adamina"/>
                <a:ea typeface="Adamina"/>
                <a:cs typeface="Adamina"/>
                <a:sym typeface="Adamina"/>
              </a:defRPr>
            </a:lvl2pPr>
            <a:lvl3pPr lvl="2" algn="ctr" rtl="0">
              <a:lnSpc>
                <a:spcPct val="100000"/>
              </a:lnSpc>
              <a:spcBef>
                <a:spcPts val="0"/>
              </a:spcBef>
              <a:spcAft>
                <a:spcPts val="0"/>
              </a:spcAft>
              <a:buNone/>
              <a:defRPr sz="1600" b="1">
                <a:solidFill>
                  <a:schemeClr val="lt2"/>
                </a:solidFill>
                <a:latin typeface="Adamina"/>
                <a:ea typeface="Adamina"/>
                <a:cs typeface="Adamina"/>
                <a:sym typeface="Adamina"/>
              </a:defRPr>
            </a:lvl3pPr>
            <a:lvl4pPr lvl="3" algn="ctr" rtl="0">
              <a:lnSpc>
                <a:spcPct val="100000"/>
              </a:lnSpc>
              <a:spcBef>
                <a:spcPts val="0"/>
              </a:spcBef>
              <a:spcAft>
                <a:spcPts val="0"/>
              </a:spcAft>
              <a:buNone/>
              <a:defRPr sz="1600" b="1">
                <a:solidFill>
                  <a:schemeClr val="lt2"/>
                </a:solidFill>
                <a:latin typeface="Adamina"/>
                <a:ea typeface="Adamina"/>
                <a:cs typeface="Adamina"/>
                <a:sym typeface="Adamina"/>
              </a:defRPr>
            </a:lvl4pPr>
            <a:lvl5pPr lvl="4" algn="ctr" rtl="0">
              <a:lnSpc>
                <a:spcPct val="100000"/>
              </a:lnSpc>
              <a:spcBef>
                <a:spcPts val="0"/>
              </a:spcBef>
              <a:spcAft>
                <a:spcPts val="0"/>
              </a:spcAft>
              <a:buNone/>
              <a:defRPr sz="1600" b="1">
                <a:solidFill>
                  <a:schemeClr val="lt2"/>
                </a:solidFill>
                <a:latin typeface="Adamina"/>
                <a:ea typeface="Adamina"/>
                <a:cs typeface="Adamina"/>
                <a:sym typeface="Adamina"/>
              </a:defRPr>
            </a:lvl5pPr>
            <a:lvl6pPr lvl="5" algn="ctr" rtl="0">
              <a:lnSpc>
                <a:spcPct val="100000"/>
              </a:lnSpc>
              <a:spcBef>
                <a:spcPts val="0"/>
              </a:spcBef>
              <a:spcAft>
                <a:spcPts val="0"/>
              </a:spcAft>
              <a:buNone/>
              <a:defRPr sz="1600" b="1">
                <a:solidFill>
                  <a:schemeClr val="lt2"/>
                </a:solidFill>
                <a:latin typeface="Adamina"/>
                <a:ea typeface="Adamina"/>
                <a:cs typeface="Adamina"/>
                <a:sym typeface="Adamina"/>
              </a:defRPr>
            </a:lvl6pPr>
            <a:lvl7pPr lvl="6" algn="ctr" rtl="0">
              <a:lnSpc>
                <a:spcPct val="100000"/>
              </a:lnSpc>
              <a:spcBef>
                <a:spcPts val="0"/>
              </a:spcBef>
              <a:spcAft>
                <a:spcPts val="0"/>
              </a:spcAft>
              <a:buNone/>
              <a:defRPr sz="1600" b="1">
                <a:solidFill>
                  <a:schemeClr val="lt2"/>
                </a:solidFill>
                <a:latin typeface="Adamina"/>
                <a:ea typeface="Adamina"/>
                <a:cs typeface="Adamina"/>
                <a:sym typeface="Adamina"/>
              </a:defRPr>
            </a:lvl7pPr>
            <a:lvl8pPr lvl="7" algn="ctr" rtl="0">
              <a:lnSpc>
                <a:spcPct val="100000"/>
              </a:lnSpc>
              <a:spcBef>
                <a:spcPts val="0"/>
              </a:spcBef>
              <a:spcAft>
                <a:spcPts val="0"/>
              </a:spcAft>
              <a:buNone/>
              <a:defRPr sz="1600" b="1">
                <a:solidFill>
                  <a:schemeClr val="lt2"/>
                </a:solidFill>
                <a:latin typeface="Adamina"/>
                <a:ea typeface="Adamina"/>
                <a:cs typeface="Adamina"/>
                <a:sym typeface="Adamina"/>
              </a:defRPr>
            </a:lvl8pPr>
            <a:lvl9pPr lvl="8" algn="ctr" rtl="0">
              <a:lnSpc>
                <a:spcPct val="100000"/>
              </a:lnSpc>
              <a:spcBef>
                <a:spcPts val="0"/>
              </a:spcBef>
              <a:spcAft>
                <a:spcPts val="0"/>
              </a:spcAft>
              <a:buNone/>
              <a:defRPr sz="1600" b="1">
                <a:solidFill>
                  <a:schemeClr val="lt2"/>
                </a:solidFill>
                <a:latin typeface="Adamina"/>
                <a:ea typeface="Adamina"/>
                <a:cs typeface="Adamina"/>
                <a:sym typeface="Adamina"/>
              </a:defRPr>
            </a:lvl9pPr>
          </a:lstStyle>
          <a:p>
            <a:endParaRPr/>
          </a:p>
        </p:txBody>
      </p:sp>
      <p:sp>
        <p:nvSpPr>
          <p:cNvPr id="313" name="Google Shape;313;p22"/>
          <p:cNvSpPr txBox="1">
            <a:spLocks noGrp="1"/>
          </p:cNvSpPr>
          <p:nvPr>
            <p:ph type="subTitle" idx="4"/>
          </p:nvPr>
        </p:nvSpPr>
        <p:spPr>
          <a:xfrm>
            <a:off x="3294250" y="1740950"/>
            <a:ext cx="2439300" cy="104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14" name="Google Shape;314;p22"/>
          <p:cNvSpPr txBox="1">
            <a:spLocks noGrp="1"/>
          </p:cNvSpPr>
          <p:nvPr>
            <p:ph type="subTitle" idx="5"/>
          </p:nvPr>
        </p:nvSpPr>
        <p:spPr>
          <a:xfrm>
            <a:off x="2061900" y="3098675"/>
            <a:ext cx="2418900" cy="371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600" b="1">
                <a:solidFill>
                  <a:schemeClr val="lt2"/>
                </a:solidFill>
                <a:latin typeface="Adamina"/>
                <a:ea typeface="Adamina"/>
                <a:cs typeface="Adamina"/>
                <a:sym typeface="Adamina"/>
              </a:defRPr>
            </a:lvl1pPr>
            <a:lvl2pPr lvl="1" algn="ctr" rtl="0">
              <a:lnSpc>
                <a:spcPct val="100000"/>
              </a:lnSpc>
              <a:spcBef>
                <a:spcPts val="0"/>
              </a:spcBef>
              <a:spcAft>
                <a:spcPts val="0"/>
              </a:spcAft>
              <a:buNone/>
              <a:defRPr sz="1600" b="1">
                <a:solidFill>
                  <a:schemeClr val="lt2"/>
                </a:solidFill>
                <a:latin typeface="Adamina"/>
                <a:ea typeface="Adamina"/>
                <a:cs typeface="Adamina"/>
                <a:sym typeface="Adamina"/>
              </a:defRPr>
            </a:lvl2pPr>
            <a:lvl3pPr lvl="2" algn="ctr" rtl="0">
              <a:lnSpc>
                <a:spcPct val="100000"/>
              </a:lnSpc>
              <a:spcBef>
                <a:spcPts val="0"/>
              </a:spcBef>
              <a:spcAft>
                <a:spcPts val="0"/>
              </a:spcAft>
              <a:buNone/>
              <a:defRPr sz="1600" b="1">
                <a:solidFill>
                  <a:schemeClr val="lt2"/>
                </a:solidFill>
                <a:latin typeface="Adamina"/>
                <a:ea typeface="Adamina"/>
                <a:cs typeface="Adamina"/>
                <a:sym typeface="Adamina"/>
              </a:defRPr>
            </a:lvl3pPr>
            <a:lvl4pPr lvl="3" algn="ctr" rtl="0">
              <a:lnSpc>
                <a:spcPct val="100000"/>
              </a:lnSpc>
              <a:spcBef>
                <a:spcPts val="0"/>
              </a:spcBef>
              <a:spcAft>
                <a:spcPts val="0"/>
              </a:spcAft>
              <a:buNone/>
              <a:defRPr sz="1600" b="1">
                <a:solidFill>
                  <a:schemeClr val="lt2"/>
                </a:solidFill>
                <a:latin typeface="Adamina"/>
                <a:ea typeface="Adamina"/>
                <a:cs typeface="Adamina"/>
                <a:sym typeface="Adamina"/>
              </a:defRPr>
            </a:lvl4pPr>
            <a:lvl5pPr lvl="4" algn="ctr" rtl="0">
              <a:lnSpc>
                <a:spcPct val="100000"/>
              </a:lnSpc>
              <a:spcBef>
                <a:spcPts val="0"/>
              </a:spcBef>
              <a:spcAft>
                <a:spcPts val="0"/>
              </a:spcAft>
              <a:buNone/>
              <a:defRPr sz="1600" b="1">
                <a:solidFill>
                  <a:schemeClr val="lt2"/>
                </a:solidFill>
                <a:latin typeface="Adamina"/>
                <a:ea typeface="Adamina"/>
                <a:cs typeface="Adamina"/>
                <a:sym typeface="Adamina"/>
              </a:defRPr>
            </a:lvl5pPr>
            <a:lvl6pPr lvl="5" algn="ctr" rtl="0">
              <a:lnSpc>
                <a:spcPct val="100000"/>
              </a:lnSpc>
              <a:spcBef>
                <a:spcPts val="0"/>
              </a:spcBef>
              <a:spcAft>
                <a:spcPts val="0"/>
              </a:spcAft>
              <a:buNone/>
              <a:defRPr sz="1600" b="1">
                <a:solidFill>
                  <a:schemeClr val="lt2"/>
                </a:solidFill>
                <a:latin typeface="Adamina"/>
                <a:ea typeface="Adamina"/>
                <a:cs typeface="Adamina"/>
                <a:sym typeface="Adamina"/>
              </a:defRPr>
            </a:lvl6pPr>
            <a:lvl7pPr lvl="6" algn="ctr" rtl="0">
              <a:lnSpc>
                <a:spcPct val="100000"/>
              </a:lnSpc>
              <a:spcBef>
                <a:spcPts val="0"/>
              </a:spcBef>
              <a:spcAft>
                <a:spcPts val="0"/>
              </a:spcAft>
              <a:buNone/>
              <a:defRPr sz="1600" b="1">
                <a:solidFill>
                  <a:schemeClr val="lt2"/>
                </a:solidFill>
                <a:latin typeface="Adamina"/>
                <a:ea typeface="Adamina"/>
                <a:cs typeface="Adamina"/>
                <a:sym typeface="Adamina"/>
              </a:defRPr>
            </a:lvl7pPr>
            <a:lvl8pPr lvl="7" algn="ctr" rtl="0">
              <a:lnSpc>
                <a:spcPct val="100000"/>
              </a:lnSpc>
              <a:spcBef>
                <a:spcPts val="0"/>
              </a:spcBef>
              <a:spcAft>
                <a:spcPts val="0"/>
              </a:spcAft>
              <a:buNone/>
              <a:defRPr sz="1600" b="1">
                <a:solidFill>
                  <a:schemeClr val="lt2"/>
                </a:solidFill>
                <a:latin typeface="Adamina"/>
                <a:ea typeface="Adamina"/>
                <a:cs typeface="Adamina"/>
                <a:sym typeface="Adamina"/>
              </a:defRPr>
            </a:lvl8pPr>
            <a:lvl9pPr lvl="8" algn="ctr" rtl="0">
              <a:lnSpc>
                <a:spcPct val="100000"/>
              </a:lnSpc>
              <a:spcBef>
                <a:spcPts val="0"/>
              </a:spcBef>
              <a:spcAft>
                <a:spcPts val="0"/>
              </a:spcAft>
              <a:buNone/>
              <a:defRPr sz="1600" b="1">
                <a:solidFill>
                  <a:schemeClr val="lt2"/>
                </a:solidFill>
                <a:latin typeface="Adamina"/>
                <a:ea typeface="Adamina"/>
                <a:cs typeface="Adamina"/>
                <a:sym typeface="Adamina"/>
              </a:defRPr>
            </a:lvl9pPr>
          </a:lstStyle>
          <a:p>
            <a:endParaRPr/>
          </a:p>
        </p:txBody>
      </p:sp>
      <p:sp>
        <p:nvSpPr>
          <p:cNvPr id="315" name="Google Shape;315;p22"/>
          <p:cNvSpPr txBox="1">
            <a:spLocks noGrp="1"/>
          </p:cNvSpPr>
          <p:nvPr>
            <p:ph type="subTitle" idx="6"/>
          </p:nvPr>
        </p:nvSpPr>
        <p:spPr>
          <a:xfrm>
            <a:off x="2061900" y="3433000"/>
            <a:ext cx="2418900" cy="104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16" name="Google Shape;316;p22"/>
          <p:cNvSpPr/>
          <p:nvPr/>
        </p:nvSpPr>
        <p:spPr>
          <a:xfrm>
            <a:off x="5933313" y="839313"/>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2"/>
          <p:cNvSpPr/>
          <p:nvPr/>
        </p:nvSpPr>
        <p:spPr>
          <a:xfrm>
            <a:off x="4060013" y="148738"/>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2"/>
          <p:cNvSpPr/>
          <p:nvPr/>
        </p:nvSpPr>
        <p:spPr>
          <a:xfrm>
            <a:off x="243738" y="1290125"/>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2"/>
          <p:cNvSpPr/>
          <p:nvPr/>
        </p:nvSpPr>
        <p:spPr>
          <a:xfrm>
            <a:off x="7960350" y="231575"/>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2"/>
          <p:cNvSpPr/>
          <p:nvPr/>
        </p:nvSpPr>
        <p:spPr>
          <a:xfrm>
            <a:off x="7764813" y="1766913"/>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3_1_4_2">
    <p:spTree>
      <p:nvGrpSpPr>
        <p:cNvPr id="1" name="Shape 321"/>
        <p:cNvGrpSpPr/>
        <p:nvPr/>
      </p:nvGrpSpPr>
      <p:grpSpPr>
        <a:xfrm>
          <a:off x="0" y="0"/>
          <a:ext cx="0" cy="0"/>
          <a:chOff x="0" y="0"/>
          <a:chExt cx="0" cy="0"/>
        </a:xfrm>
      </p:grpSpPr>
      <p:sp>
        <p:nvSpPr>
          <p:cNvPr id="322" name="Google Shape;322;p23"/>
          <p:cNvSpPr txBox="1">
            <a:spLocks noGrp="1"/>
          </p:cNvSpPr>
          <p:nvPr>
            <p:ph type="title"/>
          </p:nvPr>
        </p:nvSpPr>
        <p:spPr>
          <a:xfrm>
            <a:off x="713225" y="539500"/>
            <a:ext cx="77175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9pPr>
          </a:lstStyle>
          <a:p>
            <a:endParaRPr/>
          </a:p>
        </p:txBody>
      </p:sp>
      <p:sp>
        <p:nvSpPr>
          <p:cNvPr id="323" name="Google Shape;323;p23"/>
          <p:cNvSpPr txBox="1">
            <a:spLocks noGrp="1"/>
          </p:cNvSpPr>
          <p:nvPr>
            <p:ph type="subTitle" idx="1"/>
          </p:nvPr>
        </p:nvSpPr>
        <p:spPr>
          <a:xfrm>
            <a:off x="713434" y="1491075"/>
            <a:ext cx="2140500" cy="388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1600" b="1">
                <a:solidFill>
                  <a:schemeClr val="lt2"/>
                </a:solidFill>
                <a:latin typeface="Adamina"/>
                <a:ea typeface="Adamina"/>
                <a:cs typeface="Adamina"/>
                <a:sym typeface="Adamina"/>
              </a:defRPr>
            </a:lvl1pPr>
            <a:lvl2pPr lvl="1" algn="r" rtl="0">
              <a:lnSpc>
                <a:spcPct val="100000"/>
              </a:lnSpc>
              <a:spcBef>
                <a:spcPts val="0"/>
              </a:spcBef>
              <a:spcAft>
                <a:spcPts val="0"/>
              </a:spcAft>
              <a:buNone/>
              <a:defRPr sz="1600" b="1">
                <a:solidFill>
                  <a:schemeClr val="lt2"/>
                </a:solidFill>
                <a:latin typeface="Adamina"/>
                <a:ea typeface="Adamina"/>
                <a:cs typeface="Adamina"/>
                <a:sym typeface="Adamina"/>
              </a:defRPr>
            </a:lvl2pPr>
            <a:lvl3pPr lvl="2" algn="r" rtl="0">
              <a:lnSpc>
                <a:spcPct val="100000"/>
              </a:lnSpc>
              <a:spcBef>
                <a:spcPts val="0"/>
              </a:spcBef>
              <a:spcAft>
                <a:spcPts val="0"/>
              </a:spcAft>
              <a:buNone/>
              <a:defRPr sz="1600" b="1">
                <a:solidFill>
                  <a:schemeClr val="lt2"/>
                </a:solidFill>
                <a:latin typeface="Adamina"/>
                <a:ea typeface="Adamina"/>
                <a:cs typeface="Adamina"/>
                <a:sym typeface="Adamina"/>
              </a:defRPr>
            </a:lvl3pPr>
            <a:lvl4pPr lvl="3" algn="r" rtl="0">
              <a:lnSpc>
                <a:spcPct val="100000"/>
              </a:lnSpc>
              <a:spcBef>
                <a:spcPts val="0"/>
              </a:spcBef>
              <a:spcAft>
                <a:spcPts val="0"/>
              </a:spcAft>
              <a:buNone/>
              <a:defRPr sz="1600" b="1">
                <a:solidFill>
                  <a:schemeClr val="lt2"/>
                </a:solidFill>
                <a:latin typeface="Adamina"/>
                <a:ea typeface="Adamina"/>
                <a:cs typeface="Adamina"/>
                <a:sym typeface="Adamina"/>
              </a:defRPr>
            </a:lvl4pPr>
            <a:lvl5pPr lvl="4" algn="r" rtl="0">
              <a:lnSpc>
                <a:spcPct val="100000"/>
              </a:lnSpc>
              <a:spcBef>
                <a:spcPts val="0"/>
              </a:spcBef>
              <a:spcAft>
                <a:spcPts val="0"/>
              </a:spcAft>
              <a:buNone/>
              <a:defRPr sz="1600" b="1">
                <a:solidFill>
                  <a:schemeClr val="lt2"/>
                </a:solidFill>
                <a:latin typeface="Adamina"/>
                <a:ea typeface="Adamina"/>
                <a:cs typeface="Adamina"/>
                <a:sym typeface="Adamina"/>
              </a:defRPr>
            </a:lvl5pPr>
            <a:lvl6pPr lvl="5" algn="r" rtl="0">
              <a:lnSpc>
                <a:spcPct val="100000"/>
              </a:lnSpc>
              <a:spcBef>
                <a:spcPts val="0"/>
              </a:spcBef>
              <a:spcAft>
                <a:spcPts val="0"/>
              </a:spcAft>
              <a:buNone/>
              <a:defRPr sz="1600" b="1">
                <a:solidFill>
                  <a:schemeClr val="lt2"/>
                </a:solidFill>
                <a:latin typeface="Adamina"/>
                <a:ea typeface="Adamina"/>
                <a:cs typeface="Adamina"/>
                <a:sym typeface="Adamina"/>
              </a:defRPr>
            </a:lvl6pPr>
            <a:lvl7pPr lvl="6" algn="r" rtl="0">
              <a:lnSpc>
                <a:spcPct val="100000"/>
              </a:lnSpc>
              <a:spcBef>
                <a:spcPts val="0"/>
              </a:spcBef>
              <a:spcAft>
                <a:spcPts val="0"/>
              </a:spcAft>
              <a:buNone/>
              <a:defRPr sz="1600" b="1">
                <a:solidFill>
                  <a:schemeClr val="lt2"/>
                </a:solidFill>
                <a:latin typeface="Adamina"/>
                <a:ea typeface="Adamina"/>
                <a:cs typeface="Adamina"/>
                <a:sym typeface="Adamina"/>
              </a:defRPr>
            </a:lvl7pPr>
            <a:lvl8pPr lvl="7" algn="r" rtl="0">
              <a:lnSpc>
                <a:spcPct val="100000"/>
              </a:lnSpc>
              <a:spcBef>
                <a:spcPts val="0"/>
              </a:spcBef>
              <a:spcAft>
                <a:spcPts val="0"/>
              </a:spcAft>
              <a:buNone/>
              <a:defRPr sz="1600" b="1">
                <a:solidFill>
                  <a:schemeClr val="lt2"/>
                </a:solidFill>
                <a:latin typeface="Adamina"/>
                <a:ea typeface="Adamina"/>
                <a:cs typeface="Adamina"/>
                <a:sym typeface="Adamina"/>
              </a:defRPr>
            </a:lvl8pPr>
            <a:lvl9pPr lvl="8" algn="r" rtl="0">
              <a:lnSpc>
                <a:spcPct val="100000"/>
              </a:lnSpc>
              <a:spcBef>
                <a:spcPts val="0"/>
              </a:spcBef>
              <a:spcAft>
                <a:spcPts val="0"/>
              </a:spcAft>
              <a:buNone/>
              <a:defRPr sz="1600" b="1">
                <a:solidFill>
                  <a:schemeClr val="lt2"/>
                </a:solidFill>
                <a:latin typeface="Adamina"/>
                <a:ea typeface="Adamina"/>
                <a:cs typeface="Adamina"/>
                <a:sym typeface="Adamina"/>
              </a:defRPr>
            </a:lvl9pPr>
          </a:lstStyle>
          <a:p>
            <a:endParaRPr/>
          </a:p>
        </p:txBody>
      </p:sp>
      <p:sp>
        <p:nvSpPr>
          <p:cNvPr id="324" name="Google Shape;324;p23"/>
          <p:cNvSpPr txBox="1">
            <a:spLocks noGrp="1"/>
          </p:cNvSpPr>
          <p:nvPr>
            <p:ph type="subTitle" idx="2"/>
          </p:nvPr>
        </p:nvSpPr>
        <p:spPr>
          <a:xfrm>
            <a:off x="713653" y="1837848"/>
            <a:ext cx="2140500" cy="527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325" name="Google Shape;325;p23"/>
          <p:cNvSpPr txBox="1">
            <a:spLocks noGrp="1"/>
          </p:cNvSpPr>
          <p:nvPr>
            <p:ph type="subTitle" idx="3"/>
          </p:nvPr>
        </p:nvSpPr>
        <p:spPr>
          <a:xfrm>
            <a:off x="713225" y="3169750"/>
            <a:ext cx="2140500" cy="3873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1600" b="1">
                <a:solidFill>
                  <a:schemeClr val="lt2"/>
                </a:solidFill>
                <a:latin typeface="Adamina"/>
                <a:ea typeface="Adamina"/>
                <a:cs typeface="Adamina"/>
                <a:sym typeface="Adamina"/>
              </a:defRPr>
            </a:lvl1pPr>
            <a:lvl2pPr lvl="1" algn="r" rtl="0">
              <a:lnSpc>
                <a:spcPct val="100000"/>
              </a:lnSpc>
              <a:spcBef>
                <a:spcPts val="0"/>
              </a:spcBef>
              <a:spcAft>
                <a:spcPts val="0"/>
              </a:spcAft>
              <a:buNone/>
              <a:defRPr sz="1600" b="1">
                <a:solidFill>
                  <a:schemeClr val="lt2"/>
                </a:solidFill>
                <a:latin typeface="Adamina"/>
                <a:ea typeface="Adamina"/>
                <a:cs typeface="Adamina"/>
                <a:sym typeface="Adamina"/>
              </a:defRPr>
            </a:lvl2pPr>
            <a:lvl3pPr lvl="2" algn="r" rtl="0">
              <a:lnSpc>
                <a:spcPct val="100000"/>
              </a:lnSpc>
              <a:spcBef>
                <a:spcPts val="0"/>
              </a:spcBef>
              <a:spcAft>
                <a:spcPts val="0"/>
              </a:spcAft>
              <a:buNone/>
              <a:defRPr sz="1600" b="1">
                <a:solidFill>
                  <a:schemeClr val="lt2"/>
                </a:solidFill>
                <a:latin typeface="Adamina"/>
                <a:ea typeface="Adamina"/>
                <a:cs typeface="Adamina"/>
                <a:sym typeface="Adamina"/>
              </a:defRPr>
            </a:lvl3pPr>
            <a:lvl4pPr lvl="3" algn="r" rtl="0">
              <a:lnSpc>
                <a:spcPct val="100000"/>
              </a:lnSpc>
              <a:spcBef>
                <a:spcPts val="0"/>
              </a:spcBef>
              <a:spcAft>
                <a:spcPts val="0"/>
              </a:spcAft>
              <a:buNone/>
              <a:defRPr sz="1600" b="1">
                <a:solidFill>
                  <a:schemeClr val="lt2"/>
                </a:solidFill>
                <a:latin typeface="Adamina"/>
                <a:ea typeface="Adamina"/>
                <a:cs typeface="Adamina"/>
                <a:sym typeface="Adamina"/>
              </a:defRPr>
            </a:lvl4pPr>
            <a:lvl5pPr lvl="4" algn="r" rtl="0">
              <a:lnSpc>
                <a:spcPct val="100000"/>
              </a:lnSpc>
              <a:spcBef>
                <a:spcPts val="0"/>
              </a:spcBef>
              <a:spcAft>
                <a:spcPts val="0"/>
              </a:spcAft>
              <a:buNone/>
              <a:defRPr sz="1600" b="1">
                <a:solidFill>
                  <a:schemeClr val="lt2"/>
                </a:solidFill>
                <a:latin typeface="Adamina"/>
                <a:ea typeface="Adamina"/>
                <a:cs typeface="Adamina"/>
                <a:sym typeface="Adamina"/>
              </a:defRPr>
            </a:lvl5pPr>
            <a:lvl6pPr lvl="5" algn="r" rtl="0">
              <a:lnSpc>
                <a:spcPct val="100000"/>
              </a:lnSpc>
              <a:spcBef>
                <a:spcPts val="0"/>
              </a:spcBef>
              <a:spcAft>
                <a:spcPts val="0"/>
              </a:spcAft>
              <a:buNone/>
              <a:defRPr sz="1600" b="1">
                <a:solidFill>
                  <a:schemeClr val="lt2"/>
                </a:solidFill>
                <a:latin typeface="Adamina"/>
                <a:ea typeface="Adamina"/>
                <a:cs typeface="Adamina"/>
                <a:sym typeface="Adamina"/>
              </a:defRPr>
            </a:lvl6pPr>
            <a:lvl7pPr lvl="6" algn="r" rtl="0">
              <a:lnSpc>
                <a:spcPct val="100000"/>
              </a:lnSpc>
              <a:spcBef>
                <a:spcPts val="0"/>
              </a:spcBef>
              <a:spcAft>
                <a:spcPts val="0"/>
              </a:spcAft>
              <a:buNone/>
              <a:defRPr sz="1600" b="1">
                <a:solidFill>
                  <a:schemeClr val="lt2"/>
                </a:solidFill>
                <a:latin typeface="Adamina"/>
                <a:ea typeface="Adamina"/>
                <a:cs typeface="Adamina"/>
                <a:sym typeface="Adamina"/>
              </a:defRPr>
            </a:lvl7pPr>
            <a:lvl8pPr lvl="7" algn="r" rtl="0">
              <a:lnSpc>
                <a:spcPct val="100000"/>
              </a:lnSpc>
              <a:spcBef>
                <a:spcPts val="0"/>
              </a:spcBef>
              <a:spcAft>
                <a:spcPts val="0"/>
              </a:spcAft>
              <a:buNone/>
              <a:defRPr sz="1600" b="1">
                <a:solidFill>
                  <a:schemeClr val="lt2"/>
                </a:solidFill>
                <a:latin typeface="Adamina"/>
                <a:ea typeface="Adamina"/>
                <a:cs typeface="Adamina"/>
                <a:sym typeface="Adamina"/>
              </a:defRPr>
            </a:lvl8pPr>
            <a:lvl9pPr lvl="8" algn="r" rtl="0">
              <a:lnSpc>
                <a:spcPct val="100000"/>
              </a:lnSpc>
              <a:spcBef>
                <a:spcPts val="0"/>
              </a:spcBef>
              <a:spcAft>
                <a:spcPts val="0"/>
              </a:spcAft>
              <a:buNone/>
              <a:defRPr sz="1600" b="1">
                <a:solidFill>
                  <a:schemeClr val="lt2"/>
                </a:solidFill>
                <a:latin typeface="Adamina"/>
                <a:ea typeface="Adamina"/>
                <a:cs typeface="Adamina"/>
                <a:sym typeface="Adamina"/>
              </a:defRPr>
            </a:lvl9pPr>
          </a:lstStyle>
          <a:p>
            <a:endParaRPr/>
          </a:p>
        </p:txBody>
      </p:sp>
      <p:sp>
        <p:nvSpPr>
          <p:cNvPr id="326" name="Google Shape;326;p23"/>
          <p:cNvSpPr txBox="1">
            <a:spLocks noGrp="1"/>
          </p:cNvSpPr>
          <p:nvPr>
            <p:ph type="subTitle" idx="4"/>
          </p:nvPr>
        </p:nvSpPr>
        <p:spPr>
          <a:xfrm>
            <a:off x="713443" y="3516350"/>
            <a:ext cx="2140500" cy="527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327" name="Google Shape;327;p23"/>
          <p:cNvSpPr txBox="1">
            <a:spLocks noGrp="1"/>
          </p:cNvSpPr>
          <p:nvPr>
            <p:ph type="subTitle" idx="5"/>
          </p:nvPr>
        </p:nvSpPr>
        <p:spPr>
          <a:xfrm>
            <a:off x="6290664" y="1491075"/>
            <a:ext cx="2140200" cy="38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600" b="1">
                <a:solidFill>
                  <a:schemeClr val="lt2"/>
                </a:solidFill>
                <a:latin typeface="Adamina"/>
                <a:ea typeface="Adamina"/>
                <a:cs typeface="Adamina"/>
                <a:sym typeface="Adamina"/>
              </a:defRPr>
            </a:lvl1pPr>
            <a:lvl2pPr lvl="1" rtl="0">
              <a:lnSpc>
                <a:spcPct val="100000"/>
              </a:lnSpc>
              <a:spcBef>
                <a:spcPts val="0"/>
              </a:spcBef>
              <a:spcAft>
                <a:spcPts val="0"/>
              </a:spcAft>
              <a:buNone/>
              <a:defRPr sz="1600" b="1">
                <a:solidFill>
                  <a:schemeClr val="lt2"/>
                </a:solidFill>
                <a:latin typeface="Adamina"/>
                <a:ea typeface="Adamina"/>
                <a:cs typeface="Adamina"/>
                <a:sym typeface="Adamina"/>
              </a:defRPr>
            </a:lvl2pPr>
            <a:lvl3pPr lvl="2" rtl="0">
              <a:lnSpc>
                <a:spcPct val="100000"/>
              </a:lnSpc>
              <a:spcBef>
                <a:spcPts val="0"/>
              </a:spcBef>
              <a:spcAft>
                <a:spcPts val="0"/>
              </a:spcAft>
              <a:buNone/>
              <a:defRPr sz="1600" b="1">
                <a:solidFill>
                  <a:schemeClr val="lt2"/>
                </a:solidFill>
                <a:latin typeface="Adamina"/>
                <a:ea typeface="Adamina"/>
                <a:cs typeface="Adamina"/>
                <a:sym typeface="Adamina"/>
              </a:defRPr>
            </a:lvl3pPr>
            <a:lvl4pPr lvl="3" rtl="0">
              <a:lnSpc>
                <a:spcPct val="100000"/>
              </a:lnSpc>
              <a:spcBef>
                <a:spcPts val="0"/>
              </a:spcBef>
              <a:spcAft>
                <a:spcPts val="0"/>
              </a:spcAft>
              <a:buNone/>
              <a:defRPr sz="1600" b="1">
                <a:solidFill>
                  <a:schemeClr val="lt2"/>
                </a:solidFill>
                <a:latin typeface="Adamina"/>
                <a:ea typeface="Adamina"/>
                <a:cs typeface="Adamina"/>
                <a:sym typeface="Adamina"/>
              </a:defRPr>
            </a:lvl4pPr>
            <a:lvl5pPr lvl="4" rtl="0">
              <a:lnSpc>
                <a:spcPct val="100000"/>
              </a:lnSpc>
              <a:spcBef>
                <a:spcPts val="0"/>
              </a:spcBef>
              <a:spcAft>
                <a:spcPts val="0"/>
              </a:spcAft>
              <a:buNone/>
              <a:defRPr sz="1600" b="1">
                <a:solidFill>
                  <a:schemeClr val="lt2"/>
                </a:solidFill>
                <a:latin typeface="Adamina"/>
                <a:ea typeface="Adamina"/>
                <a:cs typeface="Adamina"/>
                <a:sym typeface="Adamina"/>
              </a:defRPr>
            </a:lvl5pPr>
            <a:lvl6pPr lvl="5" rtl="0">
              <a:lnSpc>
                <a:spcPct val="100000"/>
              </a:lnSpc>
              <a:spcBef>
                <a:spcPts val="0"/>
              </a:spcBef>
              <a:spcAft>
                <a:spcPts val="0"/>
              </a:spcAft>
              <a:buNone/>
              <a:defRPr sz="1600" b="1">
                <a:solidFill>
                  <a:schemeClr val="lt2"/>
                </a:solidFill>
                <a:latin typeface="Adamina"/>
                <a:ea typeface="Adamina"/>
                <a:cs typeface="Adamina"/>
                <a:sym typeface="Adamina"/>
              </a:defRPr>
            </a:lvl6pPr>
            <a:lvl7pPr lvl="6" rtl="0">
              <a:lnSpc>
                <a:spcPct val="100000"/>
              </a:lnSpc>
              <a:spcBef>
                <a:spcPts val="0"/>
              </a:spcBef>
              <a:spcAft>
                <a:spcPts val="0"/>
              </a:spcAft>
              <a:buNone/>
              <a:defRPr sz="1600" b="1">
                <a:solidFill>
                  <a:schemeClr val="lt2"/>
                </a:solidFill>
                <a:latin typeface="Adamina"/>
                <a:ea typeface="Adamina"/>
                <a:cs typeface="Adamina"/>
                <a:sym typeface="Adamina"/>
              </a:defRPr>
            </a:lvl7pPr>
            <a:lvl8pPr lvl="7" rtl="0">
              <a:lnSpc>
                <a:spcPct val="100000"/>
              </a:lnSpc>
              <a:spcBef>
                <a:spcPts val="0"/>
              </a:spcBef>
              <a:spcAft>
                <a:spcPts val="0"/>
              </a:spcAft>
              <a:buNone/>
              <a:defRPr sz="1600" b="1">
                <a:solidFill>
                  <a:schemeClr val="lt2"/>
                </a:solidFill>
                <a:latin typeface="Adamina"/>
                <a:ea typeface="Adamina"/>
                <a:cs typeface="Adamina"/>
                <a:sym typeface="Adamina"/>
              </a:defRPr>
            </a:lvl8pPr>
            <a:lvl9pPr lvl="8" rtl="0">
              <a:lnSpc>
                <a:spcPct val="100000"/>
              </a:lnSpc>
              <a:spcBef>
                <a:spcPts val="0"/>
              </a:spcBef>
              <a:spcAft>
                <a:spcPts val="0"/>
              </a:spcAft>
              <a:buNone/>
              <a:defRPr sz="1600" b="1">
                <a:solidFill>
                  <a:schemeClr val="lt2"/>
                </a:solidFill>
                <a:latin typeface="Adamina"/>
                <a:ea typeface="Adamina"/>
                <a:cs typeface="Adamina"/>
                <a:sym typeface="Adamina"/>
              </a:defRPr>
            </a:lvl9pPr>
          </a:lstStyle>
          <a:p>
            <a:endParaRPr/>
          </a:p>
        </p:txBody>
      </p:sp>
      <p:sp>
        <p:nvSpPr>
          <p:cNvPr id="328" name="Google Shape;328;p23"/>
          <p:cNvSpPr txBox="1">
            <a:spLocks noGrp="1"/>
          </p:cNvSpPr>
          <p:nvPr>
            <p:ph type="subTitle" idx="6"/>
          </p:nvPr>
        </p:nvSpPr>
        <p:spPr>
          <a:xfrm>
            <a:off x="6290653" y="1837823"/>
            <a:ext cx="21402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29" name="Google Shape;329;p23"/>
          <p:cNvSpPr txBox="1">
            <a:spLocks noGrp="1"/>
          </p:cNvSpPr>
          <p:nvPr>
            <p:ph type="subTitle" idx="7"/>
          </p:nvPr>
        </p:nvSpPr>
        <p:spPr>
          <a:xfrm>
            <a:off x="6290226" y="3170667"/>
            <a:ext cx="2140200" cy="387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600" b="1">
                <a:solidFill>
                  <a:schemeClr val="lt2"/>
                </a:solidFill>
                <a:latin typeface="Adamina"/>
                <a:ea typeface="Adamina"/>
                <a:cs typeface="Adamina"/>
                <a:sym typeface="Adamina"/>
              </a:defRPr>
            </a:lvl1pPr>
            <a:lvl2pPr lvl="1" rtl="0">
              <a:lnSpc>
                <a:spcPct val="100000"/>
              </a:lnSpc>
              <a:spcBef>
                <a:spcPts val="0"/>
              </a:spcBef>
              <a:spcAft>
                <a:spcPts val="0"/>
              </a:spcAft>
              <a:buNone/>
              <a:defRPr sz="1600" b="1">
                <a:solidFill>
                  <a:schemeClr val="lt2"/>
                </a:solidFill>
                <a:latin typeface="Adamina"/>
                <a:ea typeface="Adamina"/>
                <a:cs typeface="Adamina"/>
                <a:sym typeface="Adamina"/>
              </a:defRPr>
            </a:lvl2pPr>
            <a:lvl3pPr lvl="2" rtl="0">
              <a:lnSpc>
                <a:spcPct val="100000"/>
              </a:lnSpc>
              <a:spcBef>
                <a:spcPts val="0"/>
              </a:spcBef>
              <a:spcAft>
                <a:spcPts val="0"/>
              </a:spcAft>
              <a:buNone/>
              <a:defRPr sz="1600" b="1">
                <a:solidFill>
                  <a:schemeClr val="lt2"/>
                </a:solidFill>
                <a:latin typeface="Adamina"/>
                <a:ea typeface="Adamina"/>
                <a:cs typeface="Adamina"/>
                <a:sym typeface="Adamina"/>
              </a:defRPr>
            </a:lvl3pPr>
            <a:lvl4pPr lvl="3" rtl="0">
              <a:lnSpc>
                <a:spcPct val="100000"/>
              </a:lnSpc>
              <a:spcBef>
                <a:spcPts val="0"/>
              </a:spcBef>
              <a:spcAft>
                <a:spcPts val="0"/>
              </a:spcAft>
              <a:buNone/>
              <a:defRPr sz="1600" b="1">
                <a:solidFill>
                  <a:schemeClr val="lt2"/>
                </a:solidFill>
                <a:latin typeface="Adamina"/>
                <a:ea typeface="Adamina"/>
                <a:cs typeface="Adamina"/>
                <a:sym typeface="Adamina"/>
              </a:defRPr>
            </a:lvl4pPr>
            <a:lvl5pPr lvl="4" rtl="0">
              <a:lnSpc>
                <a:spcPct val="100000"/>
              </a:lnSpc>
              <a:spcBef>
                <a:spcPts val="0"/>
              </a:spcBef>
              <a:spcAft>
                <a:spcPts val="0"/>
              </a:spcAft>
              <a:buNone/>
              <a:defRPr sz="1600" b="1">
                <a:solidFill>
                  <a:schemeClr val="lt2"/>
                </a:solidFill>
                <a:latin typeface="Adamina"/>
                <a:ea typeface="Adamina"/>
                <a:cs typeface="Adamina"/>
                <a:sym typeface="Adamina"/>
              </a:defRPr>
            </a:lvl5pPr>
            <a:lvl6pPr lvl="5" rtl="0">
              <a:lnSpc>
                <a:spcPct val="100000"/>
              </a:lnSpc>
              <a:spcBef>
                <a:spcPts val="0"/>
              </a:spcBef>
              <a:spcAft>
                <a:spcPts val="0"/>
              </a:spcAft>
              <a:buNone/>
              <a:defRPr sz="1600" b="1">
                <a:solidFill>
                  <a:schemeClr val="lt2"/>
                </a:solidFill>
                <a:latin typeface="Adamina"/>
                <a:ea typeface="Adamina"/>
                <a:cs typeface="Adamina"/>
                <a:sym typeface="Adamina"/>
              </a:defRPr>
            </a:lvl6pPr>
            <a:lvl7pPr lvl="6" rtl="0">
              <a:lnSpc>
                <a:spcPct val="100000"/>
              </a:lnSpc>
              <a:spcBef>
                <a:spcPts val="0"/>
              </a:spcBef>
              <a:spcAft>
                <a:spcPts val="0"/>
              </a:spcAft>
              <a:buNone/>
              <a:defRPr sz="1600" b="1">
                <a:solidFill>
                  <a:schemeClr val="lt2"/>
                </a:solidFill>
                <a:latin typeface="Adamina"/>
                <a:ea typeface="Adamina"/>
                <a:cs typeface="Adamina"/>
                <a:sym typeface="Adamina"/>
              </a:defRPr>
            </a:lvl7pPr>
            <a:lvl8pPr lvl="7" rtl="0">
              <a:lnSpc>
                <a:spcPct val="100000"/>
              </a:lnSpc>
              <a:spcBef>
                <a:spcPts val="0"/>
              </a:spcBef>
              <a:spcAft>
                <a:spcPts val="0"/>
              </a:spcAft>
              <a:buNone/>
              <a:defRPr sz="1600" b="1">
                <a:solidFill>
                  <a:schemeClr val="lt2"/>
                </a:solidFill>
                <a:latin typeface="Adamina"/>
                <a:ea typeface="Adamina"/>
                <a:cs typeface="Adamina"/>
                <a:sym typeface="Adamina"/>
              </a:defRPr>
            </a:lvl8pPr>
            <a:lvl9pPr lvl="8" rtl="0">
              <a:lnSpc>
                <a:spcPct val="100000"/>
              </a:lnSpc>
              <a:spcBef>
                <a:spcPts val="0"/>
              </a:spcBef>
              <a:spcAft>
                <a:spcPts val="0"/>
              </a:spcAft>
              <a:buNone/>
              <a:defRPr sz="1600" b="1">
                <a:solidFill>
                  <a:schemeClr val="lt2"/>
                </a:solidFill>
                <a:latin typeface="Adamina"/>
                <a:ea typeface="Adamina"/>
                <a:cs typeface="Adamina"/>
                <a:sym typeface="Adamina"/>
              </a:defRPr>
            </a:lvl9pPr>
          </a:lstStyle>
          <a:p>
            <a:endParaRPr/>
          </a:p>
        </p:txBody>
      </p:sp>
      <p:sp>
        <p:nvSpPr>
          <p:cNvPr id="330" name="Google Shape;330;p23"/>
          <p:cNvSpPr txBox="1">
            <a:spLocks noGrp="1"/>
          </p:cNvSpPr>
          <p:nvPr>
            <p:ph type="subTitle" idx="8"/>
          </p:nvPr>
        </p:nvSpPr>
        <p:spPr>
          <a:xfrm>
            <a:off x="6290444" y="3516325"/>
            <a:ext cx="21402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31" name="Google Shape;331;p23"/>
          <p:cNvSpPr>
            <a:spLocks noGrp="1"/>
          </p:cNvSpPr>
          <p:nvPr>
            <p:ph type="pic" idx="9"/>
          </p:nvPr>
        </p:nvSpPr>
        <p:spPr>
          <a:xfrm>
            <a:off x="3267063" y="1434025"/>
            <a:ext cx="2609700" cy="2609700"/>
          </a:xfrm>
          <a:prstGeom prst="roundRect">
            <a:avLst>
              <a:gd name="adj" fmla="val 16667"/>
            </a:avLst>
          </a:prstGeom>
          <a:noFill/>
          <a:ln>
            <a:noFill/>
          </a:ln>
        </p:spPr>
      </p:sp>
      <p:sp>
        <p:nvSpPr>
          <p:cNvPr id="332" name="Google Shape;332;p23"/>
          <p:cNvSpPr/>
          <p:nvPr/>
        </p:nvSpPr>
        <p:spPr>
          <a:xfrm>
            <a:off x="5691750" y="68940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a:off x="3267075" y="200513"/>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a:off x="217825" y="1491063"/>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7896100" y="30715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 name="Google Shape;336;p23"/>
          <p:cNvGrpSpPr/>
          <p:nvPr/>
        </p:nvGrpSpPr>
        <p:grpSpPr>
          <a:xfrm>
            <a:off x="-6275" y="4673425"/>
            <a:ext cx="9067377" cy="85125"/>
            <a:chOff x="0" y="4675850"/>
            <a:chExt cx="9067377" cy="85125"/>
          </a:xfrm>
        </p:grpSpPr>
        <p:sp>
          <p:nvSpPr>
            <p:cNvPr id="337" name="Google Shape;337;p23"/>
            <p:cNvSpPr/>
            <p:nvPr/>
          </p:nvSpPr>
          <p:spPr>
            <a:xfrm flipH="1">
              <a:off x="5762748" y="4675850"/>
              <a:ext cx="3304628" cy="8405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a:off x="0" y="4693101"/>
              <a:ext cx="2980136" cy="6680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2921181" y="4694185"/>
              <a:ext cx="2897912" cy="66790"/>
            </a:xfrm>
            <a:custGeom>
              <a:avLst/>
              <a:gdLst/>
              <a:ahLst/>
              <a:cxnLst/>
              <a:rect l="l" t="t" r="r" b="b"/>
              <a:pathLst>
                <a:path w="80269" h="1850" extrusionOk="0">
                  <a:moveTo>
                    <a:pt x="18732" y="0"/>
                  </a:moveTo>
                  <a:cubicBezTo>
                    <a:pt x="18296" y="0"/>
                    <a:pt x="17859" y="0"/>
                    <a:pt x="17422" y="1"/>
                  </a:cubicBezTo>
                  <a:cubicBezTo>
                    <a:pt x="11610" y="16"/>
                    <a:pt x="5813" y="16"/>
                    <a:pt x="1" y="16"/>
                  </a:cubicBezTo>
                  <a:lnTo>
                    <a:pt x="1" y="1820"/>
                  </a:lnTo>
                  <a:cubicBezTo>
                    <a:pt x="14819" y="1820"/>
                    <a:pt x="29652" y="1835"/>
                    <a:pt x="44471" y="1835"/>
                  </a:cubicBezTo>
                  <a:lnTo>
                    <a:pt x="79062" y="1849"/>
                  </a:lnTo>
                  <a:cubicBezTo>
                    <a:pt x="80269" y="1849"/>
                    <a:pt x="79293" y="326"/>
                    <a:pt x="78088" y="326"/>
                  </a:cubicBezTo>
                  <a:cubicBezTo>
                    <a:pt x="78083" y="326"/>
                    <a:pt x="78077" y="326"/>
                    <a:pt x="78071" y="326"/>
                  </a:cubicBezTo>
                  <a:cubicBezTo>
                    <a:pt x="57966" y="326"/>
                    <a:pt x="38797" y="0"/>
                    <a:pt x="18732" y="0"/>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340;p23"/>
          <p:cNvGrpSpPr/>
          <p:nvPr/>
        </p:nvGrpSpPr>
        <p:grpSpPr>
          <a:xfrm>
            <a:off x="500163" y="4272741"/>
            <a:ext cx="300337" cy="439911"/>
            <a:chOff x="6108925" y="2841025"/>
            <a:chExt cx="502825" cy="736500"/>
          </a:xfrm>
        </p:grpSpPr>
        <p:sp>
          <p:nvSpPr>
            <p:cNvPr id="341" name="Google Shape;341;p23"/>
            <p:cNvSpPr/>
            <p:nvPr/>
          </p:nvSpPr>
          <p:spPr>
            <a:xfrm>
              <a:off x="6108925" y="2841025"/>
              <a:ext cx="502825" cy="736500"/>
            </a:xfrm>
            <a:custGeom>
              <a:avLst/>
              <a:gdLst/>
              <a:ahLst/>
              <a:cxnLst/>
              <a:rect l="l" t="t" r="r" b="b"/>
              <a:pathLst>
                <a:path w="20113" h="29460" extrusionOk="0">
                  <a:moveTo>
                    <a:pt x="20098" y="0"/>
                  </a:moveTo>
                  <a:cubicBezTo>
                    <a:pt x="20098" y="0"/>
                    <a:pt x="15957" y="666"/>
                    <a:pt x="12955" y="3121"/>
                  </a:cubicBezTo>
                  <a:lnTo>
                    <a:pt x="14375" y="5103"/>
                  </a:lnTo>
                  <a:lnTo>
                    <a:pt x="14375" y="5103"/>
                  </a:lnTo>
                  <a:lnTo>
                    <a:pt x="12156" y="4156"/>
                  </a:lnTo>
                  <a:lnTo>
                    <a:pt x="8592" y="9243"/>
                  </a:lnTo>
                  <a:lnTo>
                    <a:pt x="10367" y="11225"/>
                  </a:lnTo>
                  <a:lnTo>
                    <a:pt x="7335" y="11151"/>
                  </a:lnTo>
                  <a:lnTo>
                    <a:pt x="4673" y="15854"/>
                  </a:lnTo>
                  <a:lnTo>
                    <a:pt x="6685" y="17481"/>
                  </a:lnTo>
                  <a:lnTo>
                    <a:pt x="3002" y="16978"/>
                  </a:lnTo>
                  <a:cubicBezTo>
                    <a:pt x="3002" y="16978"/>
                    <a:pt x="0" y="23308"/>
                    <a:pt x="1863" y="29460"/>
                  </a:cubicBezTo>
                  <a:cubicBezTo>
                    <a:pt x="1863" y="29460"/>
                    <a:pt x="13739" y="21651"/>
                    <a:pt x="16815" y="14005"/>
                  </a:cubicBezTo>
                  <a:lnTo>
                    <a:pt x="14700" y="13177"/>
                  </a:lnTo>
                  <a:lnTo>
                    <a:pt x="17835" y="11861"/>
                  </a:lnTo>
                  <a:lnTo>
                    <a:pt x="19640" y="7350"/>
                  </a:lnTo>
                  <a:lnTo>
                    <a:pt x="16800" y="7069"/>
                  </a:lnTo>
                  <a:lnTo>
                    <a:pt x="19373" y="6389"/>
                  </a:lnTo>
                  <a:cubicBezTo>
                    <a:pt x="19373" y="6389"/>
                    <a:pt x="20113" y="2781"/>
                    <a:pt x="20098" y="0"/>
                  </a:cubicBezTo>
                  <a:close/>
                </a:path>
              </a:pathLst>
            </a:custGeom>
            <a:solidFill>
              <a:srgbClr val="88C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a:off x="6183600" y="2901275"/>
              <a:ext cx="380475" cy="616725"/>
            </a:xfrm>
            <a:custGeom>
              <a:avLst/>
              <a:gdLst/>
              <a:ahLst/>
              <a:cxnLst/>
              <a:rect l="l" t="t" r="r" b="b"/>
              <a:pathLst>
                <a:path w="15219" h="24669" fill="none" extrusionOk="0">
                  <a:moveTo>
                    <a:pt x="0" y="24669"/>
                  </a:moveTo>
                  <a:cubicBezTo>
                    <a:pt x="0" y="24669"/>
                    <a:pt x="2189" y="19197"/>
                    <a:pt x="4585" y="16402"/>
                  </a:cubicBezTo>
                  <a:cubicBezTo>
                    <a:pt x="6981" y="13607"/>
                    <a:pt x="11284" y="8445"/>
                    <a:pt x="12586" y="4585"/>
                  </a:cubicBezTo>
                  <a:cubicBezTo>
                    <a:pt x="13887" y="726"/>
                    <a:pt x="15218" y="1"/>
                    <a:pt x="15218" y="1"/>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6189875" y="3393375"/>
              <a:ext cx="101700" cy="67700"/>
            </a:xfrm>
            <a:custGeom>
              <a:avLst/>
              <a:gdLst/>
              <a:ahLst/>
              <a:cxnLst/>
              <a:rect l="l" t="t" r="r" b="b"/>
              <a:pathLst>
                <a:path w="4068" h="2708" fill="none" extrusionOk="0">
                  <a:moveTo>
                    <a:pt x="4068" y="1154"/>
                  </a:moveTo>
                  <a:lnTo>
                    <a:pt x="755" y="2707"/>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6234625" y="3310200"/>
              <a:ext cx="156400" cy="63625"/>
            </a:xfrm>
            <a:custGeom>
              <a:avLst/>
              <a:gdLst/>
              <a:ahLst/>
              <a:cxnLst/>
              <a:rect l="l" t="t" r="r" b="b"/>
              <a:pathLst>
                <a:path w="6256" h="2545" fill="none" extrusionOk="0">
                  <a:moveTo>
                    <a:pt x="6256" y="562"/>
                  </a:moveTo>
                  <a:lnTo>
                    <a:pt x="799" y="2544"/>
                  </a:lnTo>
                  <a:lnTo>
                    <a:pt x="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6318175" y="3190400"/>
              <a:ext cx="129800" cy="76575"/>
            </a:xfrm>
            <a:custGeom>
              <a:avLst/>
              <a:gdLst/>
              <a:ahLst/>
              <a:cxnLst/>
              <a:rect l="l" t="t" r="r" b="b"/>
              <a:pathLst>
                <a:path w="5192" h="3063" fill="none" extrusionOk="0">
                  <a:moveTo>
                    <a:pt x="5191" y="1376"/>
                  </a:moveTo>
                  <a:lnTo>
                    <a:pt x="577" y="3062"/>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6401725" y="3102425"/>
              <a:ext cx="81375" cy="70250"/>
            </a:xfrm>
            <a:custGeom>
              <a:avLst/>
              <a:gdLst/>
              <a:ahLst/>
              <a:cxnLst/>
              <a:rect l="l" t="t" r="r" b="b"/>
              <a:pathLst>
                <a:path w="3255" h="2810" fill="none" extrusionOk="0">
                  <a:moveTo>
                    <a:pt x="3254" y="1272"/>
                  </a:moveTo>
                  <a:lnTo>
                    <a:pt x="297" y="2810"/>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a:off x="6431300" y="3017750"/>
              <a:ext cx="104300" cy="74700"/>
            </a:xfrm>
            <a:custGeom>
              <a:avLst/>
              <a:gdLst/>
              <a:ahLst/>
              <a:cxnLst/>
              <a:rect l="l" t="t" r="r" b="b"/>
              <a:pathLst>
                <a:path w="4172" h="2988" fill="none" extrusionOk="0">
                  <a:moveTo>
                    <a:pt x="4171" y="1642"/>
                  </a:moveTo>
                  <a:lnTo>
                    <a:pt x="1228" y="2988"/>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6498975" y="2912375"/>
              <a:ext cx="66200" cy="81000"/>
            </a:xfrm>
            <a:custGeom>
              <a:avLst/>
              <a:gdLst/>
              <a:ahLst/>
              <a:cxnLst/>
              <a:rect l="l" t="t" r="r" b="b"/>
              <a:pathLst>
                <a:path w="2648" h="3240" fill="none" extrusionOk="0">
                  <a:moveTo>
                    <a:pt x="2647" y="2145"/>
                  </a:moveTo>
                  <a:lnTo>
                    <a:pt x="296" y="3239"/>
                  </a:lnTo>
                  <a:lnTo>
                    <a:pt x="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23"/>
          <p:cNvGrpSpPr/>
          <p:nvPr/>
        </p:nvGrpSpPr>
        <p:grpSpPr>
          <a:xfrm>
            <a:off x="543066" y="4530803"/>
            <a:ext cx="298351" cy="174008"/>
            <a:chOff x="6432425" y="3554250"/>
            <a:chExt cx="499500" cy="291325"/>
          </a:xfrm>
        </p:grpSpPr>
        <p:sp>
          <p:nvSpPr>
            <p:cNvPr id="350" name="Google Shape;350;p23"/>
            <p:cNvSpPr/>
            <p:nvPr/>
          </p:nvSpPr>
          <p:spPr>
            <a:xfrm>
              <a:off x="6432425" y="3554250"/>
              <a:ext cx="499500" cy="291325"/>
            </a:xfrm>
            <a:custGeom>
              <a:avLst/>
              <a:gdLst/>
              <a:ahLst/>
              <a:cxnLst/>
              <a:rect l="l" t="t" r="r" b="b"/>
              <a:pathLst>
                <a:path w="19980" h="11653" extrusionOk="0">
                  <a:moveTo>
                    <a:pt x="16277" y="0"/>
                  </a:moveTo>
                  <a:cubicBezTo>
                    <a:pt x="15819" y="0"/>
                    <a:pt x="15346" y="34"/>
                    <a:pt x="14878" y="117"/>
                  </a:cubicBezTo>
                  <a:lnTo>
                    <a:pt x="15055" y="1714"/>
                  </a:lnTo>
                  <a:lnTo>
                    <a:pt x="14079" y="443"/>
                  </a:lnTo>
                  <a:lnTo>
                    <a:pt x="10382" y="2217"/>
                  </a:lnTo>
                  <a:lnTo>
                    <a:pt x="10767" y="3933"/>
                  </a:lnTo>
                  <a:lnTo>
                    <a:pt x="9051" y="2912"/>
                  </a:lnTo>
                  <a:lnTo>
                    <a:pt x="6005" y="4761"/>
                  </a:lnTo>
                  <a:lnTo>
                    <a:pt x="6626" y="6329"/>
                  </a:lnTo>
                  <a:lnTo>
                    <a:pt x="4674" y="4850"/>
                  </a:lnTo>
                  <a:cubicBezTo>
                    <a:pt x="4674" y="4850"/>
                    <a:pt x="917" y="7526"/>
                    <a:pt x="0" y="11653"/>
                  </a:cubicBezTo>
                  <a:cubicBezTo>
                    <a:pt x="0" y="11653"/>
                    <a:pt x="9332" y="11002"/>
                    <a:pt x="13576" y="7615"/>
                  </a:cubicBezTo>
                  <a:lnTo>
                    <a:pt x="12630" y="6447"/>
                  </a:lnTo>
                  <a:lnTo>
                    <a:pt x="14848" y="6713"/>
                  </a:lnTo>
                  <a:lnTo>
                    <a:pt x="17348" y="4702"/>
                  </a:lnTo>
                  <a:lnTo>
                    <a:pt x="15795" y="3622"/>
                  </a:lnTo>
                  <a:lnTo>
                    <a:pt x="17495" y="4066"/>
                  </a:lnTo>
                  <a:cubicBezTo>
                    <a:pt x="17495" y="4066"/>
                    <a:pt x="19093" y="2232"/>
                    <a:pt x="19980" y="635"/>
                  </a:cubicBezTo>
                  <a:cubicBezTo>
                    <a:pt x="19980" y="635"/>
                    <a:pt x="18262" y="0"/>
                    <a:pt x="16277" y="0"/>
                  </a:cubicBezTo>
                  <a:close/>
                </a:path>
              </a:pathLst>
            </a:custGeom>
            <a:solidFill>
              <a:srgbClr val="9AD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a:off x="6467550" y="3588975"/>
              <a:ext cx="417800" cy="231450"/>
            </a:xfrm>
            <a:custGeom>
              <a:avLst/>
              <a:gdLst/>
              <a:ahLst/>
              <a:cxnLst/>
              <a:rect l="l" t="t" r="r" b="b"/>
              <a:pathLst>
                <a:path w="16712" h="9258" fill="none" extrusionOk="0">
                  <a:moveTo>
                    <a:pt x="0" y="9258"/>
                  </a:moveTo>
                  <a:cubicBezTo>
                    <a:pt x="0" y="9258"/>
                    <a:pt x="3032" y="6833"/>
                    <a:pt x="5309" y="5990"/>
                  </a:cubicBezTo>
                  <a:cubicBezTo>
                    <a:pt x="7587" y="5161"/>
                    <a:pt x="11713" y="3594"/>
                    <a:pt x="13724" y="1790"/>
                  </a:cubicBezTo>
                  <a:cubicBezTo>
                    <a:pt x="15721" y="0"/>
                    <a:pt x="16712" y="15"/>
                    <a:pt x="16712" y="15"/>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a:off x="6500450" y="3750900"/>
              <a:ext cx="60275" cy="49575"/>
            </a:xfrm>
            <a:custGeom>
              <a:avLst/>
              <a:gdLst/>
              <a:ahLst/>
              <a:cxnLst/>
              <a:rect l="l" t="t" r="r" b="b"/>
              <a:pathLst>
                <a:path w="2411" h="1983" fill="none" extrusionOk="0">
                  <a:moveTo>
                    <a:pt x="2411" y="1982"/>
                  </a:moveTo>
                  <a:lnTo>
                    <a:pt x="0" y="1805"/>
                  </a:lnTo>
                  <a:lnTo>
                    <a:pt x="444"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a:off x="6555175" y="3717625"/>
              <a:ext cx="94300" cy="58825"/>
            </a:xfrm>
            <a:custGeom>
              <a:avLst/>
              <a:gdLst/>
              <a:ahLst/>
              <a:cxnLst/>
              <a:rect l="l" t="t" r="r" b="b"/>
              <a:pathLst>
                <a:path w="3772" h="2353" fill="none" extrusionOk="0">
                  <a:moveTo>
                    <a:pt x="3771" y="2352"/>
                  </a:moveTo>
                  <a:lnTo>
                    <a:pt x="0" y="1716"/>
                  </a:lnTo>
                  <a:lnTo>
                    <a:pt x="35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a:off x="6634275" y="3676225"/>
              <a:ext cx="79900" cy="61400"/>
            </a:xfrm>
            <a:custGeom>
              <a:avLst/>
              <a:gdLst/>
              <a:ahLst/>
              <a:cxnLst/>
              <a:rect l="l" t="t" r="r" b="b"/>
              <a:pathLst>
                <a:path w="3196" h="2456" fill="none" extrusionOk="0">
                  <a:moveTo>
                    <a:pt x="3195" y="2455"/>
                  </a:moveTo>
                  <a:lnTo>
                    <a:pt x="1" y="1938"/>
                  </a:lnTo>
                  <a:lnTo>
                    <a:pt x="66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a:off x="6708600" y="3652175"/>
              <a:ext cx="55125" cy="44775"/>
            </a:xfrm>
            <a:custGeom>
              <a:avLst/>
              <a:gdLst/>
              <a:ahLst/>
              <a:cxnLst/>
              <a:rect l="l" t="t" r="r" b="b"/>
              <a:pathLst>
                <a:path w="2205" h="1791" fill="none" extrusionOk="0">
                  <a:moveTo>
                    <a:pt x="2204" y="1790"/>
                  </a:moveTo>
                  <a:lnTo>
                    <a:pt x="1" y="1716"/>
                  </a:lnTo>
                  <a:lnTo>
                    <a:pt x="74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a:off x="6765175" y="3613375"/>
              <a:ext cx="52900" cy="57325"/>
            </a:xfrm>
            <a:custGeom>
              <a:avLst/>
              <a:gdLst/>
              <a:ahLst/>
              <a:cxnLst/>
              <a:rect l="l" t="t" r="r" b="b"/>
              <a:pathLst>
                <a:path w="2116" h="2293" fill="none" extrusionOk="0">
                  <a:moveTo>
                    <a:pt x="2115" y="2292"/>
                  </a:moveTo>
                  <a:lnTo>
                    <a:pt x="0" y="2100"/>
                  </a:lnTo>
                  <a:lnTo>
                    <a:pt x="252"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a:off x="6822475" y="3574925"/>
              <a:ext cx="42550" cy="52150"/>
            </a:xfrm>
            <a:custGeom>
              <a:avLst/>
              <a:gdLst/>
              <a:ahLst/>
              <a:cxnLst/>
              <a:rect l="l" t="t" r="r" b="b"/>
              <a:pathLst>
                <a:path w="1702" h="2086" fill="none" extrusionOk="0">
                  <a:moveTo>
                    <a:pt x="1701" y="2085"/>
                  </a:moveTo>
                  <a:lnTo>
                    <a:pt x="0" y="1952"/>
                  </a:lnTo>
                  <a:lnTo>
                    <a:pt x="873"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23"/>
          <p:cNvGrpSpPr/>
          <p:nvPr/>
        </p:nvGrpSpPr>
        <p:grpSpPr>
          <a:xfrm>
            <a:off x="8348550" y="3975975"/>
            <a:ext cx="502825" cy="736500"/>
            <a:chOff x="6108925" y="2841025"/>
            <a:chExt cx="502825" cy="736500"/>
          </a:xfrm>
        </p:grpSpPr>
        <p:sp>
          <p:nvSpPr>
            <p:cNvPr id="359" name="Google Shape;359;p23"/>
            <p:cNvSpPr/>
            <p:nvPr/>
          </p:nvSpPr>
          <p:spPr>
            <a:xfrm>
              <a:off x="6108925" y="2841025"/>
              <a:ext cx="502825" cy="736500"/>
            </a:xfrm>
            <a:custGeom>
              <a:avLst/>
              <a:gdLst/>
              <a:ahLst/>
              <a:cxnLst/>
              <a:rect l="l" t="t" r="r" b="b"/>
              <a:pathLst>
                <a:path w="20113" h="29460" extrusionOk="0">
                  <a:moveTo>
                    <a:pt x="20098" y="0"/>
                  </a:moveTo>
                  <a:cubicBezTo>
                    <a:pt x="20098" y="0"/>
                    <a:pt x="15957" y="666"/>
                    <a:pt x="12955" y="3121"/>
                  </a:cubicBezTo>
                  <a:lnTo>
                    <a:pt x="14375" y="5103"/>
                  </a:lnTo>
                  <a:lnTo>
                    <a:pt x="14375" y="5103"/>
                  </a:lnTo>
                  <a:lnTo>
                    <a:pt x="12156" y="4156"/>
                  </a:lnTo>
                  <a:lnTo>
                    <a:pt x="8592" y="9243"/>
                  </a:lnTo>
                  <a:lnTo>
                    <a:pt x="10367" y="11225"/>
                  </a:lnTo>
                  <a:lnTo>
                    <a:pt x="7335" y="11151"/>
                  </a:lnTo>
                  <a:lnTo>
                    <a:pt x="4673" y="15854"/>
                  </a:lnTo>
                  <a:lnTo>
                    <a:pt x="6685" y="17481"/>
                  </a:lnTo>
                  <a:lnTo>
                    <a:pt x="3002" y="16978"/>
                  </a:lnTo>
                  <a:cubicBezTo>
                    <a:pt x="3002" y="16978"/>
                    <a:pt x="0" y="23308"/>
                    <a:pt x="1863" y="29460"/>
                  </a:cubicBezTo>
                  <a:cubicBezTo>
                    <a:pt x="1863" y="29460"/>
                    <a:pt x="13739" y="21651"/>
                    <a:pt x="16815" y="14005"/>
                  </a:cubicBezTo>
                  <a:lnTo>
                    <a:pt x="14700" y="13177"/>
                  </a:lnTo>
                  <a:lnTo>
                    <a:pt x="17835" y="11861"/>
                  </a:lnTo>
                  <a:lnTo>
                    <a:pt x="19640" y="7350"/>
                  </a:lnTo>
                  <a:lnTo>
                    <a:pt x="16800" y="7069"/>
                  </a:lnTo>
                  <a:lnTo>
                    <a:pt x="19373" y="6389"/>
                  </a:lnTo>
                  <a:cubicBezTo>
                    <a:pt x="19373" y="6389"/>
                    <a:pt x="20113" y="2781"/>
                    <a:pt x="20098" y="0"/>
                  </a:cubicBezTo>
                  <a:close/>
                </a:path>
              </a:pathLst>
            </a:custGeom>
            <a:solidFill>
              <a:srgbClr val="88C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a:off x="6183600" y="2901275"/>
              <a:ext cx="380475" cy="616725"/>
            </a:xfrm>
            <a:custGeom>
              <a:avLst/>
              <a:gdLst/>
              <a:ahLst/>
              <a:cxnLst/>
              <a:rect l="l" t="t" r="r" b="b"/>
              <a:pathLst>
                <a:path w="15219" h="24669" fill="none" extrusionOk="0">
                  <a:moveTo>
                    <a:pt x="0" y="24669"/>
                  </a:moveTo>
                  <a:cubicBezTo>
                    <a:pt x="0" y="24669"/>
                    <a:pt x="2189" y="19197"/>
                    <a:pt x="4585" y="16402"/>
                  </a:cubicBezTo>
                  <a:cubicBezTo>
                    <a:pt x="6981" y="13607"/>
                    <a:pt x="11284" y="8445"/>
                    <a:pt x="12586" y="4585"/>
                  </a:cubicBezTo>
                  <a:cubicBezTo>
                    <a:pt x="13887" y="726"/>
                    <a:pt x="15218" y="1"/>
                    <a:pt x="15218" y="1"/>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6189875" y="3393375"/>
              <a:ext cx="101700" cy="67700"/>
            </a:xfrm>
            <a:custGeom>
              <a:avLst/>
              <a:gdLst/>
              <a:ahLst/>
              <a:cxnLst/>
              <a:rect l="l" t="t" r="r" b="b"/>
              <a:pathLst>
                <a:path w="4068" h="2708" fill="none" extrusionOk="0">
                  <a:moveTo>
                    <a:pt x="4068" y="1154"/>
                  </a:moveTo>
                  <a:lnTo>
                    <a:pt x="755" y="2707"/>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6234625" y="3310200"/>
              <a:ext cx="156400" cy="63625"/>
            </a:xfrm>
            <a:custGeom>
              <a:avLst/>
              <a:gdLst/>
              <a:ahLst/>
              <a:cxnLst/>
              <a:rect l="l" t="t" r="r" b="b"/>
              <a:pathLst>
                <a:path w="6256" h="2545" fill="none" extrusionOk="0">
                  <a:moveTo>
                    <a:pt x="6256" y="562"/>
                  </a:moveTo>
                  <a:lnTo>
                    <a:pt x="799" y="2544"/>
                  </a:lnTo>
                  <a:lnTo>
                    <a:pt x="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3"/>
            <p:cNvSpPr/>
            <p:nvPr/>
          </p:nvSpPr>
          <p:spPr>
            <a:xfrm>
              <a:off x="6318175" y="3190400"/>
              <a:ext cx="129800" cy="76575"/>
            </a:xfrm>
            <a:custGeom>
              <a:avLst/>
              <a:gdLst/>
              <a:ahLst/>
              <a:cxnLst/>
              <a:rect l="l" t="t" r="r" b="b"/>
              <a:pathLst>
                <a:path w="5192" h="3063" fill="none" extrusionOk="0">
                  <a:moveTo>
                    <a:pt x="5191" y="1376"/>
                  </a:moveTo>
                  <a:lnTo>
                    <a:pt x="577" y="3062"/>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3"/>
            <p:cNvSpPr/>
            <p:nvPr/>
          </p:nvSpPr>
          <p:spPr>
            <a:xfrm>
              <a:off x="6401725" y="3102425"/>
              <a:ext cx="81375" cy="70250"/>
            </a:xfrm>
            <a:custGeom>
              <a:avLst/>
              <a:gdLst/>
              <a:ahLst/>
              <a:cxnLst/>
              <a:rect l="l" t="t" r="r" b="b"/>
              <a:pathLst>
                <a:path w="3255" h="2810" fill="none" extrusionOk="0">
                  <a:moveTo>
                    <a:pt x="3254" y="1272"/>
                  </a:moveTo>
                  <a:lnTo>
                    <a:pt x="297" y="2810"/>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6431300" y="3017750"/>
              <a:ext cx="104300" cy="74700"/>
            </a:xfrm>
            <a:custGeom>
              <a:avLst/>
              <a:gdLst/>
              <a:ahLst/>
              <a:cxnLst/>
              <a:rect l="l" t="t" r="r" b="b"/>
              <a:pathLst>
                <a:path w="4172" h="2988" fill="none" extrusionOk="0">
                  <a:moveTo>
                    <a:pt x="4171" y="1642"/>
                  </a:moveTo>
                  <a:lnTo>
                    <a:pt x="1228" y="2988"/>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3"/>
            <p:cNvSpPr/>
            <p:nvPr/>
          </p:nvSpPr>
          <p:spPr>
            <a:xfrm>
              <a:off x="6498975" y="2912375"/>
              <a:ext cx="66200" cy="81000"/>
            </a:xfrm>
            <a:custGeom>
              <a:avLst/>
              <a:gdLst/>
              <a:ahLst/>
              <a:cxnLst/>
              <a:rect l="l" t="t" r="r" b="b"/>
              <a:pathLst>
                <a:path w="2648" h="3240" fill="none" extrusionOk="0">
                  <a:moveTo>
                    <a:pt x="2647" y="2145"/>
                  </a:moveTo>
                  <a:lnTo>
                    <a:pt x="296" y="3239"/>
                  </a:lnTo>
                  <a:lnTo>
                    <a:pt x="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23"/>
          <p:cNvGrpSpPr/>
          <p:nvPr/>
        </p:nvGrpSpPr>
        <p:grpSpPr>
          <a:xfrm>
            <a:off x="8420363" y="4408000"/>
            <a:ext cx="499500" cy="291325"/>
            <a:chOff x="6432425" y="3554250"/>
            <a:chExt cx="499500" cy="291325"/>
          </a:xfrm>
        </p:grpSpPr>
        <p:sp>
          <p:nvSpPr>
            <p:cNvPr id="368" name="Google Shape;368;p23"/>
            <p:cNvSpPr/>
            <p:nvPr/>
          </p:nvSpPr>
          <p:spPr>
            <a:xfrm>
              <a:off x="6432425" y="3554250"/>
              <a:ext cx="499500" cy="291325"/>
            </a:xfrm>
            <a:custGeom>
              <a:avLst/>
              <a:gdLst/>
              <a:ahLst/>
              <a:cxnLst/>
              <a:rect l="l" t="t" r="r" b="b"/>
              <a:pathLst>
                <a:path w="19980" h="11653" extrusionOk="0">
                  <a:moveTo>
                    <a:pt x="16277" y="0"/>
                  </a:moveTo>
                  <a:cubicBezTo>
                    <a:pt x="15819" y="0"/>
                    <a:pt x="15346" y="34"/>
                    <a:pt x="14878" y="117"/>
                  </a:cubicBezTo>
                  <a:lnTo>
                    <a:pt x="15055" y="1714"/>
                  </a:lnTo>
                  <a:lnTo>
                    <a:pt x="14079" y="443"/>
                  </a:lnTo>
                  <a:lnTo>
                    <a:pt x="10382" y="2217"/>
                  </a:lnTo>
                  <a:lnTo>
                    <a:pt x="10767" y="3933"/>
                  </a:lnTo>
                  <a:lnTo>
                    <a:pt x="9051" y="2912"/>
                  </a:lnTo>
                  <a:lnTo>
                    <a:pt x="6005" y="4761"/>
                  </a:lnTo>
                  <a:lnTo>
                    <a:pt x="6626" y="6329"/>
                  </a:lnTo>
                  <a:lnTo>
                    <a:pt x="4674" y="4850"/>
                  </a:lnTo>
                  <a:cubicBezTo>
                    <a:pt x="4674" y="4850"/>
                    <a:pt x="917" y="7526"/>
                    <a:pt x="0" y="11653"/>
                  </a:cubicBezTo>
                  <a:cubicBezTo>
                    <a:pt x="0" y="11653"/>
                    <a:pt x="9332" y="11002"/>
                    <a:pt x="13576" y="7615"/>
                  </a:cubicBezTo>
                  <a:lnTo>
                    <a:pt x="12630" y="6447"/>
                  </a:lnTo>
                  <a:lnTo>
                    <a:pt x="14848" y="6713"/>
                  </a:lnTo>
                  <a:lnTo>
                    <a:pt x="17348" y="4702"/>
                  </a:lnTo>
                  <a:lnTo>
                    <a:pt x="15795" y="3622"/>
                  </a:lnTo>
                  <a:lnTo>
                    <a:pt x="17495" y="4066"/>
                  </a:lnTo>
                  <a:cubicBezTo>
                    <a:pt x="17495" y="4066"/>
                    <a:pt x="19093" y="2232"/>
                    <a:pt x="19980" y="635"/>
                  </a:cubicBezTo>
                  <a:cubicBezTo>
                    <a:pt x="19980" y="635"/>
                    <a:pt x="18262" y="0"/>
                    <a:pt x="16277" y="0"/>
                  </a:cubicBezTo>
                  <a:close/>
                </a:path>
              </a:pathLst>
            </a:custGeom>
            <a:solidFill>
              <a:srgbClr val="9AD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3"/>
            <p:cNvSpPr/>
            <p:nvPr/>
          </p:nvSpPr>
          <p:spPr>
            <a:xfrm>
              <a:off x="6467550" y="3588975"/>
              <a:ext cx="417800" cy="231450"/>
            </a:xfrm>
            <a:custGeom>
              <a:avLst/>
              <a:gdLst/>
              <a:ahLst/>
              <a:cxnLst/>
              <a:rect l="l" t="t" r="r" b="b"/>
              <a:pathLst>
                <a:path w="16712" h="9258" fill="none" extrusionOk="0">
                  <a:moveTo>
                    <a:pt x="0" y="9258"/>
                  </a:moveTo>
                  <a:cubicBezTo>
                    <a:pt x="0" y="9258"/>
                    <a:pt x="3032" y="6833"/>
                    <a:pt x="5309" y="5990"/>
                  </a:cubicBezTo>
                  <a:cubicBezTo>
                    <a:pt x="7587" y="5161"/>
                    <a:pt x="11713" y="3594"/>
                    <a:pt x="13724" y="1790"/>
                  </a:cubicBezTo>
                  <a:cubicBezTo>
                    <a:pt x="15721" y="0"/>
                    <a:pt x="16712" y="15"/>
                    <a:pt x="16712" y="15"/>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3"/>
            <p:cNvSpPr/>
            <p:nvPr/>
          </p:nvSpPr>
          <p:spPr>
            <a:xfrm>
              <a:off x="6500450" y="3750900"/>
              <a:ext cx="60275" cy="49575"/>
            </a:xfrm>
            <a:custGeom>
              <a:avLst/>
              <a:gdLst/>
              <a:ahLst/>
              <a:cxnLst/>
              <a:rect l="l" t="t" r="r" b="b"/>
              <a:pathLst>
                <a:path w="2411" h="1983" fill="none" extrusionOk="0">
                  <a:moveTo>
                    <a:pt x="2411" y="1982"/>
                  </a:moveTo>
                  <a:lnTo>
                    <a:pt x="0" y="1805"/>
                  </a:lnTo>
                  <a:lnTo>
                    <a:pt x="444"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6555175" y="3717625"/>
              <a:ext cx="94300" cy="58825"/>
            </a:xfrm>
            <a:custGeom>
              <a:avLst/>
              <a:gdLst/>
              <a:ahLst/>
              <a:cxnLst/>
              <a:rect l="l" t="t" r="r" b="b"/>
              <a:pathLst>
                <a:path w="3772" h="2353" fill="none" extrusionOk="0">
                  <a:moveTo>
                    <a:pt x="3771" y="2352"/>
                  </a:moveTo>
                  <a:lnTo>
                    <a:pt x="0" y="1716"/>
                  </a:lnTo>
                  <a:lnTo>
                    <a:pt x="35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6634275" y="3676225"/>
              <a:ext cx="79900" cy="61400"/>
            </a:xfrm>
            <a:custGeom>
              <a:avLst/>
              <a:gdLst/>
              <a:ahLst/>
              <a:cxnLst/>
              <a:rect l="l" t="t" r="r" b="b"/>
              <a:pathLst>
                <a:path w="3196" h="2456" fill="none" extrusionOk="0">
                  <a:moveTo>
                    <a:pt x="3195" y="2455"/>
                  </a:moveTo>
                  <a:lnTo>
                    <a:pt x="1" y="1938"/>
                  </a:lnTo>
                  <a:lnTo>
                    <a:pt x="66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3"/>
            <p:cNvSpPr/>
            <p:nvPr/>
          </p:nvSpPr>
          <p:spPr>
            <a:xfrm>
              <a:off x="6708600" y="3652175"/>
              <a:ext cx="55125" cy="44775"/>
            </a:xfrm>
            <a:custGeom>
              <a:avLst/>
              <a:gdLst/>
              <a:ahLst/>
              <a:cxnLst/>
              <a:rect l="l" t="t" r="r" b="b"/>
              <a:pathLst>
                <a:path w="2205" h="1791" fill="none" extrusionOk="0">
                  <a:moveTo>
                    <a:pt x="2204" y="1790"/>
                  </a:moveTo>
                  <a:lnTo>
                    <a:pt x="1" y="1716"/>
                  </a:lnTo>
                  <a:lnTo>
                    <a:pt x="74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3"/>
            <p:cNvSpPr/>
            <p:nvPr/>
          </p:nvSpPr>
          <p:spPr>
            <a:xfrm>
              <a:off x="6765175" y="3613375"/>
              <a:ext cx="52900" cy="57325"/>
            </a:xfrm>
            <a:custGeom>
              <a:avLst/>
              <a:gdLst/>
              <a:ahLst/>
              <a:cxnLst/>
              <a:rect l="l" t="t" r="r" b="b"/>
              <a:pathLst>
                <a:path w="2116" h="2293" fill="none" extrusionOk="0">
                  <a:moveTo>
                    <a:pt x="2115" y="2292"/>
                  </a:moveTo>
                  <a:lnTo>
                    <a:pt x="0" y="2100"/>
                  </a:lnTo>
                  <a:lnTo>
                    <a:pt x="252"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6822475" y="3574925"/>
              <a:ext cx="42550" cy="52150"/>
            </a:xfrm>
            <a:custGeom>
              <a:avLst/>
              <a:gdLst/>
              <a:ahLst/>
              <a:cxnLst/>
              <a:rect l="l" t="t" r="r" b="b"/>
              <a:pathLst>
                <a:path w="1702" h="2086" fill="none" extrusionOk="0">
                  <a:moveTo>
                    <a:pt x="1701" y="2085"/>
                  </a:moveTo>
                  <a:lnTo>
                    <a:pt x="0" y="1952"/>
                  </a:lnTo>
                  <a:lnTo>
                    <a:pt x="873"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4_1_1_1">
    <p:spTree>
      <p:nvGrpSpPr>
        <p:cNvPr id="1" name="Shape 376"/>
        <p:cNvGrpSpPr/>
        <p:nvPr/>
      </p:nvGrpSpPr>
      <p:grpSpPr>
        <a:xfrm>
          <a:off x="0" y="0"/>
          <a:ext cx="0" cy="0"/>
          <a:chOff x="0" y="0"/>
          <a:chExt cx="0" cy="0"/>
        </a:xfrm>
      </p:grpSpPr>
      <p:sp>
        <p:nvSpPr>
          <p:cNvPr id="377" name="Google Shape;377;p24"/>
          <p:cNvSpPr txBox="1">
            <a:spLocks noGrp="1"/>
          </p:cNvSpPr>
          <p:nvPr>
            <p:ph type="title"/>
          </p:nvPr>
        </p:nvSpPr>
        <p:spPr>
          <a:xfrm>
            <a:off x="713225" y="539500"/>
            <a:ext cx="77175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DM Serif Display"/>
              <a:buNone/>
              <a:defRPr>
                <a:solidFill>
                  <a:schemeClr val="dk2"/>
                </a:solidFill>
              </a:defRPr>
            </a:lvl1pPr>
            <a:lvl2pPr lvl="1"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9pPr>
          </a:lstStyle>
          <a:p>
            <a:endParaRPr/>
          </a:p>
        </p:txBody>
      </p:sp>
      <p:sp>
        <p:nvSpPr>
          <p:cNvPr id="378" name="Google Shape;378;p24"/>
          <p:cNvSpPr txBox="1">
            <a:spLocks noGrp="1"/>
          </p:cNvSpPr>
          <p:nvPr>
            <p:ph type="subTitle" idx="1"/>
          </p:nvPr>
        </p:nvSpPr>
        <p:spPr>
          <a:xfrm>
            <a:off x="3043875" y="3057461"/>
            <a:ext cx="22164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600" b="1">
                <a:solidFill>
                  <a:schemeClr val="lt2"/>
                </a:solidFill>
                <a:latin typeface="Adamina"/>
                <a:ea typeface="Adamina"/>
                <a:cs typeface="Adamina"/>
                <a:sym typeface="Adamina"/>
              </a:defRPr>
            </a:lvl1pPr>
            <a:lvl2pPr lvl="1" rtl="0">
              <a:lnSpc>
                <a:spcPct val="100000"/>
              </a:lnSpc>
              <a:spcBef>
                <a:spcPts val="0"/>
              </a:spcBef>
              <a:spcAft>
                <a:spcPts val="0"/>
              </a:spcAft>
              <a:buNone/>
              <a:defRPr sz="1600" b="1">
                <a:solidFill>
                  <a:schemeClr val="lt2"/>
                </a:solidFill>
                <a:latin typeface="Adamina"/>
                <a:ea typeface="Adamina"/>
                <a:cs typeface="Adamina"/>
                <a:sym typeface="Adamina"/>
              </a:defRPr>
            </a:lvl2pPr>
            <a:lvl3pPr lvl="2" rtl="0">
              <a:lnSpc>
                <a:spcPct val="100000"/>
              </a:lnSpc>
              <a:spcBef>
                <a:spcPts val="0"/>
              </a:spcBef>
              <a:spcAft>
                <a:spcPts val="0"/>
              </a:spcAft>
              <a:buNone/>
              <a:defRPr sz="1600" b="1">
                <a:solidFill>
                  <a:schemeClr val="lt2"/>
                </a:solidFill>
                <a:latin typeface="Adamina"/>
                <a:ea typeface="Adamina"/>
                <a:cs typeface="Adamina"/>
                <a:sym typeface="Adamina"/>
              </a:defRPr>
            </a:lvl3pPr>
            <a:lvl4pPr lvl="3" rtl="0">
              <a:lnSpc>
                <a:spcPct val="100000"/>
              </a:lnSpc>
              <a:spcBef>
                <a:spcPts val="0"/>
              </a:spcBef>
              <a:spcAft>
                <a:spcPts val="0"/>
              </a:spcAft>
              <a:buNone/>
              <a:defRPr sz="1600" b="1">
                <a:solidFill>
                  <a:schemeClr val="lt2"/>
                </a:solidFill>
                <a:latin typeface="Adamina"/>
                <a:ea typeface="Adamina"/>
                <a:cs typeface="Adamina"/>
                <a:sym typeface="Adamina"/>
              </a:defRPr>
            </a:lvl4pPr>
            <a:lvl5pPr lvl="4" rtl="0">
              <a:lnSpc>
                <a:spcPct val="100000"/>
              </a:lnSpc>
              <a:spcBef>
                <a:spcPts val="0"/>
              </a:spcBef>
              <a:spcAft>
                <a:spcPts val="0"/>
              </a:spcAft>
              <a:buNone/>
              <a:defRPr sz="1600" b="1">
                <a:solidFill>
                  <a:schemeClr val="lt2"/>
                </a:solidFill>
                <a:latin typeface="Adamina"/>
                <a:ea typeface="Adamina"/>
                <a:cs typeface="Adamina"/>
                <a:sym typeface="Adamina"/>
              </a:defRPr>
            </a:lvl5pPr>
            <a:lvl6pPr lvl="5" rtl="0">
              <a:lnSpc>
                <a:spcPct val="100000"/>
              </a:lnSpc>
              <a:spcBef>
                <a:spcPts val="0"/>
              </a:spcBef>
              <a:spcAft>
                <a:spcPts val="0"/>
              </a:spcAft>
              <a:buNone/>
              <a:defRPr sz="1600" b="1">
                <a:solidFill>
                  <a:schemeClr val="lt2"/>
                </a:solidFill>
                <a:latin typeface="Adamina"/>
                <a:ea typeface="Adamina"/>
                <a:cs typeface="Adamina"/>
                <a:sym typeface="Adamina"/>
              </a:defRPr>
            </a:lvl6pPr>
            <a:lvl7pPr lvl="6" rtl="0">
              <a:lnSpc>
                <a:spcPct val="100000"/>
              </a:lnSpc>
              <a:spcBef>
                <a:spcPts val="0"/>
              </a:spcBef>
              <a:spcAft>
                <a:spcPts val="0"/>
              </a:spcAft>
              <a:buNone/>
              <a:defRPr sz="1600" b="1">
                <a:solidFill>
                  <a:schemeClr val="lt2"/>
                </a:solidFill>
                <a:latin typeface="Adamina"/>
                <a:ea typeface="Adamina"/>
                <a:cs typeface="Adamina"/>
                <a:sym typeface="Adamina"/>
              </a:defRPr>
            </a:lvl7pPr>
            <a:lvl8pPr lvl="7" rtl="0">
              <a:lnSpc>
                <a:spcPct val="100000"/>
              </a:lnSpc>
              <a:spcBef>
                <a:spcPts val="0"/>
              </a:spcBef>
              <a:spcAft>
                <a:spcPts val="0"/>
              </a:spcAft>
              <a:buNone/>
              <a:defRPr sz="1600" b="1">
                <a:solidFill>
                  <a:schemeClr val="lt2"/>
                </a:solidFill>
                <a:latin typeface="Adamina"/>
                <a:ea typeface="Adamina"/>
                <a:cs typeface="Adamina"/>
                <a:sym typeface="Adamina"/>
              </a:defRPr>
            </a:lvl8pPr>
            <a:lvl9pPr lvl="8" rtl="0">
              <a:lnSpc>
                <a:spcPct val="100000"/>
              </a:lnSpc>
              <a:spcBef>
                <a:spcPts val="0"/>
              </a:spcBef>
              <a:spcAft>
                <a:spcPts val="0"/>
              </a:spcAft>
              <a:buNone/>
              <a:defRPr sz="1600" b="1">
                <a:solidFill>
                  <a:schemeClr val="lt2"/>
                </a:solidFill>
                <a:latin typeface="Adamina"/>
                <a:ea typeface="Adamina"/>
                <a:cs typeface="Adamina"/>
                <a:sym typeface="Adamina"/>
              </a:defRPr>
            </a:lvl9pPr>
          </a:lstStyle>
          <a:p>
            <a:endParaRPr/>
          </a:p>
        </p:txBody>
      </p:sp>
      <p:sp>
        <p:nvSpPr>
          <p:cNvPr id="379" name="Google Shape;379;p24"/>
          <p:cNvSpPr txBox="1">
            <a:spLocks noGrp="1"/>
          </p:cNvSpPr>
          <p:nvPr>
            <p:ph type="subTitle" idx="2"/>
          </p:nvPr>
        </p:nvSpPr>
        <p:spPr>
          <a:xfrm>
            <a:off x="3043875" y="3372699"/>
            <a:ext cx="221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80" name="Google Shape;380;p24"/>
          <p:cNvSpPr txBox="1">
            <a:spLocks noGrp="1"/>
          </p:cNvSpPr>
          <p:nvPr>
            <p:ph type="subTitle" idx="3"/>
          </p:nvPr>
        </p:nvSpPr>
        <p:spPr>
          <a:xfrm>
            <a:off x="3043875" y="1626088"/>
            <a:ext cx="22164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600" b="1">
                <a:solidFill>
                  <a:schemeClr val="lt2"/>
                </a:solidFill>
                <a:latin typeface="Adamina"/>
                <a:ea typeface="Adamina"/>
                <a:cs typeface="Adamina"/>
                <a:sym typeface="Adamina"/>
              </a:defRPr>
            </a:lvl1pPr>
            <a:lvl2pPr lvl="1" rtl="0">
              <a:lnSpc>
                <a:spcPct val="100000"/>
              </a:lnSpc>
              <a:spcBef>
                <a:spcPts val="0"/>
              </a:spcBef>
              <a:spcAft>
                <a:spcPts val="0"/>
              </a:spcAft>
              <a:buNone/>
              <a:defRPr sz="1600" b="1">
                <a:solidFill>
                  <a:schemeClr val="lt2"/>
                </a:solidFill>
                <a:latin typeface="Adamina"/>
                <a:ea typeface="Adamina"/>
                <a:cs typeface="Adamina"/>
                <a:sym typeface="Adamina"/>
              </a:defRPr>
            </a:lvl2pPr>
            <a:lvl3pPr lvl="2" rtl="0">
              <a:lnSpc>
                <a:spcPct val="100000"/>
              </a:lnSpc>
              <a:spcBef>
                <a:spcPts val="0"/>
              </a:spcBef>
              <a:spcAft>
                <a:spcPts val="0"/>
              </a:spcAft>
              <a:buNone/>
              <a:defRPr sz="1600" b="1">
                <a:solidFill>
                  <a:schemeClr val="lt2"/>
                </a:solidFill>
                <a:latin typeface="Adamina"/>
                <a:ea typeface="Adamina"/>
                <a:cs typeface="Adamina"/>
                <a:sym typeface="Adamina"/>
              </a:defRPr>
            </a:lvl3pPr>
            <a:lvl4pPr lvl="3" rtl="0">
              <a:lnSpc>
                <a:spcPct val="100000"/>
              </a:lnSpc>
              <a:spcBef>
                <a:spcPts val="0"/>
              </a:spcBef>
              <a:spcAft>
                <a:spcPts val="0"/>
              </a:spcAft>
              <a:buNone/>
              <a:defRPr sz="1600" b="1">
                <a:solidFill>
                  <a:schemeClr val="lt2"/>
                </a:solidFill>
                <a:latin typeface="Adamina"/>
                <a:ea typeface="Adamina"/>
                <a:cs typeface="Adamina"/>
                <a:sym typeface="Adamina"/>
              </a:defRPr>
            </a:lvl4pPr>
            <a:lvl5pPr lvl="4" rtl="0">
              <a:lnSpc>
                <a:spcPct val="100000"/>
              </a:lnSpc>
              <a:spcBef>
                <a:spcPts val="0"/>
              </a:spcBef>
              <a:spcAft>
                <a:spcPts val="0"/>
              </a:spcAft>
              <a:buNone/>
              <a:defRPr sz="1600" b="1">
                <a:solidFill>
                  <a:schemeClr val="lt2"/>
                </a:solidFill>
                <a:latin typeface="Adamina"/>
                <a:ea typeface="Adamina"/>
                <a:cs typeface="Adamina"/>
                <a:sym typeface="Adamina"/>
              </a:defRPr>
            </a:lvl5pPr>
            <a:lvl6pPr lvl="5" rtl="0">
              <a:lnSpc>
                <a:spcPct val="100000"/>
              </a:lnSpc>
              <a:spcBef>
                <a:spcPts val="0"/>
              </a:spcBef>
              <a:spcAft>
                <a:spcPts val="0"/>
              </a:spcAft>
              <a:buNone/>
              <a:defRPr sz="1600" b="1">
                <a:solidFill>
                  <a:schemeClr val="lt2"/>
                </a:solidFill>
                <a:latin typeface="Adamina"/>
                <a:ea typeface="Adamina"/>
                <a:cs typeface="Adamina"/>
                <a:sym typeface="Adamina"/>
              </a:defRPr>
            </a:lvl6pPr>
            <a:lvl7pPr lvl="6" rtl="0">
              <a:lnSpc>
                <a:spcPct val="100000"/>
              </a:lnSpc>
              <a:spcBef>
                <a:spcPts val="0"/>
              </a:spcBef>
              <a:spcAft>
                <a:spcPts val="0"/>
              </a:spcAft>
              <a:buNone/>
              <a:defRPr sz="1600" b="1">
                <a:solidFill>
                  <a:schemeClr val="lt2"/>
                </a:solidFill>
                <a:latin typeface="Adamina"/>
                <a:ea typeface="Adamina"/>
                <a:cs typeface="Adamina"/>
                <a:sym typeface="Adamina"/>
              </a:defRPr>
            </a:lvl7pPr>
            <a:lvl8pPr lvl="7" rtl="0">
              <a:lnSpc>
                <a:spcPct val="100000"/>
              </a:lnSpc>
              <a:spcBef>
                <a:spcPts val="0"/>
              </a:spcBef>
              <a:spcAft>
                <a:spcPts val="0"/>
              </a:spcAft>
              <a:buNone/>
              <a:defRPr sz="1600" b="1">
                <a:solidFill>
                  <a:schemeClr val="lt2"/>
                </a:solidFill>
                <a:latin typeface="Adamina"/>
                <a:ea typeface="Adamina"/>
                <a:cs typeface="Adamina"/>
                <a:sym typeface="Adamina"/>
              </a:defRPr>
            </a:lvl8pPr>
            <a:lvl9pPr lvl="8" rtl="0">
              <a:lnSpc>
                <a:spcPct val="100000"/>
              </a:lnSpc>
              <a:spcBef>
                <a:spcPts val="0"/>
              </a:spcBef>
              <a:spcAft>
                <a:spcPts val="0"/>
              </a:spcAft>
              <a:buNone/>
              <a:defRPr sz="1600" b="1">
                <a:solidFill>
                  <a:schemeClr val="lt2"/>
                </a:solidFill>
                <a:latin typeface="Adamina"/>
                <a:ea typeface="Adamina"/>
                <a:cs typeface="Adamina"/>
                <a:sym typeface="Adamina"/>
              </a:defRPr>
            </a:lvl9pPr>
          </a:lstStyle>
          <a:p>
            <a:endParaRPr/>
          </a:p>
        </p:txBody>
      </p:sp>
      <p:sp>
        <p:nvSpPr>
          <p:cNvPr id="381" name="Google Shape;381;p24"/>
          <p:cNvSpPr txBox="1">
            <a:spLocks noGrp="1"/>
          </p:cNvSpPr>
          <p:nvPr>
            <p:ph type="subTitle" idx="4"/>
          </p:nvPr>
        </p:nvSpPr>
        <p:spPr>
          <a:xfrm>
            <a:off x="3043875" y="1941314"/>
            <a:ext cx="221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82" name="Google Shape;382;p24"/>
          <p:cNvSpPr txBox="1">
            <a:spLocks noGrp="1"/>
          </p:cNvSpPr>
          <p:nvPr>
            <p:ph type="subTitle" idx="5"/>
          </p:nvPr>
        </p:nvSpPr>
        <p:spPr>
          <a:xfrm>
            <a:off x="5374525" y="1626085"/>
            <a:ext cx="2216400" cy="371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1600" b="1">
                <a:solidFill>
                  <a:schemeClr val="lt2"/>
                </a:solidFill>
                <a:latin typeface="Adamina"/>
                <a:ea typeface="Adamina"/>
                <a:cs typeface="Adamina"/>
                <a:sym typeface="Adamina"/>
              </a:defRPr>
            </a:lvl1pPr>
            <a:lvl2pPr lvl="1" rtl="0">
              <a:lnSpc>
                <a:spcPct val="100000"/>
              </a:lnSpc>
              <a:spcBef>
                <a:spcPts val="0"/>
              </a:spcBef>
              <a:spcAft>
                <a:spcPts val="0"/>
              </a:spcAft>
              <a:buNone/>
              <a:defRPr sz="1600" b="1">
                <a:solidFill>
                  <a:schemeClr val="lt2"/>
                </a:solidFill>
                <a:latin typeface="Adamina"/>
                <a:ea typeface="Adamina"/>
                <a:cs typeface="Adamina"/>
                <a:sym typeface="Adamina"/>
              </a:defRPr>
            </a:lvl2pPr>
            <a:lvl3pPr lvl="2" rtl="0">
              <a:lnSpc>
                <a:spcPct val="100000"/>
              </a:lnSpc>
              <a:spcBef>
                <a:spcPts val="0"/>
              </a:spcBef>
              <a:spcAft>
                <a:spcPts val="0"/>
              </a:spcAft>
              <a:buNone/>
              <a:defRPr sz="1600" b="1">
                <a:solidFill>
                  <a:schemeClr val="lt2"/>
                </a:solidFill>
                <a:latin typeface="Adamina"/>
                <a:ea typeface="Adamina"/>
                <a:cs typeface="Adamina"/>
                <a:sym typeface="Adamina"/>
              </a:defRPr>
            </a:lvl3pPr>
            <a:lvl4pPr lvl="3" rtl="0">
              <a:lnSpc>
                <a:spcPct val="100000"/>
              </a:lnSpc>
              <a:spcBef>
                <a:spcPts val="0"/>
              </a:spcBef>
              <a:spcAft>
                <a:spcPts val="0"/>
              </a:spcAft>
              <a:buNone/>
              <a:defRPr sz="1600" b="1">
                <a:solidFill>
                  <a:schemeClr val="lt2"/>
                </a:solidFill>
                <a:latin typeface="Adamina"/>
                <a:ea typeface="Adamina"/>
                <a:cs typeface="Adamina"/>
                <a:sym typeface="Adamina"/>
              </a:defRPr>
            </a:lvl4pPr>
            <a:lvl5pPr lvl="4" rtl="0">
              <a:lnSpc>
                <a:spcPct val="100000"/>
              </a:lnSpc>
              <a:spcBef>
                <a:spcPts val="0"/>
              </a:spcBef>
              <a:spcAft>
                <a:spcPts val="0"/>
              </a:spcAft>
              <a:buNone/>
              <a:defRPr sz="1600" b="1">
                <a:solidFill>
                  <a:schemeClr val="lt2"/>
                </a:solidFill>
                <a:latin typeface="Adamina"/>
                <a:ea typeface="Adamina"/>
                <a:cs typeface="Adamina"/>
                <a:sym typeface="Adamina"/>
              </a:defRPr>
            </a:lvl5pPr>
            <a:lvl6pPr lvl="5" rtl="0">
              <a:lnSpc>
                <a:spcPct val="100000"/>
              </a:lnSpc>
              <a:spcBef>
                <a:spcPts val="0"/>
              </a:spcBef>
              <a:spcAft>
                <a:spcPts val="0"/>
              </a:spcAft>
              <a:buNone/>
              <a:defRPr sz="1600" b="1">
                <a:solidFill>
                  <a:schemeClr val="lt2"/>
                </a:solidFill>
                <a:latin typeface="Adamina"/>
                <a:ea typeface="Adamina"/>
                <a:cs typeface="Adamina"/>
                <a:sym typeface="Adamina"/>
              </a:defRPr>
            </a:lvl6pPr>
            <a:lvl7pPr lvl="6" rtl="0">
              <a:lnSpc>
                <a:spcPct val="100000"/>
              </a:lnSpc>
              <a:spcBef>
                <a:spcPts val="0"/>
              </a:spcBef>
              <a:spcAft>
                <a:spcPts val="0"/>
              </a:spcAft>
              <a:buNone/>
              <a:defRPr sz="1600" b="1">
                <a:solidFill>
                  <a:schemeClr val="lt2"/>
                </a:solidFill>
                <a:latin typeface="Adamina"/>
                <a:ea typeface="Adamina"/>
                <a:cs typeface="Adamina"/>
                <a:sym typeface="Adamina"/>
              </a:defRPr>
            </a:lvl7pPr>
            <a:lvl8pPr lvl="7" rtl="0">
              <a:lnSpc>
                <a:spcPct val="100000"/>
              </a:lnSpc>
              <a:spcBef>
                <a:spcPts val="0"/>
              </a:spcBef>
              <a:spcAft>
                <a:spcPts val="0"/>
              </a:spcAft>
              <a:buNone/>
              <a:defRPr sz="1600" b="1">
                <a:solidFill>
                  <a:schemeClr val="lt2"/>
                </a:solidFill>
                <a:latin typeface="Adamina"/>
                <a:ea typeface="Adamina"/>
                <a:cs typeface="Adamina"/>
                <a:sym typeface="Adamina"/>
              </a:defRPr>
            </a:lvl8pPr>
            <a:lvl9pPr lvl="8" rtl="0">
              <a:lnSpc>
                <a:spcPct val="100000"/>
              </a:lnSpc>
              <a:spcBef>
                <a:spcPts val="0"/>
              </a:spcBef>
              <a:spcAft>
                <a:spcPts val="0"/>
              </a:spcAft>
              <a:buNone/>
              <a:defRPr sz="1600" b="1">
                <a:solidFill>
                  <a:schemeClr val="lt2"/>
                </a:solidFill>
                <a:latin typeface="Adamina"/>
                <a:ea typeface="Adamina"/>
                <a:cs typeface="Adamina"/>
                <a:sym typeface="Adamina"/>
              </a:defRPr>
            </a:lvl9pPr>
          </a:lstStyle>
          <a:p>
            <a:endParaRPr/>
          </a:p>
        </p:txBody>
      </p:sp>
      <p:sp>
        <p:nvSpPr>
          <p:cNvPr id="383" name="Google Shape;383;p24"/>
          <p:cNvSpPr txBox="1">
            <a:spLocks noGrp="1"/>
          </p:cNvSpPr>
          <p:nvPr>
            <p:ph type="subTitle" idx="6"/>
          </p:nvPr>
        </p:nvSpPr>
        <p:spPr>
          <a:xfrm>
            <a:off x="5374525" y="1941313"/>
            <a:ext cx="221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84" name="Google Shape;384;p24"/>
          <p:cNvSpPr txBox="1">
            <a:spLocks noGrp="1"/>
          </p:cNvSpPr>
          <p:nvPr>
            <p:ph type="subTitle" idx="7"/>
          </p:nvPr>
        </p:nvSpPr>
        <p:spPr>
          <a:xfrm>
            <a:off x="713225" y="1626088"/>
            <a:ext cx="22164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600" b="1">
                <a:solidFill>
                  <a:schemeClr val="lt2"/>
                </a:solidFill>
                <a:latin typeface="Adamina"/>
                <a:ea typeface="Adamina"/>
                <a:cs typeface="Adamina"/>
                <a:sym typeface="Adamina"/>
              </a:defRPr>
            </a:lvl1pPr>
            <a:lvl2pPr lvl="1" rtl="0">
              <a:lnSpc>
                <a:spcPct val="100000"/>
              </a:lnSpc>
              <a:spcBef>
                <a:spcPts val="0"/>
              </a:spcBef>
              <a:spcAft>
                <a:spcPts val="0"/>
              </a:spcAft>
              <a:buNone/>
              <a:defRPr sz="1600" b="1">
                <a:solidFill>
                  <a:schemeClr val="lt2"/>
                </a:solidFill>
                <a:latin typeface="Adamina"/>
                <a:ea typeface="Adamina"/>
                <a:cs typeface="Adamina"/>
                <a:sym typeface="Adamina"/>
              </a:defRPr>
            </a:lvl2pPr>
            <a:lvl3pPr lvl="2" rtl="0">
              <a:lnSpc>
                <a:spcPct val="100000"/>
              </a:lnSpc>
              <a:spcBef>
                <a:spcPts val="0"/>
              </a:spcBef>
              <a:spcAft>
                <a:spcPts val="0"/>
              </a:spcAft>
              <a:buNone/>
              <a:defRPr sz="1600" b="1">
                <a:solidFill>
                  <a:schemeClr val="lt2"/>
                </a:solidFill>
                <a:latin typeface="Adamina"/>
                <a:ea typeface="Adamina"/>
                <a:cs typeface="Adamina"/>
                <a:sym typeface="Adamina"/>
              </a:defRPr>
            </a:lvl3pPr>
            <a:lvl4pPr lvl="3" rtl="0">
              <a:lnSpc>
                <a:spcPct val="100000"/>
              </a:lnSpc>
              <a:spcBef>
                <a:spcPts val="0"/>
              </a:spcBef>
              <a:spcAft>
                <a:spcPts val="0"/>
              </a:spcAft>
              <a:buNone/>
              <a:defRPr sz="1600" b="1">
                <a:solidFill>
                  <a:schemeClr val="lt2"/>
                </a:solidFill>
                <a:latin typeface="Adamina"/>
                <a:ea typeface="Adamina"/>
                <a:cs typeface="Adamina"/>
                <a:sym typeface="Adamina"/>
              </a:defRPr>
            </a:lvl4pPr>
            <a:lvl5pPr lvl="4" rtl="0">
              <a:lnSpc>
                <a:spcPct val="100000"/>
              </a:lnSpc>
              <a:spcBef>
                <a:spcPts val="0"/>
              </a:spcBef>
              <a:spcAft>
                <a:spcPts val="0"/>
              </a:spcAft>
              <a:buNone/>
              <a:defRPr sz="1600" b="1">
                <a:solidFill>
                  <a:schemeClr val="lt2"/>
                </a:solidFill>
                <a:latin typeface="Adamina"/>
                <a:ea typeface="Adamina"/>
                <a:cs typeface="Adamina"/>
                <a:sym typeface="Adamina"/>
              </a:defRPr>
            </a:lvl5pPr>
            <a:lvl6pPr lvl="5" rtl="0">
              <a:lnSpc>
                <a:spcPct val="100000"/>
              </a:lnSpc>
              <a:spcBef>
                <a:spcPts val="0"/>
              </a:spcBef>
              <a:spcAft>
                <a:spcPts val="0"/>
              </a:spcAft>
              <a:buNone/>
              <a:defRPr sz="1600" b="1">
                <a:solidFill>
                  <a:schemeClr val="lt2"/>
                </a:solidFill>
                <a:latin typeface="Adamina"/>
                <a:ea typeface="Adamina"/>
                <a:cs typeface="Adamina"/>
                <a:sym typeface="Adamina"/>
              </a:defRPr>
            </a:lvl6pPr>
            <a:lvl7pPr lvl="6" rtl="0">
              <a:lnSpc>
                <a:spcPct val="100000"/>
              </a:lnSpc>
              <a:spcBef>
                <a:spcPts val="0"/>
              </a:spcBef>
              <a:spcAft>
                <a:spcPts val="0"/>
              </a:spcAft>
              <a:buNone/>
              <a:defRPr sz="1600" b="1">
                <a:solidFill>
                  <a:schemeClr val="lt2"/>
                </a:solidFill>
                <a:latin typeface="Adamina"/>
                <a:ea typeface="Adamina"/>
                <a:cs typeface="Adamina"/>
                <a:sym typeface="Adamina"/>
              </a:defRPr>
            </a:lvl7pPr>
            <a:lvl8pPr lvl="7" rtl="0">
              <a:lnSpc>
                <a:spcPct val="100000"/>
              </a:lnSpc>
              <a:spcBef>
                <a:spcPts val="0"/>
              </a:spcBef>
              <a:spcAft>
                <a:spcPts val="0"/>
              </a:spcAft>
              <a:buNone/>
              <a:defRPr sz="1600" b="1">
                <a:solidFill>
                  <a:schemeClr val="lt2"/>
                </a:solidFill>
                <a:latin typeface="Adamina"/>
                <a:ea typeface="Adamina"/>
                <a:cs typeface="Adamina"/>
                <a:sym typeface="Adamina"/>
              </a:defRPr>
            </a:lvl8pPr>
            <a:lvl9pPr lvl="8" rtl="0">
              <a:lnSpc>
                <a:spcPct val="100000"/>
              </a:lnSpc>
              <a:spcBef>
                <a:spcPts val="0"/>
              </a:spcBef>
              <a:spcAft>
                <a:spcPts val="0"/>
              </a:spcAft>
              <a:buNone/>
              <a:defRPr sz="1600" b="1">
                <a:solidFill>
                  <a:schemeClr val="lt2"/>
                </a:solidFill>
                <a:latin typeface="Adamina"/>
                <a:ea typeface="Adamina"/>
                <a:cs typeface="Adamina"/>
                <a:sym typeface="Adamina"/>
              </a:defRPr>
            </a:lvl9pPr>
          </a:lstStyle>
          <a:p>
            <a:endParaRPr/>
          </a:p>
        </p:txBody>
      </p:sp>
      <p:sp>
        <p:nvSpPr>
          <p:cNvPr id="385" name="Google Shape;385;p24"/>
          <p:cNvSpPr txBox="1">
            <a:spLocks noGrp="1"/>
          </p:cNvSpPr>
          <p:nvPr>
            <p:ph type="subTitle" idx="8"/>
          </p:nvPr>
        </p:nvSpPr>
        <p:spPr>
          <a:xfrm>
            <a:off x="713225" y="1941314"/>
            <a:ext cx="221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86" name="Google Shape;386;p24"/>
          <p:cNvSpPr txBox="1">
            <a:spLocks noGrp="1"/>
          </p:cNvSpPr>
          <p:nvPr>
            <p:ph type="subTitle" idx="9"/>
          </p:nvPr>
        </p:nvSpPr>
        <p:spPr>
          <a:xfrm>
            <a:off x="713225" y="3057461"/>
            <a:ext cx="22164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600" b="1">
                <a:solidFill>
                  <a:schemeClr val="lt2"/>
                </a:solidFill>
                <a:latin typeface="Adamina"/>
                <a:ea typeface="Adamina"/>
                <a:cs typeface="Adamina"/>
                <a:sym typeface="Adamina"/>
              </a:defRPr>
            </a:lvl1pPr>
            <a:lvl2pPr lvl="1" rtl="0">
              <a:lnSpc>
                <a:spcPct val="100000"/>
              </a:lnSpc>
              <a:spcBef>
                <a:spcPts val="0"/>
              </a:spcBef>
              <a:spcAft>
                <a:spcPts val="0"/>
              </a:spcAft>
              <a:buNone/>
              <a:defRPr sz="1600" b="1">
                <a:solidFill>
                  <a:schemeClr val="lt2"/>
                </a:solidFill>
                <a:latin typeface="Adamina"/>
                <a:ea typeface="Adamina"/>
                <a:cs typeface="Adamina"/>
                <a:sym typeface="Adamina"/>
              </a:defRPr>
            </a:lvl2pPr>
            <a:lvl3pPr lvl="2" rtl="0">
              <a:lnSpc>
                <a:spcPct val="100000"/>
              </a:lnSpc>
              <a:spcBef>
                <a:spcPts val="0"/>
              </a:spcBef>
              <a:spcAft>
                <a:spcPts val="0"/>
              </a:spcAft>
              <a:buNone/>
              <a:defRPr sz="1600" b="1">
                <a:solidFill>
                  <a:schemeClr val="lt2"/>
                </a:solidFill>
                <a:latin typeface="Adamina"/>
                <a:ea typeface="Adamina"/>
                <a:cs typeface="Adamina"/>
                <a:sym typeface="Adamina"/>
              </a:defRPr>
            </a:lvl3pPr>
            <a:lvl4pPr lvl="3" rtl="0">
              <a:lnSpc>
                <a:spcPct val="100000"/>
              </a:lnSpc>
              <a:spcBef>
                <a:spcPts val="0"/>
              </a:spcBef>
              <a:spcAft>
                <a:spcPts val="0"/>
              </a:spcAft>
              <a:buNone/>
              <a:defRPr sz="1600" b="1">
                <a:solidFill>
                  <a:schemeClr val="lt2"/>
                </a:solidFill>
                <a:latin typeface="Adamina"/>
                <a:ea typeface="Adamina"/>
                <a:cs typeface="Adamina"/>
                <a:sym typeface="Adamina"/>
              </a:defRPr>
            </a:lvl4pPr>
            <a:lvl5pPr lvl="4" rtl="0">
              <a:lnSpc>
                <a:spcPct val="100000"/>
              </a:lnSpc>
              <a:spcBef>
                <a:spcPts val="0"/>
              </a:spcBef>
              <a:spcAft>
                <a:spcPts val="0"/>
              </a:spcAft>
              <a:buNone/>
              <a:defRPr sz="1600" b="1">
                <a:solidFill>
                  <a:schemeClr val="lt2"/>
                </a:solidFill>
                <a:latin typeface="Adamina"/>
                <a:ea typeface="Adamina"/>
                <a:cs typeface="Adamina"/>
                <a:sym typeface="Adamina"/>
              </a:defRPr>
            </a:lvl5pPr>
            <a:lvl6pPr lvl="5" rtl="0">
              <a:lnSpc>
                <a:spcPct val="100000"/>
              </a:lnSpc>
              <a:spcBef>
                <a:spcPts val="0"/>
              </a:spcBef>
              <a:spcAft>
                <a:spcPts val="0"/>
              </a:spcAft>
              <a:buNone/>
              <a:defRPr sz="1600" b="1">
                <a:solidFill>
                  <a:schemeClr val="lt2"/>
                </a:solidFill>
                <a:latin typeface="Adamina"/>
                <a:ea typeface="Adamina"/>
                <a:cs typeface="Adamina"/>
                <a:sym typeface="Adamina"/>
              </a:defRPr>
            </a:lvl6pPr>
            <a:lvl7pPr lvl="6" rtl="0">
              <a:lnSpc>
                <a:spcPct val="100000"/>
              </a:lnSpc>
              <a:spcBef>
                <a:spcPts val="0"/>
              </a:spcBef>
              <a:spcAft>
                <a:spcPts val="0"/>
              </a:spcAft>
              <a:buNone/>
              <a:defRPr sz="1600" b="1">
                <a:solidFill>
                  <a:schemeClr val="lt2"/>
                </a:solidFill>
                <a:latin typeface="Adamina"/>
                <a:ea typeface="Adamina"/>
                <a:cs typeface="Adamina"/>
                <a:sym typeface="Adamina"/>
              </a:defRPr>
            </a:lvl7pPr>
            <a:lvl8pPr lvl="7" rtl="0">
              <a:lnSpc>
                <a:spcPct val="100000"/>
              </a:lnSpc>
              <a:spcBef>
                <a:spcPts val="0"/>
              </a:spcBef>
              <a:spcAft>
                <a:spcPts val="0"/>
              </a:spcAft>
              <a:buNone/>
              <a:defRPr sz="1600" b="1">
                <a:solidFill>
                  <a:schemeClr val="lt2"/>
                </a:solidFill>
                <a:latin typeface="Adamina"/>
                <a:ea typeface="Adamina"/>
                <a:cs typeface="Adamina"/>
                <a:sym typeface="Adamina"/>
              </a:defRPr>
            </a:lvl8pPr>
            <a:lvl9pPr lvl="8" rtl="0">
              <a:lnSpc>
                <a:spcPct val="100000"/>
              </a:lnSpc>
              <a:spcBef>
                <a:spcPts val="0"/>
              </a:spcBef>
              <a:spcAft>
                <a:spcPts val="0"/>
              </a:spcAft>
              <a:buNone/>
              <a:defRPr sz="1600" b="1">
                <a:solidFill>
                  <a:schemeClr val="lt2"/>
                </a:solidFill>
                <a:latin typeface="Adamina"/>
                <a:ea typeface="Adamina"/>
                <a:cs typeface="Adamina"/>
                <a:sym typeface="Adamina"/>
              </a:defRPr>
            </a:lvl9pPr>
          </a:lstStyle>
          <a:p>
            <a:endParaRPr/>
          </a:p>
        </p:txBody>
      </p:sp>
      <p:sp>
        <p:nvSpPr>
          <p:cNvPr id="387" name="Google Shape;387;p24"/>
          <p:cNvSpPr txBox="1">
            <a:spLocks noGrp="1"/>
          </p:cNvSpPr>
          <p:nvPr>
            <p:ph type="subTitle" idx="13"/>
          </p:nvPr>
        </p:nvSpPr>
        <p:spPr>
          <a:xfrm>
            <a:off x="713225" y="3372699"/>
            <a:ext cx="221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88" name="Google Shape;388;p24"/>
          <p:cNvSpPr txBox="1">
            <a:spLocks noGrp="1"/>
          </p:cNvSpPr>
          <p:nvPr>
            <p:ph type="subTitle" idx="14"/>
          </p:nvPr>
        </p:nvSpPr>
        <p:spPr>
          <a:xfrm>
            <a:off x="5374525" y="3057450"/>
            <a:ext cx="22164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600" b="1">
                <a:solidFill>
                  <a:schemeClr val="lt2"/>
                </a:solidFill>
                <a:latin typeface="Adamina"/>
                <a:ea typeface="Adamina"/>
                <a:cs typeface="Adamina"/>
                <a:sym typeface="Adamina"/>
              </a:defRPr>
            </a:lvl1pPr>
            <a:lvl2pPr lvl="1" rtl="0">
              <a:lnSpc>
                <a:spcPct val="100000"/>
              </a:lnSpc>
              <a:spcBef>
                <a:spcPts val="0"/>
              </a:spcBef>
              <a:spcAft>
                <a:spcPts val="0"/>
              </a:spcAft>
              <a:buNone/>
              <a:defRPr sz="1600" b="1">
                <a:solidFill>
                  <a:schemeClr val="lt2"/>
                </a:solidFill>
                <a:latin typeface="Adamina"/>
                <a:ea typeface="Adamina"/>
                <a:cs typeface="Adamina"/>
                <a:sym typeface="Adamina"/>
              </a:defRPr>
            </a:lvl2pPr>
            <a:lvl3pPr lvl="2" rtl="0">
              <a:lnSpc>
                <a:spcPct val="100000"/>
              </a:lnSpc>
              <a:spcBef>
                <a:spcPts val="0"/>
              </a:spcBef>
              <a:spcAft>
                <a:spcPts val="0"/>
              </a:spcAft>
              <a:buNone/>
              <a:defRPr sz="1600" b="1">
                <a:solidFill>
                  <a:schemeClr val="lt2"/>
                </a:solidFill>
                <a:latin typeface="Adamina"/>
                <a:ea typeface="Adamina"/>
                <a:cs typeface="Adamina"/>
                <a:sym typeface="Adamina"/>
              </a:defRPr>
            </a:lvl3pPr>
            <a:lvl4pPr lvl="3" rtl="0">
              <a:lnSpc>
                <a:spcPct val="100000"/>
              </a:lnSpc>
              <a:spcBef>
                <a:spcPts val="0"/>
              </a:spcBef>
              <a:spcAft>
                <a:spcPts val="0"/>
              </a:spcAft>
              <a:buNone/>
              <a:defRPr sz="1600" b="1">
                <a:solidFill>
                  <a:schemeClr val="lt2"/>
                </a:solidFill>
                <a:latin typeface="Adamina"/>
                <a:ea typeface="Adamina"/>
                <a:cs typeface="Adamina"/>
                <a:sym typeface="Adamina"/>
              </a:defRPr>
            </a:lvl4pPr>
            <a:lvl5pPr lvl="4" rtl="0">
              <a:lnSpc>
                <a:spcPct val="100000"/>
              </a:lnSpc>
              <a:spcBef>
                <a:spcPts val="0"/>
              </a:spcBef>
              <a:spcAft>
                <a:spcPts val="0"/>
              </a:spcAft>
              <a:buNone/>
              <a:defRPr sz="1600" b="1">
                <a:solidFill>
                  <a:schemeClr val="lt2"/>
                </a:solidFill>
                <a:latin typeface="Adamina"/>
                <a:ea typeface="Adamina"/>
                <a:cs typeface="Adamina"/>
                <a:sym typeface="Adamina"/>
              </a:defRPr>
            </a:lvl5pPr>
            <a:lvl6pPr lvl="5" rtl="0">
              <a:lnSpc>
                <a:spcPct val="100000"/>
              </a:lnSpc>
              <a:spcBef>
                <a:spcPts val="0"/>
              </a:spcBef>
              <a:spcAft>
                <a:spcPts val="0"/>
              </a:spcAft>
              <a:buNone/>
              <a:defRPr sz="1600" b="1">
                <a:solidFill>
                  <a:schemeClr val="lt2"/>
                </a:solidFill>
                <a:latin typeface="Adamina"/>
                <a:ea typeface="Adamina"/>
                <a:cs typeface="Adamina"/>
                <a:sym typeface="Adamina"/>
              </a:defRPr>
            </a:lvl6pPr>
            <a:lvl7pPr lvl="6" rtl="0">
              <a:lnSpc>
                <a:spcPct val="100000"/>
              </a:lnSpc>
              <a:spcBef>
                <a:spcPts val="0"/>
              </a:spcBef>
              <a:spcAft>
                <a:spcPts val="0"/>
              </a:spcAft>
              <a:buNone/>
              <a:defRPr sz="1600" b="1">
                <a:solidFill>
                  <a:schemeClr val="lt2"/>
                </a:solidFill>
                <a:latin typeface="Adamina"/>
                <a:ea typeface="Adamina"/>
                <a:cs typeface="Adamina"/>
                <a:sym typeface="Adamina"/>
              </a:defRPr>
            </a:lvl7pPr>
            <a:lvl8pPr lvl="7" rtl="0">
              <a:lnSpc>
                <a:spcPct val="100000"/>
              </a:lnSpc>
              <a:spcBef>
                <a:spcPts val="0"/>
              </a:spcBef>
              <a:spcAft>
                <a:spcPts val="0"/>
              </a:spcAft>
              <a:buNone/>
              <a:defRPr sz="1600" b="1">
                <a:solidFill>
                  <a:schemeClr val="lt2"/>
                </a:solidFill>
                <a:latin typeface="Adamina"/>
                <a:ea typeface="Adamina"/>
                <a:cs typeface="Adamina"/>
                <a:sym typeface="Adamina"/>
              </a:defRPr>
            </a:lvl8pPr>
            <a:lvl9pPr lvl="8" rtl="0">
              <a:lnSpc>
                <a:spcPct val="100000"/>
              </a:lnSpc>
              <a:spcBef>
                <a:spcPts val="0"/>
              </a:spcBef>
              <a:spcAft>
                <a:spcPts val="0"/>
              </a:spcAft>
              <a:buNone/>
              <a:defRPr sz="1600" b="1">
                <a:solidFill>
                  <a:schemeClr val="lt2"/>
                </a:solidFill>
                <a:latin typeface="Adamina"/>
                <a:ea typeface="Adamina"/>
                <a:cs typeface="Adamina"/>
                <a:sym typeface="Adamina"/>
              </a:defRPr>
            </a:lvl9pPr>
          </a:lstStyle>
          <a:p>
            <a:endParaRPr/>
          </a:p>
        </p:txBody>
      </p:sp>
      <p:sp>
        <p:nvSpPr>
          <p:cNvPr id="389" name="Google Shape;389;p24"/>
          <p:cNvSpPr txBox="1">
            <a:spLocks noGrp="1"/>
          </p:cNvSpPr>
          <p:nvPr>
            <p:ph type="subTitle" idx="15"/>
          </p:nvPr>
        </p:nvSpPr>
        <p:spPr>
          <a:xfrm>
            <a:off x="5374525" y="3372675"/>
            <a:ext cx="221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90" name="Google Shape;390;p24"/>
          <p:cNvSpPr/>
          <p:nvPr/>
        </p:nvSpPr>
        <p:spPr>
          <a:xfrm>
            <a:off x="4324050" y="342488"/>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4"/>
          <p:cNvSpPr/>
          <p:nvPr/>
        </p:nvSpPr>
        <p:spPr>
          <a:xfrm>
            <a:off x="217388" y="160413"/>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4"/>
          <p:cNvSpPr/>
          <p:nvPr/>
        </p:nvSpPr>
        <p:spPr>
          <a:xfrm>
            <a:off x="8293950" y="266625"/>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4"/>
          <p:cNvSpPr/>
          <p:nvPr/>
        </p:nvSpPr>
        <p:spPr>
          <a:xfrm>
            <a:off x="6732950" y="80980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4"/>
          <p:cNvSpPr/>
          <p:nvPr/>
        </p:nvSpPr>
        <p:spPr>
          <a:xfrm rot="7903319">
            <a:off x="7161340" y="2602949"/>
            <a:ext cx="2464988" cy="2112152"/>
          </a:xfrm>
          <a:custGeom>
            <a:avLst/>
            <a:gdLst/>
            <a:ahLst/>
            <a:cxnLst/>
            <a:rect l="l" t="t" r="r" b="b"/>
            <a:pathLst>
              <a:path w="30145" h="26308" extrusionOk="0">
                <a:moveTo>
                  <a:pt x="13815" y="0"/>
                </a:moveTo>
                <a:cubicBezTo>
                  <a:pt x="11335" y="0"/>
                  <a:pt x="9542" y="1164"/>
                  <a:pt x="8003" y="3064"/>
                </a:cubicBezTo>
                <a:cubicBezTo>
                  <a:pt x="6415" y="5027"/>
                  <a:pt x="4292" y="6392"/>
                  <a:pt x="2704" y="8337"/>
                </a:cubicBezTo>
                <a:cubicBezTo>
                  <a:pt x="1838" y="9389"/>
                  <a:pt x="1384" y="10719"/>
                  <a:pt x="1036" y="12039"/>
                </a:cubicBezTo>
                <a:cubicBezTo>
                  <a:pt x="268" y="14965"/>
                  <a:pt x="1" y="18141"/>
                  <a:pt x="1062" y="20978"/>
                </a:cubicBezTo>
                <a:cubicBezTo>
                  <a:pt x="2124" y="23815"/>
                  <a:pt x="4747" y="26205"/>
                  <a:pt x="7771" y="26304"/>
                </a:cubicBezTo>
                <a:cubicBezTo>
                  <a:pt x="7842" y="26306"/>
                  <a:pt x="7913" y="26308"/>
                  <a:pt x="7984" y="26308"/>
                </a:cubicBezTo>
                <a:cubicBezTo>
                  <a:pt x="8567" y="26308"/>
                  <a:pt x="9153" y="26205"/>
                  <a:pt x="9653" y="25911"/>
                </a:cubicBezTo>
                <a:cubicBezTo>
                  <a:pt x="11143" y="25046"/>
                  <a:pt x="11393" y="22851"/>
                  <a:pt x="12838" y="21905"/>
                </a:cubicBezTo>
                <a:cubicBezTo>
                  <a:pt x="13552" y="21442"/>
                  <a:pt x="14453" y="21361"/>
                  <a:pt x="15300" y="21317"/>
                </a:cubicBezTo>
                <a:cubicBezTo>
                  <a:pt x="16097" y="21277"/>
                  <a:pt x="16894" y="21256"/>
                  <a:pt x="17692" y="21256"/>
                </a:cubicBezTo>
                <a:cubicBezTo>
                  <a:pt x="19021" y="21256"/>
                  <a:pt x="20352" y="21312"/>
                  <a:pt x="21679" y="21424"/>
                </a:cubicBezTo>
                <a:cubicBezTo>
                  <a:pt x="22181" y="21471"/>
                  <a:pt x="22689" y="21524"/>
                  <a:pt x="23195" y="21524"/>
                </a:cubicBezTo>
                <a:cubicBezTo>
                  <a:pt x="23551" y="21524"/>
                  <a:pt x="23907" y="21498"/>
                  <a:pt x="24257" y="21424"/>
                </a:cubicBezTo>
                <a:cubicBezTo>
                  <a:pt x="27183" y="20817"/>
                  <a:pt x="28468" y="17436"/>
                  <a:pt x="29244" y="14546"/>
                </a:cubicBezTo>
                <a:cubicBezTo>
                  <a:pt x="29699" y="12877"/>
                  <a:pt x="30145" y="11075"/>
                  <a:pt x="29538" y="9452"/>
                </a:cubicBezTo>
                <a:cubicBezTo>
                  <a:pt x="29021" y="8060"/>
                  <a:pt x="27817" y="7052"/>
                  <a:pt x="26621" y="6169"/>
                </a:cubicBezTo>
                <a:cubicBezTo>
                  <a:pt x="24935" y="4902"/>
                  <a:pt x="23187" y="3724"/>
                  <a:pt x="21367" y="2645"/>
                </a:cubicBezTo>
                <a:cubicBezTo>
                  <a:pt x="19181" y="1343"/>
                  <a:pt x="16817" y="156"/>
                  <a:pt x="14274" y="13"/>
                </a:cubicBezTo>
                <a:cubicBezTo>
                  <a:pt x="14119" y="5"/>
                  <a:pt x="13965" y="0"/>
                  <a:pt x="13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4"/>
          <p:cNvSpPr/>
          <p:nvPr/>
        </p:nvSpPr>
        <p:spPr>
          <a:xfrm>
            <a:off x="7785000" y="3405181"/>
            <a:ext cx="541696" cy="1313559"/>
          </a:xfrm>
          <a:custGeom>
            <a:avLst/>
            <a:gdLst/>
            <a:ahLst/>
            <a:cxnLst/>
            <a:rect l="l" t="t" r="r" b="b"/>
            <a:pathLst>
              <a:path w="17164" h="41621" extrusionOk="0">
                <a:moveTo>
                  <a:pt x="12124" y="1163"/>
                </a:moveTo>
                <a:lnTo>
                  <a:pt x="12542" y="5436"/>
                </a:lnTo>
                <a:lnTo>
                  <a:pt x="3972" y="2232"/>
                </a:lnTo>
                <a:cubicBezTo>
                  <a:pt x="3995" y="1976"/>
                  <a:pt x="4019" y="1697"/>
                  <a:pt x="4042" y="1442"/>
                </a:cubicBezTo>
                <a:lnTo>
                  <a:pt x="12124" y="1163"/>
                </a:lnTo>
                <a:close/>
                <a:moveTo>
                  <a:pt x="3903" y="3044"/>
                </a:moveTo>
                <a:lnTo>
                  <a:pt x="12147" y="6110"/>
                </a:lnTo>
                <a:lnTo>
                  <a:pt x="3392" y="9779"/>
                </a:lnTo>
                <a:cubicBezTo>
                  <a:pt x="3577" y="7457"/>
                  <a:pt x="3740" y="5204"/>
                  <a:pt x="3903" y="3044"/>
                </a:cubicBezTo>
                <a:close/>
                <a:moveTo>
                  <a:pt x="12658" y="6737"/>
                </a:moveTo>
                <a:lnTo>
                  <a:pt x="13331" y="13518"/>
                </a:lnTo>
                <a:lnTo>
                  <a:pt x="13331" y="13518"/>
                </a:lnTo>
                <a:lnTo>
                  <a:pt x="3949" y="10383"/>
                </a:lnTo>
                <a:lnTo>
                  <a:pt x="12658" y="6737"/>
                </a:lnTo>
                <a:close/>
                <a:moveTo>
                  <a:pt x="3299" y="10987"/>
                </a:moveTo>
                <a:lnTo>
                  <a:pt x="12797" y="14169"/>
                </a:lnTo>
                <a:lnTo>
                  <a:pt x="2788" y="18210"/>
                </a:lnTo>
                <a:cubicBezTo>
                  <a:pt x="2950" y="15818"/>
                  <a:pt x="3136" y="13379"/>
                  <a:pt x="3299" y="10987"/>
                </a:cubicBezTo>
                <a:close/>
                <a:moveTo>
                  <a:pt x="13448" y="14726"/>
                </a:moveTo>
                <a:lnTo>
                  <a:pt x="14191" y="22483"/>
                </a:lnTo>
                <a:lnTo>
                  <a:pt x="3067" y="18906"/>
                </a:lnTo>
                <a:lnTo>
                  <a:pt x="13448" y="14726"/>
                </a:lnTo>
                <a:close/>
                <a:moveTo>
                  <a:pt x="2672" y="19603"/>
                </a:moveTo>
                <a:lnTo>
                  <a:pt x="14005" y="23249"/>
                </a:lnTo>
                <a:lnTo>
                  <a:pt x="2068" y="28289"/>
                </a:lnTo>
                <a:cubicBezTo>
                  <a:pt x="2254" y="25595"/>
                  <a:pt x="2463" y="22645"/>
                  <a:pt x="2672" y="19603"/>
                </a:cubicBezTo>
                <a:close/>
                <a:moveTo>
                  <a:pt x="14330" y="23946"/>
                </a:moveTo>
                <a:lnTo>
                  <a:pt x="15027" y="31261"/>
                </a:lnTo>
                <a:lnTo>
                  <a:pt x="15027" y="31261"/>
                </a:lnTo>
                <a:lnTo>
                  <a:pt x="2811" y="28800"/>
                </a:lnTo>
                <a:lnTo>
                  <a:pt x="14330" y="23946"/>
                </a:lnTo>
                <a:close/>
                <a:moveTo>
                  <a:pt x="12676" y="0"/>
                </a:moveTo>
                <a:cubicBezTo>
                  <a:pt x="12663" y="0"/>
                  <a:pt x="12649" y="1"/>
                  <a:pt x="12635" y="2"/>
                </a:cubicBezTo>
                <a:lnTo>
                  <a:pt x="3485" y="304"/>
                </a:lnTo>
                <a:cubicBezTo>
                  <a:pt x="3183" y="304"/>
                  <a:pt x="2950" y="536"/>
                  <a:pt x="2927" y="838"/>
                </a:cubicBezTo>
                <a:cubicBezTo>
                  <a:pt x="2904" y="931"/>
                  <a:pt x="2161" y="10801"/>
                  <a:pt x="1441" y="20625"/>
                </a:cubicBezTo>
                <a:cubicBezTo>
                  <a:pt x="1" y="40667"/>
                  <a:pt x="187" y="41039"/>
                  <a:pt x="326" y="41294"/>
                </a:cubicBezTo>
                <a:cubicBezTo>
                  <a:pt x="419" y="41503"/>
                  <a:pt x="628" y="41619"/>
                  <a:pt x="837" y="41619"/>
                </a:cubicBezTo>
                <a:cubicBezTo>
                  <a:pt x="930" y="41619"/>
                  <a:pt x="1023" y="41596"/>
                  <a:pt x="1092" y="41550"/>
                </a:cubicBezTo>
                <a:cubicBezTo>
                  <a:pt x="1348" y="41410"/>
                  <a:pt x="1464" y="41132"/>
                  <a:pt x="1394" y="40876"/>
                </a:cubicBezTo>
                <a:cubicBezTo>
                  <a:pt x="1325" y="40226"/>
                  <a:pt x="1580" y="35651"/>
                  <a:pt x="1998" y="29427"/>
                </a:cubicBezTo>
                <a:lnTo>
                  <a:pt x="15096" y="32074"/>
                </a:lnTo>
                <a:lnTo>
                  <a:pt x="15979" y="41085"/>
                </a:lnTo>
                <a:cubicBezTo>
                  <a:pt x="16001" y="41395"/>
                  <a:pt x="16256" y="41621"/>
                  <a:pt x="16561" y="41621"/>
                </a:cubicBezTo>
                <a:cubicBezTo>
                  <a:pt x="16576" y="41621"/>
                  <a:pt x="16591" y="41620"/>
                  <a:pt x="16606" y="41619"/>
                </a:cubicBezTo>
                <a:cubicBezTo>
                  <a:pt x="16931" y="41573"/>
                  <a:pt x="17163" y="41294"/>
                  <a:pt x="17117" y="40969"/>
                </a:cubicBezTo>
                <a:lnTo>
                  <a:pt x="15445" y="23412"/>
                </a:lnTo>
                <a:cubicBezTo>
                  <a:pt x="15491" y="23342"/>
                  <a:pt x="15515" y="23272"/>
                  <a:pt x="15515" y="23180"/>
                </a:cubicBezTo>
                <a:cubicBezTo>
                  <a:pt x="15491" y="23087"/>
                  <a:pt x="15445" y="22994"/>
                  <a:pt x="15398" y="22924"/>
                </a:cubicBezTo>
                <a:lnTo>
                  <a:pt x="13239" y="513"/>
                </a:lnTo>
                <a:cubicBezTo>
                  <a:pt x="13216" y="225"/>
                  <a:pt x="12962" y="0"/>
                  <a:pt x="12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24"/>
          <p:cNvGrpSpPr/>
          <p:nvPr/>
        </p:nvGrpSpPr>
        <p:grpSpPr>
          <a:xfrm>
            <a:off x="7999407" y="2380543"/>
            <a:ext cx="1144792" cy="2338452"/>
            <a:chOff x="3506325" y="3085625"/>
            <a:chExt cx="945250" cy="1930850"/>
          </a:xfrm>
        </p:grpSpPr>
        <p:sp>
          <p:nvSpPr>
            <p:cNvPr id="397" name="Google Shape;397;p24"/>
            <p:cNvSpPr/>
            <p:nvPr/>
          </p:nvSpPr>
          <p:spPr>
            <a:xfrm>
              <a:off x="3506325" y="3085625"/>
              <a:ext cx="945250" cy="704625"/>
            </a:xfrm>
            <a:custGeom>
              <a:avLst/>
              <a:gdLst/>
              <a:ahLst/>
              <a:cxnLst/>
              <a:rect l="l" t="t" r="r" b="b"/>
              <a:pathLst>
                <a:path w="37810" h="28185" extrusionOk="0">
                  <a:moveTo>
                    <a:pt x="21293" y="1"/>
                  </a:moveTo>
                  <a:cubicBezTo>
                    <a:pt x="21006" y="1"/>
                    <a:pt x="20719" y="28"/>
                    <a:pt x="20438" y="83"/>
                  </a:cubicBezTo>
                  <a:cubicBezTo>
                    <a:pt x="18208" y="501"/>
                    <a:pt x="16443" y="2336"/>
                    <a:pt x="15514" y="4403"/>
                  </a:cubicBezTo>
                  <a:cubicBezTo>
                    <a:pt x="15241" y="3941"/>
                    <a:pt x="14684" y="3650"/>
                    <a:pt x="14133" y="3650"/>
                  </a:cubicBezTo>
                  <a:cubicBezTo>
                    <a:pt x="14075" y="3650"/>
                    <a:pt x="14016" y="3653"/>
                    <a:pt x="13958" y="3660"/>
                  </a:cubicBezTo>
                  <a:cubicBezTo>
                    <a:pt x="13355" y="3753"/>
                    <a:pt x="12821" y="4240"/>
                    <a:pt x="12681" y="4821"/>
                  </a:cubicBezTo>
                  <a:cubicBezTo>
                    <a:pt x="12333" y="3056"/>
                    <a:pt x="10661" y="1709"/>
                    <a:pt x="8872" y="1570"/>
                  </a:cubicBezTo>
                  <a:cubicBezTo>
                    <a:pt x="8763" y="1561"/>
                    <a:pt x="8654" y="1557"/>
                    <a:pt x="8545" y="1557"/>
                  </a:cubicBezTo>
                  <a:cubicBezTo>
                    <a:pt x="6869" y="1557"/>
                    <a:pt x="5239" y="2546"/>
                    <a:pt x="4367" y="3985"/>
                  </a:cubicBezTo>
                  <a:cubicBezTo>
                    <a:pt x="3415" y="5518"/>
                    <a:pt x="3322" y="7469"/>
                    <a:pt x="3949" y="9164"/>
                  </a:cubicBezTo>
                  <a:cubicBezTo>
                    <a:pt x="3888" y="9155"/>
                    <a:pt x="3828" y="9151"/>
                    <a:pt x="3769" y="9151"/>
                  </a:cubicBezTo>
                  <a:cubicBezTo>
                    <a:pt x="2849" y="9151"/>
                    <a:pt x="2088" y="10130"/>
                    <a:pt x="2045" y="11068"/>
                  </a:cubicBezTo>
                  <a:cubicBezTo>
                    <a:pt x="1998" y="12067"/>
                    <a:pt x="2509" y="13019"/>
                    <a:pt x="2997" y="13902"/>
                  </a:cubicBezTo>
                  <a:cubicBezTo>
                    <a:pt x="2978" y="13901"/>
                    <a:pt x="2960" y="13901"/>
                    <a:pt x="2942" y="13901"/>
                  </a:cubicBezTo>
                  <a:cubicBezTo>
                    <a:pt x="2011" y="13901"/>
                    <a:pt x="1152" y="14475"/>
                    <a:pt x="651" y="15272"/>
                  </a:cubicBezTo>
                  <a:cubicBezTo>
                    <a:pt x="140" y="16061"/>
                    <a:pt x="1" y="17060"/>
                    <a:pt x="94" y="17989"/>
                  </a:cubicBezTo>
                  <a:cubicBezTo>
                    <a:pt x="256" y="19708"/>
                    <a:pt x="1209" y="21310"/>
                    <a:pt x="2625" y="22285"/>
                  </a:cubicBezTo>
                  <a:cubicBezTo>
                    <a:pt x="3604" y="22960"/>
                    <a:pt x="4794" y="23312"/>
                    <a:pt x="5980" y="23312"/>
                  </a:cubicBezTo>
                  <a:cubicBezTo>
                    <a:pt x="6510" y="23312"/>
                    <a:pt x="7039" y="23242"/>
                    <a:pt x="7549" y="23098"/>
                  </a:cubicBezTo>
                  <a:cubicBezTo>
                    <a:pt x="8101" y="24311"/>
                    <a:pt x="9434" y="25085"/>
                    <a:pt x="10749" y="25085"/>
                  </a:cubicBezTo>
                  <a:cubicBezTo>
                    <a:pt x="11147" y="25085"/>
                    <a:pt x="11543" y="25014"/>
                    <a:pt x="11915" y="24863"/>
                  </a:cubicBezTo>
                  <a:lnTo>
                    <a:pt x="11915" y="24863"/>
                  </a:lnTo>
                  <a:cubicBezTo>
                    <a:pt x="11892" y="26141"/>
                    <a:pt x="12565" y="27395"/>
                    <a:pt x="13657" y="28045"/>
                  </a:cubicBezTo>
                  <a:lnTo>
                    <a:pt x="21901" y="28184"/>
                  </a:lnTo>
                  <a:cubicBezTo>
                    <a:pt x="22598" y="26350"/>
                    <a:pt x="22180" y="24143"/>
                    <a:pt x="20856" y="22703"/>
                  </a:cubicBezTo>
                  <a:lnTo>
                    <a:pt x="20856" y="22703"/>
                  </a:lnTo>
                  <a:cubicBezTo>
                    <a:pt x="20949" y="22713"/>
                    <a:pt x="21041" y="22718"/>
                    <a:pt x="21134" y="22718"/>
                  </a:cubicBezTo>
                  <a:cubicBezTo>
                    <a:pt x="22776" y="22718"/>
                    <a:pt x="24311" y="21193"/>
                    <a:pt x="24223" y="19522"/>
                  </a:cubicBezTo>
                  <a:lnTo>
                    <a:pt x="24223" y="19522"/>
                  </a:lnTo>
                  <a:cubicBezTo>
                    <a:pt x="24824" y="20201"/>
                    <a:pt x="25722" y="20538"/>
                    <a:pt x="26623" y="20538"/>
                  </a:cubicBezTo>
                  <a:cubicBezTo>
                    <a:pt x="27569" y="20538"/>
                    <a:pt x="28517" y="20167"/>
                    <a:pt x="29124" y="19429"/>
                  </a:cubicBezTo>
                  <a:cubicBezTo>
                    <a:pt x="29731" y="20272"/>
                    <a:pt x="30778" y="20760"/>
                    <a:pt x="31822" y="20760"/>
                  </a:cubicBezTo>
                  <a:cubicBezTo>
                    <a:pt x="32216" y="20760"/>
                    <a:pt x="32610" y="20690"/>
                    <a:pt x="32979" y="20544"/>
                  </a:cubicBezTo>
                  <a:cubicBezTo>
                    <a:pt x="34303" y="20009"/>
                    <a:pt x="35185" y="18523"/>
                    <a:pt x="34999" y="17083"/>
                  </a:cubicBezTo>
                  <a:cubicBezTo>
                    <a:pt x="36370" y="16967"/>
                    <a:pt x="37577" y="15736"/>
                    <a:pt x="37670" y="14343"/>
                  </a:cubicBezTo>
                  <a:cubicBezTo>
                    <a:pt x="37740" y="12949"/>
                    <a:pt x="36695" y="11579"/>
                    <a:pt x="35324" y="11301"/>
                  </a:cubicBezTo>
                  <a:cubicBezTo>
                    <a:pt x="36997" y="10790"/>
                    <a:pt x="37809" y="8514"/>
                    <a:pt x="36857" y="7051"/>
                  </a:cubicBezTo>
                  <a:cubicBezTo>
                    <a:pt x="36341" y="6289"/>
                    <a:pt x="35415" y="5897"/>
                    <a:pt x="34496" y="5897"/>
                  </a:cubicBezTo>
                  <a:cubicBezTo>
                    <a:pt x="33678" y="5897"/>
                    <a:pt x="32866" y="6207"/>
                    <a:pt x="32352" y="6841"/>
                  </a:cubicBezTo>
                  <a:cubicBezTo>
                    <a:pt x="32375" y="5285"/>
                    <a:pt x="31469" y="3776"/>
                    <a:pt x="30122" y="3033"/>
                  </a:cubicBezTo>
                  <a:cubicBezTo>
                    <a:pt x="29512" y="2696"/>
                    <a:pt x="28816" y="2531"/>
                    <a:pt x="28116" y="2531"/>
                  </a:cubicBezTo>
                  <a:cubicBezTo>
                    <a:pt x="27272" y="2531"/>
                    <a:pt x="26421" y="2772"/>
                    <a:pt x="25710" y="3242"/>
                  </a:cubicBezTo>
                  <a:cubicBezTo>
                    <a:pt x="25324" y="1293"/>
                    <a:pt x="23288" y="1"/>
                    <a:pt x="21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4"/>
            <p:cNvSpPr/>
            <p:nvPr/>
          </p:nvSpPr>
          <p:spPr>
            <a:xfrm>
              <a:off x="3610250" y="3812275"/>
              <a:ext cx="654950" cy="1204200"/>
            </a:xfrm>
            <a:custGeom>
              <a:avLst/>
              <a:gdLst/>
              <a:ahLst/>
              <a:cxnLst/>
              <a:rect l="l" t="t" r="r" b="b"/>
              <a:pathLst>
                <a:path w="26198" h="48168" extrusionOk="0">
                  <a:moveTo>
                    <a:pt x="19881" y="1"/>
                  </a:moveTo>
                  <a:lnTo>
                    <a:pt x="7851" y="489"/>
                  </a:lnTo>
                  <a:lnTo>
                    <a:pt x="7084" y="9035"/>
                  </a:lnTo>
                  <a:lnTo>
                    <a:pt x="6968" y="10266"/>
                  </a:lnTo>
                  <a:lnTo>
                    <a:pt x="6875" y="11264"/>
                  </a:lnTo>
                  <a:lnTo>
                    <a:pt x="6759" y="12495"/>
                  </a:lnTo>
                  <a:lnTo>
                    <a:pt x="6666" y="13517"/>
                  </a:lnTo>
                  <a:lnTo>
                    <a:pt x="6573" y="14725"/>
                  </a:lnTo>
                  <a:lnTo>
                    <a:pt x="5482" y="26825"/>
                  </a:lnTo>
                  <a:lnTo>
                    <a:pt x="1" y="48098"/>
                  </a:lnTo>
                  <a:lnTo>
                    <a:pt x="26198" y="48167"/>
                  </a:lnTo>
                  <a:lnTo>
                    <a:pt x="26198" y="48167"/>
                  </a:lnTo>
                  <a:lnTo>
                    <a:pt x="20461" y="26081"/>
                  </a:lnTo>
                  <a:lnTo>
                    <a:pt x="20206" y="14725"/>
                  </a:lnTo>
                  <a:lnTo>
                    <a:pt x="20183" y="13517"/>
                  </a:lnTo>
                  <a:lnTo>
                    <a:pt x="20159" y="12495"/>
                  </a:lnTo>
                  <a:lnTo>
                    <a:pt x="20136" y="11264"/>
                  </a:lnTo>
                  <a:lnTo>
                    <a:pt x="20113" y="10243"/>
                  </a:lnTo>
                  <a:lnTo>
                    <a:pt x="20090" y="9035"/>
                  </a:lnTo>
                  <a:lnTo>
                    <a:pt x="198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4"/>
            <p:cNvSpPr/>
            <p:nvPr/>
          </p:nvSpPr>
          <p:spPr>
            <a:xfrm>
              <a:off x="3778050" y="3769325"/>
              <a:ext cx="358850" cy="108600"/>
            </a:xfrm>
            <a:custGeom>
              <a:avLst/>
              <a:gdLst/>
              <a:ahLst/>
              <a:cxnLst/>
              <a:rect l="l" t="t" r="r" b="b"/>
              <a:pathLst>
                <a:path w="14354" h="4344" extrusionOk="0">
                  <a:moveTo>
                    <a:pt x="14260" y="0"/>
                  </a:moveTo>
                  <a:lnTo>
                    <a:pt x="1" y="279"/>
                  </a:lnTo>
                  <a:lnTo>
                    <a:pt x="70" y="4343"/>
                  </a:lnTo>
                  <a:lnTo>
                    <a:pt x="14353" y="4088"/>
                  </a:lnTo>
                  <a:lnTo>
                    <a:pt x="142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4"/>
            <p:cNvSpPr/>
            <p:nvPr/>
          </p:nvSpPr>
          <p:spPr>
            <a:xfrm>
              <a:off x="3784450" y="4036400"/>
              <a:ext cx="328625" cy="32525"/>
            </a:xfrm>
            <a:custGeom>
              <a:avLst/>
              <a:gdLst/>
              <a:ahLst/>
              <a:cxnLst/>
              <a:rect l="l" t="t" r="r" b="b"/>
              <a:pathLst>
                <a:path w="13145" h="1301" extrusionOk="0">
                  <a:moveTo>
                    <a:pt x="6610" y="0"/>
                  </a:moveTo>
                  <a:cubicBezTo>
                    <a:pt x="4442" y="0"/>
                    <a:pt x="2276" y="24"/>
                    <a:pt x="116" y="70"/>
                  </a:cubicBezTo>
                  <a:lnTo>
                    <a:pt x="0" y="1301"/>
                  </a:lnTo>
                  <a:cubicBezTo>
                    <a:pt x="2317" y="1240"/>
                    <a:pt x="4628" y="1211"/>
                    <a:pt x="6938" y="1211"/>
                  </a:cubicBezTo>
                  <a:cubicBezTo>
                    <a:pt x="9005" y="1211"/>
                    <a:pt x="11073" y="1234"/>
                    <a:pt x="13145" y="1278"/>
                  </a:cubicBezTo>
                  <a:lnTo>
                    <a:pt x="13122" y="70"/>
                  </a:lnTo>
                  <a:cubicBezTo>
                    <a:pt x="10950" y="24"/>
                    <a:pt x="8779" y="0"/>
                    <a:pt x="6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4"/>
            <p:cNvSpPr/>
            <p:nvPr/>
          </p:nvSpPr>
          <p:spPr>
            <a:xfrm>
              <a:off x="3779225" y="4092125"/>
              <a:ext cx="335025" cy="32550"/>
            </a:xfrm>
            <a:custGeom>
              <a:avLst/>
              <a:gdLst/>
              <a:ahLst/>
              <a:cxnLst/>
              <a:rect l="l" t="t" r="r" b="b"/>
              <a:pathLst>
                <a:path w="13401" h="1302" extrusionOk="0">
                  <a:moveTo>
                    <a:pt x="6747" y="1"/>
                  </a:moveTo>
                  <a:cubicBezTo>
                    <a:pt x="4535" y="1"/>
                    <a:pt x="2323" y="24"/>
                    <a:pt x="116" y="70"/>
                  </a:cubicBezTo>
                  <a:lnTo>
                    <a:pt x="0" y="1301"/>
                  </a:lnTo>
                  <a:cubicBezTo>
                    <a:pt x="2230" y="1255"/>
                    <a:pt x="4465" y="1232"/>
                    <a:pt x="6700" y="1232"/>
                  </a:cubicBezTo>
                  <a:cubicBezTo>
                    <a:pt x="8936" y="1232"/>
                    <a:pt x="11171" y="1255"/>
                    <a:pt x="13400" y="1301"/>
                  </a:cubicBezTo>
                  <a:lnTo>
                    <a:pt x="13377" y="70"/>
                  </a:lnTo>
                  <a:cubicBezTo>
                    <a:pt x="11171" y="24"/>
                    <a:pt x="8959" y="1"/>
                    <a:pt x="6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4"/>
            <p:cNvSpPr/>
            <p:nvPr/>
          </p:nvSpPr>
          <p:spPr>
            <a:xfrm>
              <a:off x="3774575" y="4148025"/>
              <a:ext cx="340825" cy="32375"/>
            </a:xfrm>
            <a:custGeom>
              <a:avLst/>
              <a:gdLst/>
              <a:ahLst/>
              <a:cxnLst/>
              <a:rect l="l" t="t" r="r" b="b"/>
              <a:pathLst>
                <a:path w="13633" h="1295" extrusionOk="0">
                  <a:moveTo>
                    <a:pt x="6851" y="0"/>
                  </a:moveTo>
                  <a:cubicBezTo>
                    <a:pt x="4599" y="0"/>
                    <a:pt x="2346" y="29"/>
                    <a:pt x="93" y="87"/>
                  </a:cubicBezTo>
                  <a:lnTo>
                    <a:pt x="0" y="1295"/>
                  </a:lnTo>
                  <a:cubicBezTo>
                    <a:pt x="2265" y="1248"/>
                    <a:pt x="4535" y="1225"/>
                    <a:pt x="6808" y="1225"/>
                  </a:cubicBezTo>
                  <a:cubicBezTo>
                    <a:pt x="9081" y="1225"/>
                    <a:pt x="11357" y="1248"/>
                    <a:pt x="13633" y="1295"/>
                  </a:cubicBezTo>
                  <a:lnTo>
                    <a:pt x="13610" y="87"/>
                  </a:lnTo>
                  <a:cubicBezTo>
                    <a:pt x="11357" y="29"/>
                    <a:pt x="9104" y="0"/>
                    <a:pt x="6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24"/>
          <p:cNvGrpSpPr/>
          <p:nvPr/>
        </p:nvGrpSpPr>
        <p:grpSpPr>
          <a:xfrm flipH="1">
            <a:off x="194875" y="3970700"/>
            <a:ext cx="502825" cy="736500"/>
            <a:chOff x="6108925" y="2841025"/>
            <a:chExt cx="502825" cy="736500"/>
          </a:xfrm>
        </p:grpSpPr>
        <p:sp>
          <p:nvSpPr>
            <p:cNvPr id="404" name="Google Shape;404;p24"/>
            <p:cNvSpPr/>
            <p:nvPr/>
          </p:nvSpPr>
          <p:spPr>
            <a:xfrm>
              <a:off x="6108925" y="2841025"/>
              <a:ext cx="502825" cy="736500"/>
            </a:xfrm>
            <a:custGeom>
              <a:avLst/>
              <a:gdLst/>
              <a:ahLst/>
              <a:cxnLst/>
              <a:rect l="l" t="t" r="r" b="b"/>
              <a:pathLst>
                <a:path w="20113" h="29460" extrusionOk="0">
                  <a:moveTo>
                    <a:pt x="20098" y="0"/>
                  </a:moveTo>
                  <a:cubicBezTo>
                    <a:pt x="20098" y="0"/>
                    <a:pt x="15957" y="666"/>
                    <a:pt x="12955" y="3121"/>
                  </a:cubicBezTo>
                  <a:lnTo>
                    <a:pt x="14375" y="5103"/>
                  </a:lnTo>
                  <a:lnTo>
                    <a:pt x="14375" y="5103"/>
                  </a:lnTo>
                  <a:lnTo>
                    <a:pt x="12156" y="4156"/>
                  </a:lnTo>
                  <a:lnTo>
                    <a:pt x="8592" y="9243"/>
                  </a:lnTo>
                  <a:lnTo>
                    <a:pt x="10367" y="11225"/>
                  </a:lnTo>
                  <a:lnTo>
                    <a:pt x="7335" y="11151"/>
                  </a:lnTo>
                  <a:lnTo>
                    <a:pt x="4673" y="15854"/>
                  </a:lnTo>
                  <a:lnTo>
                    <a:pt x="6685" y="17481"/>
                  </a:lnTo>
                  <a:lnTo>
                    <a:pt x="3002" y="16978"/>
                  </a:lnTo>
                  <a:cubicBezTo>
                    <a:pt x="3002" y="16978"/>
                    <a:pt x="0" y="23308"/>
                    <a:pt x="1863" y="29460"/>
                  </a:cubicBezTo>
                  <a:cubicBezTo>
                    <a:pt x="1863" y="29460"/>
                    <a:pt x="13739" y="21651"/>
                    <a:pt x="16815" y="14005"/>
                  </a:cubicBezTo>
                  <a:lnTo>
                    <a:pt x="14700" y="13177"/>
                  </a:lnTo>
                  <a:lnTo>
                    <a:pt x="17835" y="11861"/>
                  </a:lnTo>
                  <a:lnTo>
                    <a:pt x="19640" y="7350"/>
                  </a:lnTo>
                  <a:lnTo>
                    <a:pt x="16800" y="7069"/>
                  </a:lnTo>
                  <a:lnTo>
                    <a:pt x="19373" y="6389"/>
                  </a:lnTo>
                  <a:cubicBezTo>
                    <a:pt x="19373" y="6389"/>
                    <a:pt x="20113" y="2781"/>
                    <a:pt x="20098" y="0"/>
                  </a:cubicBezTo>
                  <a:close/>
                </a:path>
              </a:pathLst>
            </a:custGeom>
            <a:solidFill>
              <a:srgbClr val="88C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4"/>
            <p:cNvSpPr/>
            <p:nvPr/>
          </p:nvSpPr>
          <p:spPr>
            <a:xfrm>
              <a:off x="6183600" y="2901275"/>
              <a:ext cx="380475" cy="616725"/>
            </a:xfrm>
            <a:custGeom>
              <a:avLst/>
              <a:gdLst/>
              <a:ahLst/>
              <a:cxnLst/>
              <a:rect l="l" t="t" r="r" b="b"/>
              <a:pathLst>
                <a:path w="15219" h="24669" fill="none" extrusionOk="0">
                  <a:moveTo>
                    <a:pt x="0" y="24669"/>
                  </a:moveTo>
                  <a:cubicBezTo>
                    <a:pt x="0" y="24669"/>
                    <a:pt x="2189" y="19197"/>
                    <a:pt x="4585" y="16402"/>
                  </a:cubicBezTo>
                  <a:cubicBezTo>
                    <a:pt x="6981" y="13607"/>
                    <a:pt x="11284" y="8445"/>
                    <a:pt x="12586" y="4585"/>
                  </a:cubicBezTo>
                  <a:cubicBezTo>
                    <a:pt x="13887" y="726"/>
                    <a:pt x="15218" y="1"/>
                    <a:pt x="15218" y="1"/>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4"/>
            <p:cNvSpPr/>
            <p:nvPr/>
          </p:nvSpPr>
          <p:spPr>
            <a:xfrm>
              <a:off x="6189875" y="3393375"/>
              <a:ext cx="101700" cy="67700"/>
            </a:xfrm>
            <a:custGeom>
              <a:avLst/>
              <a:gdLst/>
              <a:ahLst/>
              <a:cxnLst/>
              <a:rect l="l" t="t" r="r" b="b"/>
              <a:pathLst>
                <a:path w="4068" h="2708" fill="none" extrusionOk="0">
                  <a:moveTo>
                    <a:pt x="4068" y="1154"/>
                  </a:moveTo>
                  <a:lnTo>
                    <a:pt x="755" y="2707"/>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4"/>
            <p:cNvSpPr/>
            <p:nvPr/>
          </p:nvSpPr>
          <p:spPr>
            <a:xfrm>
              <a:off x="6234625" y="3310200"/>
              <a:ext cx="156400" cy="63625"/>
            </a:xfrm>
            <a:custGeom>
              <a:avLst/>
              <a:gdLst/>
              <a:ahLst/>
              <a:cxnLst/>
              <a:rect l="l" t="t" r="r" b="b"/>
              <a:pathLst>
                <a:path w="6256" h="2545" fill="none" extrusionOk="0">
                  <a:moveTo>
                    <a:pt x="6256" y="562"/>
                  </a:moveTo>
                  <a:lnTo>
                    <a:pt x="799" y="2544"/>
                  </a:lnTo>
                  <a:lnTo>
                    <a:pt x="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4"/>
            <p:cNvSpPr/>
            <p:nvPr/>
          </p:nvSpPr>
          <p:spPr>
            <a:xfrm>
              <a:off x="6318175" y="3190400"/>
              <a:ext cx="129800" cy="76575"/>
            </a:xfrm>
            <a:custGeom>
              <a:avLst/>
              <a:gdLst/>
              <a:ahLst/>
              <a:cxnLst/>
              <a:rect l="l" t="t" r="r" b="b"/>
              <a:pathLst>
                <a:path w="5192" h="3063" fill="none" extrusionOk="0">
                  <a:moveTo>
                    <a:pt x="5191" y="1376"/>
                  </a:moveTo>
                  <a:lnTo>
                    <a:pt x="577" y="3062"/>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4"/>
            <p:cNvSpPr/>
            <p:nvPr/>
          </p:nvSpPr>
          <p:spPr>
            <a:xfrm>
              <a:off x="6401725" y="3102425"/>
              <a:ext cx="81375" cy="70250"/>
            </a:xfrm>
            <a:custGeom>
              <a:avLst/>
              <a:gdLst/>
              <a:ahLst/>
              <a:cxnLst/>
              <a:rect l="l" t="t" r="r" b="b"/>
              <a:pathLst>
                <a:path w="3255" h="2810" fill="none" extrusionOk="0">
                  <a:moveTo>
                    <a:pt x="3254" y="1272"/>
                  </a:moveTo>
                  <a:lnTo>
                    <a:pt x="297" y="2810"/>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4"/>
            <p:cNvSpPr/>
            <p:nvPr/>
          </p:nvSpPr>
          <p:spPr>
            <a:xfrm>
              <a:off x="6431300" y="3017750"/>
              <a:ext cx="104300" cy="74700"/>
            </a:xfrm>
            <a:custGeom>
              <a:avLst/>
              <a:gdLst/>
              <a:ahLst/>
              <a:cxnLst/>
              <a:rect l="l" t="t" r="r" b="b"/>
              <a:pathLst>
                <a:path w="4172" h="2988" fill="none" extrusionOk="0">
                  <a:moveTo>
                    <a:pt x="4171" y="1642"/>
                  </a:moveTo>
                  <a:lnTo>
                    <a:pt x="1228" y="2988"/>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4"/>
            <p:cNvSpPr/>
            <p:nvPr/>
          </p:nvSpPr>
          <p:spPr>
            <a:xfrm>
              <a:off x="6498975" y="2912375"/>
              <a:ext cx="66200" cy="81000"/>
            </a:xfrm>
            <a:custGeom>
              <a:avLst/>
              <a:gdLst/>
              <a:ahLst/>
              <a:cxnLst/>
              <a:rect l="l" t="t" r="r" b="b"/>
              <a:pathLst>
                <a:path w="2648" h="3240" fill="none" extrusionOk="0">
                  <a:moveTo>
                    <a:pt x="2647" y="2145"/>
                  </a:moveTo>
                  <a:lnTo>
                    <a:pt x="296" y="3239"/>
                  </a:lnTo>
                  <a:lnTo>
                    <a:pt x="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24"/>
          <p:cNvGrpSpPr/>
          <p:nvPr/>
        </p:nvGrpSpPr>
        <p:grpSpPr>
          <a:xfrm flipH="1">
            <a:off x="146125" y="4427675"/>
            <a:ext cx="499500" cy="291325"/>
            <a:chOff x="6432425" y="3554250"/>
            <a:chExt cx="499500" cy="291325"/>
          </a:xfrm>
        </p:grpSpPr>
        <p:sp>
          <p:nvSpPr>
            <p:cNvPr id="413" name="Google Shape;413;p24"/>
            <p:cNvSpPr/>
            <p:nvPr/>
          </p:nvSpPr>
          <p:spPr>
            <a:xfrm>
              <a:off x="6432425" y="3554250"/>
              <a:ext cx="499500" cy="291325"/>
            </a:xfrm>
            <a:custGeom>
              <a:avLst/>
              <a:gdLst/>
              <a:ahLst/>
              <a:cxnLst/>
              <a:rect l="l" t="t" r="r" b="b"/>
              <a:pathLst>
                <a:path w="19980" h="11653" extrusionOk="0">
                  <a:moveTo>
                    <a:pt x="16277" y="0"/>
                  </a:moveTo>
                  <a:cubicBezTo>
                    <a:pt x="15819" y="0"/>
                    <a:pt x="15346" y="34"/>
                    <a:pt x="14878" y="117"/>
                  </a:cubicBezTo>
                  <a:lnTo>
                    <a:pt x="15055" y="1714"/>
                  </a:lnTo>
                  <a:lnTo>
                    <a:pt x="14079" y="443"/>
                  </a:lnTo>
                  <a:lnTo>
                    <a:pt x="10382" y="2217"/>
                  </a:lnTo>
                  <a:lnTo>
                    <a:pt x="10767" y="3933"/>
                  </a:lnTo>
                  <a:lnTo>
                    <a:pt x="9051" y="2912"/>
                  </a:lnTo>
                  <a:lnTo>
                    <a:pt x="6005" y="4761"/>
                  </a:lnTo>
                  <a:lnTo>
                    <a:pt x="6626" y="6329"/>
                  </a:lnTo>
                  <a:lnTo>
                    <a:pt x="4674" y="4850"/>
                  </a:lnTo>
                  <a:cubicBezTo>
                    <a:pt x="4674" y="4850"/>
                    <a:pt x="917" y="7526"/>
                    <a:pt x="0" y="11653"/>
                  </a:cubicBezTo>
                  <a:cubicBezTo>
                    <a:pt x="0" y="11653"/>
                    <a:pt x="9332" y="11002"/>
                    <a:pt x="13576" y="7615"/>
                  </a:cubicBezTo>
                  <a:lnTo>
                    <a:pt x="12630" y="6447"/>
                  </a:lnTo>
                  <a:lnTo>
                    <a:pt x="14848" y="6713"/>
                  </a:lnTo>
                  <a:lnTo>
                    <a:pt x="17348" y="4702"/>
                  </a:lnTo>
                  <a:lnTo>
                    <a:pt x="15795" y="3622"/>
                  </a:lnTo>
                  <a:lnTo>
                    <a:pt x="17495" y="4066"/>
                  </a:lnTo>
                  <a:cubicBezTo>
                    <a:pt x="17495" y="4066"/>
                    <a:pt x="19093" y="2232"/>
                    <a:pt x="19980" y="635"/>
                  </a:cubicBezTo>
                  <a:cubicBezTo>
                    <a:pt x="19980" y="635"/>
                    <a:pt x="18262" y="0"/>
                    <a:pt x="16277" y="0"/>
                  </a:cubicBezTo>
                  <a:close/>
                </a:path>
              </a:pathLst>
            </a:custGeom>
            <a:solidFill>
              <a:srgbClr val="9AD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4"/>
            <p:cNvSpPr/>
            <p:nvPr/>
          </p:nvSpPr>
          <p:spPr>
            <a:xfrm>
              <a:off x="6467550" y="3588975"/>
              <a:ext cx="417800" cy="231450"/>
            </a:xfrm>
            <a:custGeom>
              <a:avLst/>
              <a:gdLst/>
              <a:ahLst/>
              <a:cxnLst/>
              <a:rect l="l" t="t" r="r" b="b"/>
              <a:pathLst>
                <a:path w="16712" h="9258" fill="none" extrusionOk="0">
                  <a:moveTo>
                    <a:pt x="0" y="9258"/>
                  </a:moveTo>
                  <a:cubicBezTo>
                    <a:pt x="0" y="9258"/>
                    <a:pt x="3032" y="6833"/>
                    <a:pt x="5309" y="5990"/>
                  </a:cubicBezTo>
                  <a:cubicBezTo>
                    <a:pt x="7587" y="5161"/>
                    <a:pt x="11713" y="3594"/>
                    <a:pt x="13724" y="1790"/>
                  </a:cubicBezTo>
                  <a:cubicBezTo>
                    <a:pt x="15721" y="0"/>
                    <a:pt x="16712" y="15"/>
                    <a:pt x="16712" y="15"/>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4"/>
            <p:cNvSpPr/>
            <p:nvPr/>
          </p:nvSpPr>
          <p:spPr>
            <a:xfrm>
              <a:off x="6500450" y="3750900"/>
              <a:ext cx="60275" cy="49575"/>
            </a:xfrm>
            <a:custGeom>
              <a:avLst/>
              <a:gdLst/>
              <a:ahLst/>
              <a:cxnLst/>
              <a:rect l="l" t="t" r="r" b="b"/>
              <a:pathLst>
                <a:path w="2411" h="1983" fill="none" extrusionOk="0">
                  <a:moveTo>
                    <a:pt x="2411" y="1982"/>
                  </a:moveTo>
                  <a:lnTo>
                    <a:pt x="0" y="1805"/>
                  </a:lnTo>
                  <a:lnTo>
                    <a:pt x="444"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4"/>
            <p:cNvSpPr/>
            <p:nvPr/>
          </p:nvSpPr>
          <p:spPr>
            <a:xfrm>
              <a:off x="6555175" y="3717625"/>
              <a:ext cx="94300" cy="58825"/>
            </a:xfrm>
            <a:custGeom>
              <a:avLst/>
              <a:gdLst/>
              <a:ahLst/>
              <a:cxnLst/>
              <a:rect l="l" t="t" r="r" b="b"/>
              <a:pathLst>
                <a:path w="3772" h="2353" fill="none" extrusionOk="0">
                  <a:moveTo>
                    <a:pt x="3771" y="2352"/>
                  </a:moveTo>
                  <a:lnTo>
                    <a:pt x="0" y="1716"/>
                  </a:lnTo>
                  <a:lnTo>
                    <a:pt x="35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4"/>
            <p:cNvSpPr/>
            <p:nvPr/>
          </p:nvSpPr>
          <p:spPr>
            <a:xfrm>
              <a:off x="6634275" y="3676225"/>
              <a:ext cx="79900" cy="61400"/>
            </a:xfrm>
            <a:custGeom>
              <a:avLst/>
              <a:gdLst/>
              <a:ahLst/>
              <a:cxnLst/>
              <a:rect l="l" t="t" r="r" b="b"/>
              <a:pathLst>
                <a:path w="3196" h="2456" fill="none" extrusionOk="0">
                  <a:moveTo>
                    <a:pt x="3195" y="2455"/>
                  </a:moveTo>
                  <a:lnTo>
                    <a:pt x="1" y="1938"/>
                  </a:lnTo>
                  <a:lnTo>
                    <a:pt x="66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4"/>
            <p:cNvSpPr/>
            <p:nvPr/>
          </p:nvSpPr>
          <p:spPr>
            <a:xfrm>
              <a:off x="6708600" y="3652175"/>
              <a:ext cx="55125" cy="44775"/>
            </a:xfrm>
            <a:custGeom>
              <a:avLst/>
              <a:gdLst/>
              <a:ahLst/>
              <a:cxnLst/>
              <a:rect l="l" t="t" r="r" b="b"/>
              <a:pathLst>
                <a:path w="2205" h="1791" fill="none" extrusionOk="0">
                  <a:moveTo>
                    <a:pt x="2204" y="1790"/>
                  </a:moveTo>
                  <a:lnTo>
                    <a:pt x="1" y="1716"/>
                  </a:lnTo>
                  <a:lnTo>
                    <a:pt x="74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4"/>
            <p:cNvSpPr/>
            <p:nvPr/>
          </p:nvSpPr>
          <p:spPr>
            <a:xfrm>
              <a:off x="6765175" y="3613375"/>
              <a:ext cx="52900" cy="57325"/>
            </a:xfrm>
            <a:custGeom>
              <a:avLst/>
              <a:gdLst/>
              <a:ahLst/>
              <a:cxnLst/>
              <a:rect l="l" t="t" r="r" b="b"/>
              <a:pathLst>
                <a:path w="2116" h="2293" fill="none" extrusionOk="0">
                  <a:moveTo>
                    <a:pt x="2115" y="2292"/>
                  </a:moveTo>
                  <a:lnTo>
                    <a:pt x="0" y="2100"/>
                  </a:lnTo>
                  <a:lnTo>
                    <a:pt x="252"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4"/>
            <p:cNvSpPr/>
            <p:nvPr/>
          </p:nvSpPr>
          <p:spPr>
            <a:xfrm>
              <a:off x="6822475" y="3574925"/>
              <a:ext cx="42550" cy="52150"/>
            </a:xfrm>
            <a:custGeom>
              <a:avLst/>
              <a:gdLst/>
              <a:ahLst/>
              <a:cxnLst/>
              <a:rect l="l" t="t" r="r" b="b"/>
              <a:pathLst>
                <a:path w="1702" h="2086" fill="none" extrusionOk="0">
                  <a:moveTo>
                    <a:pt x="1701" y="2085"/>
                  </a:moveTo>
                  <a:lnTo>
                    <a:pt x="0" y="1952"/>
                  </a:lnTo>
                  <a:lnTo>
                    <a:pt x="873"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24"/>
          <p:cNvGrpSpPr/>
          <p:nvPr/>
        </p:nvGrpSpPr>
        <p:grpSpPr>
          <a:xfrm>
            <a:off x="146125" y="4673425"/>
            <a:ext cx="9067377" cy="85125"/>
            <a:chOff x="0" y="4675850"/>
            <a:chExt cx="9067377" cy="85125"/>
          </a:xfrm>
        </p:grpSpPr>
        <p:sp>
          <p:nvSpPr>
            <p:cNvPr id="422" name="Google Shape;422;p24"/>
            <p:cNvSpPr/>
            <p:nvPr/>
          </p:nvSpPr>
          <p:spPr>
            <a:xfrm flipH="1">
              <a:off x="5762748" y="4675850"/>
              <a:ext cx="3304628" cy="8405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4"/>
            <p:cNvSpPr/>
            <p:nvPr/>
          </p:nvSpPr>
          <p:spPr>
            <a:xfrm>
              <a:off x="0" y="4693101"/>
              <a:ext cx="2980136" cy="6680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4"/>
            <p:cNvSpPr/>
            <p:nvPr/>
          </p:nvSpPr>
          <p:spPr>
            <a:xfrm flipH="1">
              <a:off x="2921181" y="4694185"/>
              <a:ext cx="2897912" cy="66790"/>
            </a:xfrm>
            <a:custGeom>
              <a:avLst/>
              <a:gdLst/>
              <a:ahLst/>
              <a:cxnLst/>
              <a:rect l="l" t="t" r="r" b="b"/>
              <a:pathLst>
                <a:path w="80269" h="1850" extrusionOk="0">
                  <a:moveTo>
                    <a:pt x="18732" y="0"/>
                  </a:moveTo>
                  <a:cubicBezTo>
                    <a:pt x="18296" y="0"/>
                    <a:pt x="17859" y="0"/>
                    <a:pt x="17422" y="1"/>
                  </a:cubicBezTo>
                  <a:cubicBezTo>
                    <a:pt x="11610" y="16"/>
                    <a:pt x="5813" y="16"/>
                    <a:pt x="1" y="16"/>
                  </a:cubicBezTo>
                  <a:lnTo>
                    <a:pt x="1" y="1820"/>
                  </a:lnTo>
                  <a:cubicBezTo>
                    <a:pt x="14819" y="1820"/>
                    <a:pt x="29652" y="1835"/>
                    <a:pt x="44471" y="1835"/>
                  </a:cubicBezTo>
                  <a:lnTo>
                    <a:pt x="79062" y="1849"/>
                  </a:lnTo>
                  <a:cubicBezTo>
                    <a:pt x="80269" y="1849"/>
                    <a:pt x="79293" y="326"/>
                    <a:pt x="78088" y="326"/>
                  </a:cubicBezTo>
                  <a:cubicBezTo>
                    <a:pt x="78083" y="326"/>
                    <a:pt x="78077" y="326"/>
                    <a:pt x="78071" y="326"/>
                  </a:cubicBezTo>
                  <a:cubicBezTo>
                    <a:pt x="57966" y="326"/>
                    <a:pt x="38797" y="0"/>
                    <a:pt x="18732" y="0"/>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433"/>
        <p:cNvGrpSpPr/>
        <p:nvPr/>
      </p:nvGrpSpPr>
      <p:grpSpPr>
        <a:xfrm>
          <a:off x="0" y="0"/>
          <a:ext cx="0" cy="0"/>
          <a:chOff x="0" y="0"/>
          <a:chExt cx="0" cy="0"/>
        </a:xfrm>
      </p:grpSpPr>
      <p:sp>
        <p:nvSpPr>
          <p:cNvPr id="434" name="Google Shape;434;p26"/>
          <p:cNvSpPr/>
          <p:nvPr/>
        </p:nvSpPr>
        <p:spPr>
          <a:xfrm>
            <a:off x="5823698" y="3059177"/>
            <a:ext cx="3240419" cy="1655735"/>
          </a:xfrm>
          <a:custGeom>
            <a:avLst/>
            <a:gdLst/>
            <a:ahLst/>
            <a:cxnLst/>
            <a:rect l="l" t="t" r="r" b="b"/>
            <a:pathLst>
              <a:path w="162102" h="78995" extrusionOk="0">
                <a:moveTo>
                  <a:pt x="95066" y="0"/>
                </a:moveTo>
                <a:cubicBezTo>
                  <a:pt x="94628" y="0"/>
                  <a:pt x="94188" y="10"/>
                  <a:pt x="93747" y="30"/>
                </a:cubicBezTo>
                <a:cubicBezTo>
                  <a:pt x="84904" y="430"/>
                  <a:pt x="77154" y="4822"/>
                  <a:pt x="71032" y="9821"/>
                </a:cubicBezTo>
                <a:cubicBezTo>
                  <a:pt x="68251" y="12083"/>
                  <a:pt x="65604" y="14553"/>
                  <a:pt x="62025" y="15958"/>
                </a:cubicBezTo>
                <a:cubicBezTo>
                  <a:pt x="59328" y="17008"/>
                  <a:pt x="56443" y="17346"/>
                  <a:pt x="53466" y="17346"/>
                </a:cubicBezTo>
                <a:cubicBezTo>
                  <a:pt x="48394" y="17346"/>
                  <a:pt x="43054" y="16366"/>
                  <a:pt x="37920" y="16254"/>
                </a:cubicBezTo>
                <a:cubicBezTo>
                  <a:pt x="37592" y="16246"/>
                  <a:pt x="37265" y="16242"/>
                  <a:pt x="36938" y="16242"/>
                </a:cubicBezTo>
                <a:cubicBezTo>
                  <a:pt x="28998" y="16242"/>
                  <a:pt x="21090" y="18473"/>
                  <a:pt x="14982" y="22435"/>
                </a:cubicBezTo>
                <a:cubicBezTo>
                  <a:pt x="12143" y="24284"/>
                  <a:pt x="9806" y="26399"/>
                  <a:pt x="7913" y="28721"/>
                </a:cubicBezTo>
                <a:cubicBezTo>
                  <a:pt x="933" y="37254"/>
                  <a:pt x="1" y="48405"/>
                  <a:pt x="1258" y="58343"/>
                </a:cubicBezTo>
                <a:cubicBezTo>
                  <a:pt x="2057" y="64672"/>
                  <a:pt x="4053" y="71490"/>
                  <a:pt x="9569" y="75054"/>
                </a:cubicBezTo>
                <a:cubicBezTo>
                  <a:pt x="13725" y="77731"/>
                  <a:pt x="19019" y="77982"/>
                  <a:pt x="24033" y="78130"/>
                </a:cubicBezTo>
                <a:cubicBezTo>
                  <a:pt x="40375" y="78588"/>
                  <a:pt x="56731" y="78677"/>
                  <a:pt x="73087" y="78766"/>
                </a:cubicBezTo>
                <a:cubicBezTo>
                  <a:pt x="77311" y="78792"/>
                  <a:pt x="81531" y="78815"/>
                  <a:pt x="85752" y="78815"/>
                </a:cubicBezTo>
                <a:cubicBezTo>
                  <a:pt x="91092" y="78815"/>
                  <a:pt x="96433" y="78778"/>
                  <a:pt x="101778" y="78662"/>
                </a:cubicBezTo>
                <a:cubicBezTo>
                  <a:pt x="106688" y="78559"/>
                  <a:pt x="111583" y="78396"/>
                  <a:pt x="116478" y="78115"/>
                </a:cubicBezTo>
                <a:cubicBezTo>
                  <a:pt x="117041" y="78085"/>
                  <a:pt x="117587" y="78071"/>
                  <a:pt x="118119" y="78071"/>
                </a:cubicBezTo>
                <a:cubicBezTo>
                  <a:pt x="121707" y="78071"/>
                  <a:pt x="124677" y="78687"/>
                  <a:pt x="128309" y="78855"/>
                </a:cubicBezTo>
                <a:cubicBezTo>
                  <a:pt x="130175" y="78943"/>
                  <a:pt x="132028" y="78994"/>
                  <a:pt x="133871" y="78994"/>
                </a:cubicBezTo>
                <a:cubicBezTo>
                  <a:pt x="139141" y="78994"/>
                  <a:pt x="144326" y="78574"/>
                  <a:pt x="149487" y="77391"/>
                </a:cubicBezTo>
                <a:cubicBezTo>
                  <a:pt x="155402" y="76045"/>
                  <a:pt x="157591" y="71031"/>
                  <a:pt x="159055" y="66654"/>
                </a:cubicBezTo>
                <a:cubicBezTo>
                  <a:pt x="161377" y="59703"/>
                  <a:pt x="162101" y="52427"/>
                  <a:pt x="161199" y="45284"/>
                </a:cubicBezTo>
                <a:cubicBezTo>
                  <a:pt x="160711" y="41365"/>
                  <a:pt x="159558" y="37239"/>
                  <a:pt x="155949" y="34503"/>
                </a:cubicBezTo>
                <a:cubicBezTo>
                  <a:pt x="153345" y="32535"/>
                  <a:pt x="149699" y="31563"/>
                  <a:pt x="146066" y="31563"/>
                </a:cubicBezTo>
                <a:cubicBezTo>
                  <a:pt x="145139" y="31563"/>
                  <a:pt x="144213" y="31626"/>
                  <a:pt x="143305" y="31752"/>
                </a:cubicBezTo>
                <a:cubicBezTo>
                  <a:pt x="141591" y="31983"/>
                  <a:pt x="139877" y="32423"/>
                  <a:pt x="138153" y="32423"/>
                </a:cubicBezTo>
                <a:cubicBezTo>
                  <a:pt x="137884" y="32423"/>
                  <a:pt x="137615" y="32412"/>
                  <a:pt x="137345" y="32388"/>
                </a:cubicBezTo>
                <a:cubicBezTo>
                  <a:pt x="132553" y="31945"/>
                  <a:pt x="130098" y="27819"/>
                  <a:pt x="128339" y="24314"/>
                </a:cubicBezTo>
                <a:cubicBezTo>
                  <a:pt x="125292" y="18280"/>
                  <a:pt x="121580" y="12320"/>
                  <a:pt x="115842" y="7632"/>
                </a:cubicBezTo>
                <a:cubicBezTo>
                  <a:pt x="110409" y="3193"/>
                  <a:pt x="102893" y="0"/>
                  <a:pt x="95066" y="0"/>
                </a:cubicBezTo>
                <a:close/>
              </a:path>
            </a:pathLst>
          </a:custGeom>
          <a:solidFill>
            <a:srgbClr val="F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26"/>
          <p:cNvGrpSpPr/>
          <p:nvPr/>
        </p:nvGrpSpPr>
        <p:grpSpPr>
          <a:xfrm>
            <a:off x="7784452" y="2642959"/>
            <a:ext cx="1389404" cy="2072030"/>
            <a:chOff x="7452000" y="2270225"/>
            <a:chExt cx="1628844" cy="2429109"/>
          </a:xfrm>
        </p:grpSpPr>
        <p:sp>
          <p:nvSpPr>
            <p:cNvPr id="436" name="Google Shape;436;p26"/>
            <p:cNvSpPr/>
            <p:nvPr/>
          </p:nvSpPr>
          <p:spPr>
            <a:xfrm>
              <a:off x="7452000" y="2830252"/>
              <a:ext cx="1257985" cy="1869082"/>
            </a:xfrm>
            <a:custGeom>
              <a:avLst/>
              <a:gdLst/>
              <a:ahLst/>
              <a:cxnLst/>
              <a:rect l="l" t="t" r="r" b="b"/>
              <a:pathLst>
                <a:path w="37180" h="55237" extrusionOk="0">
                  <a:moveTo>
                    <a:pt x="30229" y="1"/>
                  </a:moveTo>
                  <a:cubicBezTo>
                    <a:pt x="24757" y="89"/>
                    <a:pt x="19300" y="178"/>
                    <a:pt x="13843" y="267"/>
                  </a:cubicBezTo>
                  <a:cubicBezTo>
                    <a:pt x="10767" y="13133"/>
                    <a:pt x="1731" y="42119"/>
                    <a:pt x="1" y="55237"/>
                  </a:cubicBezTo>
                  <a:cubicBezTo>
                    <a:pt x="10264" y="55089"/>
                    <a:pt x="26916" y="55044"/>
                    <a:pt x="37180" y="54852"/>
                  </a:cubicBezTo>
                  <a:cubicBezTo>
                    <a:pt x="35450" y="41808"/>
                    <a:pt x="33290" y="12793"/>
                    <a:pt x="30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a:off x="7903883" y="2826733"/>
              <a:ext cx="585955" cy="21521"/>
            </a:xfrm>
            <a:custGeom>
              <a:avLst/>
              <a:gdLst/>
              <a:ahLst/>
              <a:cxnLst/>
              <a:rect l="l" t="t" r="r" b="b"/>
              <a:pathLst>
                <a:path w="17318" h="636" extrusionOk="0">
                  <a:moveTo>
                    <a:pt x="17065" y="1"/>
                  </a:moveTo>
                  <a:cubicBezTo>
                    <a:pt x="17061" y="1"/>
                    <a:pt x="17056" y="1"/>
                    <a:pt x="17052" y="1"/>
                  </a:cubicBezTo>
                  <a:cubicBezTo>
                    <a:pt x="13942" y="148"/>
                    <a:pt x="10842" y="200"/>
                    <a:pt x="7743" y="200"/>
                  </a:cubicBezTo>
                  <a:cubicBezTo>
                    <a:pt x="5227" y="200"/>
                    <a:pt x="2711" y="166"/>
                    <a:pt x="192" y="119"/>
                  </a:cubicBezTo>
                  <a:cubicBezTo>
                    <a:pt x="0" y="119"/>
                    <a:pt x="15" y="386"/>
                    <a:pt x="192" y="400"/>
                  </a:cubicBezTo>
                  <a:cubicBezTo>
                    <a:pt x="2819" y="567"/>
                    <a:pt x="5463" y="636"/>
                    <a:pt x="8108" y="636"/>
                  </a:cubicBezTo>
                  <a:cubicBezTo>
                    <a:pt x="11093" y="636"/>
                    <a:pt x="14081" y="548"/>
                    <a:pt x="17052" y="415"/>
                  </a:cubicBezTo>
                  <a:cubicBezTo>
                    <a:pt x="17313" y="401"/>
                    <a:pt x="17318" y="1"/>
                    <a:pt x="17065" y="1"/>
                  </a:cubicBezTo>
                  <a:close/>
                </a:path>
              </a:pathLst>
            </a:custGeom>
            <a:solidFill>
              <a:srgbClr val="355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6"/>
            <p:cNvSpPr/>
            <p:nvPr/>
          </p:nvSpPr>
          <p:spPr>
            <a:xfrm>
              <a:off x="7871840" y="2899278"/>
              <a:ext cx="647534" cy="24092"/>
            </a:xfrm>
            <a:custGeom>
              <a:avLst/>
              <a:gdLst/>
              <a:ahLst/>
              <a:cxnLst/>
              <a:rect l="l" t="t" r="r" b="b"/>
              <a:pathLst>
                <a:path w="19138" h="712" extrusionOk="0">
                  <a:moveTo>
                    <a:pt x="5192" y="0"/>
                  </a:moveTo>
                  <a:cubicBezTo>
                    <a:pt x="3534" y="0"/>
                    <a:pt x="1877" y="17"/>
                    <a:pt x="222" y="61"/>
                  </a:cubicBezTo>
                  <a:cubicBezTo>
                    <a:pt x="1" y="75"/>
                    <a:pt x="1" y="415"/>
                    <a:pt x="222" y="415"/>
                  </a:cubicBezTo>
                  <a:cubicBezTo>
                    <a:pt x="6404" y="711"/>
                    <a:pt x="12645" y="623"/>
                    <a:pt x="18842" y="652"/>
                  </a:cubicBezTo>
                  <a:cubicBezTo>
                    <a:pt x="19137" y="652"/>
                    <a:pt x="19137" y="194"/>
                    <a:pt x="18842" y="194"/>
                  </a:cubicBezTo>
                  <a:cubicBezTo>
                    <a:pt x="14300" y="129"/>
                    <a:pt x="9743" y="0"/>
                    <a:pt x="5192" y="0"/>
                  </a:cubicBezTo>
                  <a:close/>
                </a:path>
              </a:pathLst>
            </a:custGeom>
            <a:solidFill>
              <a:srgbClr val="355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6"/>
            <p:cNvSpPr/>
            <p:nvPr/>
          </p:nvSpPr>
          <p:spPr>
            <a:xfrm>
              <a:off x="7989420" y="2270225"/>
              <a:ext cx="807743" cy="560315"/>
            </a:xfrm>
            <a:custGeom>
              <a:avLst/>
              <a:gdLst/>
              <a:ahLst/>
              <a:cxnLst/>
              <a:rect l="l" t="t" r="r" b="b"/>
              <a:pathLst>
                <a:path w="23873" h="16559" extrusionOk="0">
                  <a:moveTo>
                    <a:pt x="19957" y="0"/>
                  </a:moveTo>
                  <a:cubicBezTo>
                    <a:pt x="19159" y="0"/>
                    <a:pt x="18344" y="253"/>
                    <a:pt x="17629" y="816"/>
                  </a:cubicBezTo>
                  <a:cubicBezTo>
                    <a:pt x="16002" y="2103"/>
                    <a:pt x="15721" y="4528"/>
                    <a:pt x="13917" y="5623"/>
                  </a:cubicBezTo>
                  <a:cubicBezTo>
                    <a:pt x="13503" y="5873"/>
                    <a:pt x="13109" y="5978"/>
                    <a:pt x="12731" y="5978"/>
                  </a:cubicBezTo>
                  <a:cubicBezTo>
                    <a:pt x="11028" y="5978"/>
                    <a:pt x="9631" y="3855"/>
                    <a:pt x="8046" y="3286"/>
                  </a:cubicBezTo>
                  <a:cubicBezTo>
                    <a:pt x="7718" y="3169"/>
                    <a:pt x="7387" y="3109"/>
                    <a:pt x="7068" y="3109"/>
                  </a:cubicBezTo>
                  <a:cubicBezTo>
                    <a:pt x="6180" y="3109"/>
                    <a:pt x="5388" y="3571"/>
                    <a:pt x="5029" y="4528"/>
                  </a:cubicBezTo>
                  <a:cubicBezTo>
                    <a:pt x="4260" y="6584"/>
                    <a:pt x="6212" y="8994"/>
                    <a:pt x="4689" y="10828"/>
                  </a:cubicBezTo>
                  <a:cubicBezTo>
                    <a:pt x="3609" y="12159"/>
                    <a:pt x="1435" y="12292"/>
                    <a:pt x="681" y="13978"/>
                  </a:cubicBezTo>
                  <a:cubicBezTo>
                    <a:pt x="238" y="14984"/>
                    <a:pt x="578" y="16241"/>
                    <a:pt x="1702" y="16552"/>
                  </a:cubicBezTo>
                  <a:cubicBezTo>
                    <a:pt x="1720" y="16556"/>
                    <a:pt x="1737" y="16559"/>
                    <a:pt x="1754" y="16559"/>
                  </a:cubicBezTo>
                  <a:cubicBezTo>
                    <a:pt x="1936" y="16559"/>
                    <a:pt x="1994" y="16278"/>
                    <a:pt x="1790" y="16197"/>
                  </a:cubicBezTo>
                  <a:cubicBezTo>
                    <a:pt x="1" y="15502"/>
                    <a:pt x="1361" y="13594"/>
                    <a:pt x="2278" y="13002"/>
                  </a:cubicBezTo>
                  <a:cubicBezTo>
                    <a:pt x="2885" y="12603"/>
                    <a:pt x="3565" y="12322"/>
                    <a:pt x="4171" y="11908"/>
                  </a:cubicBezTo>
                  <a:cubicBezTo>
                    <a:pt x="5000" y="11361"/>
                    <a:pt x="5591" y="10680"/>
                    <a:pt x="5754" y="9675"/>
                  </a:cubicBezTo>
                  <a:cubicBezTo>
                    <a:pt x="6005" y="8092"/>
                    <a:pt x="5014" y="6540"/>
                    <a:pt x="5414" y="4957"/>
                  </a:cubicBezTo>
                  <a:cubicBezTo>
                    <a:pt x="5677" y="3928"/>
                    <a:pt x="6203" y="3561"/>
                    <a:pt x="6831" y="3561"/>
                  </a:cubicBezTo>
                  <a:cubicBezTo>
                    <a:pt x="8035" y="3561"/>
                    <a:pt x="9616" y="4912"/>
                    <a:pt x="10442" y="5534"/>
                  </a:cubicBezTo>
                  <a:cubicBezTo>
                    <a:pt x="11213" y="6117"/>
                    <a:pt x="11973" y="6387"/>
                    <a:pt x="12690" y="6387"/>
                  </a:cubicBezTo>
                  <a:cubicBezTo>
                    <a:pt x="13885" y="6387"/>
                    <a:pt x="14964" y="5639"/>
                    <a:pt x="15795" y="4336"/>
                  </a:cubicBezTo>
                  <a:cubicBezTo>
                    <a:pt x="16712" y="2887"/>
                    <a:pt x="17348" y="1068"/>
                    <a:pt x="19182" y="594"/>
                  </a:cubicBezTo>
                  <a:cubicBezTo>
                    <a:pt x="19477" y="520"/>
                    <a:pt x="19764" y="485"/>
                    <a:pt x="20041" y="485"/>
                  </a:cubicBezTo>
                  <a:cubicBezTo>
                    <a:pt x="21867" y="485"/>
                    <a:pt x="23260" y="2001"/>
                    <a:pt x="23426" y="3863"/>
                  </a:cubicBezTo>
                  <a:cubicBezTo>
                    <a:pt x="23441" y="3998"/>
                    <a:pt x="23548" y="4068"/>
                    <a:pt x="23649" y="4068"/>
                  </a:cubicBezTo>
                  <a:cubicBezTo>
                    <a:pt x="23747" y="4068"/>
                    <a:pt x="23841" y="4001"/>
                    <a:pt x="23841" y="3863"/>
                  </a:cubicBezTo>
                  <a:cubicBezTo>
                    <a:pt x="23872" y="1598"/>
                    <a:pt x="21966" y="0"/>
                    <a:pt x="19957" y="0"/>
                  </a:cubicBezTo>
                  <a:close/>
                </a:path>
              </a:pathLst>
            </a:custGeom>
            <a:solidFill>
              <a:srgbClr val="22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6"/>
            <p:cNvSpPr/>
            <p:nvPr/>
          </p:nvSpPr>
          <p:spPr>
            <a:xfrm>
              <a:off x="8222112" y="2616203"/>
              <a:ext cx="858732" cy="224173"/>
            </a:xfrm>
            <a:custGeom>
              <a:avLst/>
              <a:gdLst/>
              <a:ahLst/>
              <a:cxnLst/>
              <a:rect l="l" t="t" r="r" b="b"/>
              <a:pathLst>
                <a:path w="25380" h="6625" extrusionOk="0">
                  <a:moveTo>
                    <a:pt x="15263" y="1"/>
                  </a:moveTo>
                  <a:cubicBezTo>
                    <a:pt x="14598" y="1"/>
                    <a:pt x="13906" y="328"/>
                    <a:pt x="13252" y="1003"/>
                  </a:cubicBezTo>
                  <a:cubicBezTo>
                    <a:pt x="12164" y="2116"/>
                    <a:pt x="11464" y="3715"/>
                    <a:pt x="9869" y="3715"/>
                  </a:cubicBezTo>
                  <a:cubicBezTo>
                    <a:pt x="9620" y="3715"/>
                    <a:pt x="9349" y="3676"/>
                    <a:pt x="9052" y="3591"/>
                  </a:cubicBezTo>
                  <a:cubicBezTo>
                    <a:pt x="7632" y="3191"/>
                    <a:pt x="6508" y="2097"/>
                    <a:pt x="4999" y="1964"/>
                  </a:cubicBezTo>
                  <a:cubicBezTo>
                    <a:pt x="4896" y="1954"/>
                    <a:pt x="4793" y="1949"/>
                    <a:pt x="4691" y="1949"/>
                  </a:cubicBezTo>
                  <a:cubicBezTo>
                    <a:pt x="4029" y="1949"/>
                    <a:pt x="3392" y="2163"/>
                    <a:pt x="2944" y="2689"/>
                  </a:cubicBezTo>
                  <a:cubicBezTo>
                    <a:pt x="1979" y="3814"/>
                    <a:pt x="2185" y="6328"/>
                    <a:pt x="246" y="6328"/>
                  </a:cubicBezTo>
                  <a:cubicBezTo>
                    <a:pt x="224" y="6328"/>
                    <a:pt x="201" y="6327"/>
                    <a:pt x="178" y="6327"/>
                  </a:cubicBezTo>
                  <a:cubicBezTo>
                    <a:pt x="30" y="6327"/>
                    <a:pt x="1" y="6548"/>
                    <a:pt x="134" y="6578"/>
                  </a:cubicBezTo>
                  <a:cubicBezTo>
                    <a:pt x="266" y="6609"/>
                    <a:pt x="393" y="6624"/>
                    <a:pt x="515" y="6624"/>
                  </a:cubicBezTo>
                  <a:cubicBezTo>
                    <a:pt x="1257" y="6624"/>
                    <a:pt x="1821" y="6080"/>
                    <a:pt x="2189" y="5395"/>
                  </a:cubicBezTo>
                  <a:cubicBezTo>
                    <a:pt x="2515" y="4789"/>
                    <a:pt x="2589" y="4079"/>
                    <a:pt x="2929" y="3472"/>
                  </a:cubicBezTo>
                  <a:cubicBezTo>
                    <a:pt x="3351" y="2701"/>
                    <a:pt x="4016" y="2387"/>
                    <a:pt x="4760" y="2387"/>
                  </a:cubicBezTo>
                  <a:cubicBezTo>
                    <a:pt x="5085" y="2387"/>
                    <a:pt x="5426" y="2447"/>
                    <a:pt x="5768" y="2555"/>
                  </a:cubicBezTo>
                  <a:cubicBezTo>
                    <a:pt x="7144" y="2999"/>
                    <a:pt x="8327" y="4138"/>
                    <a:pt x="9821" y="4182"/>
                  </a:cubicBezTo>
                  <a:cubicBezTo>
                    <a:pt x="9843" y="4183"/>
                    <a:pt x="9865" y="4183"/>
                    <a:pt x="9887" y="4183"/>
                  </a:cubicBezTo>
                  <a:cubicBezTo>
                    <a:pt x="11135" y="4183"/>
                    <a:pt x="11933" y="3367"/>
                    <a:pt x="12660" y="2437"/>
                  </a:cubicBezTo>
                  <a:cubicBezTo>
                    <a:pt x="13423" y="1472"/>
                    <a:pt x="14375" y="468"/>
                    <a:pt x="15363" y="468"/>
                  </a:cubicBezTo>
                  <a:cubicBezTo>
                    <a:pt x="15889" y="468"/>
                    <a:pt x="16425" y="752"/>
                    <a:pt x="16949" y="1476"/>
                  </a:cubicBezTo>
                  <a:cubicBezTo>
                    <a:pt x="17526" y="2245"/>
                    <a:pt x="17910" y="3191"/>
                    <a:pt x="18694" y="3798"/>
                  </a:cubicBezTo>
                  <a:cubicBezTo>
                    <a:pt x="19316" y="4275"/>
                    <a:pt x="19985" y="4470"/>
                    <a:pt x="20663" y="4470"/>
                  </a:cubicBezTo>
                  <a:cubicBezTo>
                    <a:pt x="22335" y="4470"/>
                    <a:pt x="24056" y="3283"/>
                    <a:pt x="25245" y="2230"/>
                  </a:cubicBezTo>
                  <a:cubicBezTo>
                    <a:pt x="25379" y="2108"/>
                    <a:pt x="25252" y="1886"/>
                    <a:pt x="25104" y="1886"/>
                  </a:cubicBezTo>
                  <a:cubicBezTo>
                    <a:pt x="25073" y="1886"/>
                    <a:pt x="25040" y="1896"/>
                    <a:pt x="25009" y="1920"/>
                  </a:cubicBezTo>
                  <a:cubicBezTo>
                    <a:pt x="23760" y="2831"/>
                    <a:pt x="22438" y="3975"/>
                    <a:pt x="20796" y="3975"/>
                  </a:cubicBezTo>
                  <a:cubicBezTo>
                    <a:pt x="20785" y="3975"/>
                    <a:pt x="20775" y="3975"/>
                    <a:pt x="20764" y="3975"/>
                  </a:cubicBezTo>
                  <a:cubicBezTo>
                    <a:pt x="18960" y="3960"/>
                    <a:pt x="18324" y="2659"/>
                    <a:pt x="17422" y="1358"/>
                  </a:cubicBezTo>
                  <a:cubicBezTo>
                    <a:pt x="16811" y="465"/>
                    <a:pt x="16056" y="1"/>
                    <a:pt x="15263" y="1"/>
                  </a:cubicBezTo>
                  <a:close/>
                </a:path>
              </a:pathLst>
            </a:custGeom>
            <a:solidFill>
              <a:srgbClr val="22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26"/>
          <p:cNvGrpSpPr/>
          <p:nvPr/>
        </p:nvGrpSpPr>
        <p:grpSpPr>
          <a:xfrm>
            <a:off x="7035556" y="2322169"/>
            <a:ext cx="1439081" cy="2392823"/>
            <a:chOff x="1401625" y="1622300"/>
            <a:chExt cx="726625" cy="896625"/>
          </a:xfrm>
        </p:grpSpPr>
        <p:sp>
          <p:nvSpPr>
            <p:cNvPr id="442" name="Google Shape;442;p26"/>
            <p:cNvSpPr/>
            <p:nvPr/>
          </p:nvSpPr>
          <p:spPr>
            <a:xfrm>
              <a:off x="1474450" y="1832050"/>
              <a:ext cx="418550" cy="634475"/>
            </a:xfrm>
            <a:custGeom>
              <a:avLst/>
              <a:gdLst/>
              <a:ahLst/>
              <a:cxnLst/>
              <a:rect l="l" t="t" r="r" b="b"/>
              <a:pathLst>
                <a:path w="16742" h="25379" extrusionOk="0">
                  <a:moveTo>
                    <a:pt x="12379" y="1"/>
                  </a:moveTo>
                  <a:cubicBezTo>
                    <a:pt x="8830" y="16"/>
                    <a:pt x="8519" y="75"/>
                    <a:pt x="4970" y="90"/>
                  </a:cubicBezTo>
                  <a:cubicBezTo>
                    <a:pt x="2885" y="8430"/>
                    <a:pt x="1214" y="16860"/>
                    <a:pt x="1" y="25378"/>
                  </a:cubicBezTo>
                  <a:cubicBezTo>
                    <a:pt x="6656" y="25349"/>
                    <a:pt x="10087" y="25275"/>
                    <a:pt x="16742" y="25230"/>
                  </a:cubicBezTo>
                  <a:cubicBezTo>
                    <a:pt x="15721" y="16757"/>
                    <a:pt x="14272" y="8327"/>
                    <a:pt x="12379" y="1"/>
                  </a:cubicBezTo>
                  <a:close/>
                </a:path>
              </a:pathLst>
            </a:custGeom>
            <a:solidFill>
              <a:srgbClr val="DDC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a:off x="1401625" y="2086050"/>
              <a:ext cx="650000" cy="432875"/>
            </a:xfrm>
            <a:custGeom>
              <a:avLst/>
              <a:gdLst/>
              <a:ahLst/>
              <a:cxnLst/>
              <a:rect l="l" t="t" r="r" b="b"/>
              <a:pathLst>
                <a:path w="26000" h="17315" extrusionOk="0">
                  <a:moveTo>
                    <a:pt x="25334" y="1"/>
                  </a:moveTo>
                  <a:cubicBezTo>
                    <a:pt x="16904" y="89"/>
                    <a:pt x="8460" y="193"/>
                    <a:pt x="30" y="296"/>
                  </a:cubicBezTo>
                  <a:cubicBezTo>
                    <a:pt x="0" y="5946"/>
                    <a:pt x="45" y="11610"/>
                    <a:pt x="193" y="17259"/>
                  </a:cubicBezTo>
                  <a:cubicBezTo>
                    <a:pt x="4489" y="17296"/>
                    <a:pt x="8796" y="17315"/>
                    <a:pt x="13102" y="17315"/>
                  </a:cubicBezTo>
                  <a:cubicBezTo>
                    <a:pt x="17407" y="17315"/>
                    <a:pt x="21711" y="17296"/>
                    <a:pt x="25999" y="17259"/>
                  </a:cubicBezTo>
                  <a:cubicBezTo>
                    <a:pt x="25807" y="11566"/>
                    <a:pt x="25526" y="5680"/>
                    <a:pt x="25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6"/>
            <p:cNvSpPr/>
            <p:nvPr/>
          </p:nvSpPr>
          <p:spPr>
            <a:xfrm>
              <a:off x="1592400" y="1829025"/>
              <a:ext cx="202275" cy="16000"/>
            </a:xfrm>
            <a:custGeom>
              <a:avLst/>
              <a:gdLst/>
              <a:ahLst/>
              <a:cxnLst/>
              <a:rect l="l" t="t" r="r" b="b"/>
              <a:pathLst>
                <a:path w="8091" h="640" extrusionOk="0">
                  <a:moveTo>
                    <a:pt x="790" y="1"/>
                  </a:moveTo>
                  <a:cubicBezTo>
                    <a:pt x="605" y="1"/>
                    <a:pt x="421" y="1"/>
                    <a:pt x="237" y="4"/>
                  </a:cubicBezTo>
                  <a:cubicBezTo>
                    <a:pt x="1" y="4"/>
                    <a:pt x="15" y="329"/>
                    <a:pt x="237" y="344"/>
                  </a:cubicBezTo>
                  <a:cubicBezTo>
                    <a:pt x="1583" y="432"/>
                    <a:pt x="2944" y="477"/>
                    <a:pt x="4304" y="536"/>
                  </a:cubicBezTo>
                  <a:cubicBezTo>
                    <a:pt x="5097" y="565"/>
                    <a:pt x="5909" y="640"/>
                    <a:pt x="6711" y="640"/>
                  </a:cubicBezTo>
                  <a:cubicBezTo>
                    <a:pt x="7121" y="640"/>
                    <a:pt x="7527" y="620"/>
                    <a:pt x="7927" y="565"/>
                  </a:cubicBezTo>
                  <a:cubicBezTo>
                    <a:pt x="8090" y="551"/>
                    <a:pt x="8090" y="284"/>
                    <a:pt x="7927" y="240"/>
                  </a:cubicBezTo>
                  <a:cubicBezTo>
                    <a:pt x="7148" y="82"/>
                    <a:pt x="6330" y="69"/>
                    <a:pt x="5516" y="69"/>
                  </a:cubicBezTo>
                  <a:cubicBezTo>
                    <a:pt x="5353" y="69"/>
                    <a:pt x="5191" y="70"/>
                    <a:pt x="5029" y="70"/>
                  </a:cubicBezTo>
                  <a:cubicBezTo>
                    <a:pt x="4786" y="70"/>
                    <a:pt x="4544" y="69"/>
                    <a:pt x="4304" y="63"/>
                  </a:cubicBezTo>
                  <a:cubicBezTo>
                    <a:pt x="3129" y="37"/>
                    <a:pt x="1955" y="1"/>
                    <a:pt x="790" y="1"/>
                  </a:cubicBezTo>
                  <a:close/>
                </a:path>
              </a:pathLst>
            </a:custGeom>
            <a:solidFill>
              <a:srgbClr val="355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6"/>
            <p:cNvSpPr/>
            <p:nvPr/>
          </p:nvSpPr>
          <p:spPr>
            <a:xfrm>
              <a:off x="1560975" y="1908650"/>
              <a:ext cx="251425" cy="19400"/>
            </a:xfrm>
            <a:custGeom>
              <a:avLst/>
              <a:gdLst/>
              <a:ahLst/>
              <a:cxnLst/>
              <a:rect l="l" t="t" r="r" b="b"/>
              <a:pathLst>
                <a:path w="10057" h="776" extrusionOk="0">
                  <a:moveTo>
                    <a:pt x="3015" y="0"/>
                  </a:moveTo>
                  <a:cubicBezTo>
                    <a:pt x="2055" y="0"/>
                    <a:pt x="1100" y="16"/>
                    <a:pt x="163" y="42"/>
                  </a:cubicBezTo>
                  <a:cubicBezTo>
                    <a:pt x="0" y="42"/>
                    <a:pt x="15" y="250"/>
                    <a:pt x="163" y="264"/>
                  </a:cubicBezTo>
                  <a:cubicBezTo>
                    <a:pt x="2813" y="552"/>
                    <a:pt x="5600" y="776"/>
                    <a:pt x="8310" y="776"/>
                  </a:cubicBezTo>
                  <a:cubicBezTo>
                    <a:pt x="8807" y="776"/>
                    <a:pt x="9301" y="768"/>
                    <a:pt x="9791" y="752"/>
                  </a:cubicBezTo>
                  <a:cubicBezTo>
                    <a:pt x="10057" y="738"/>
                    <a:pt x="10042" y="368"/>
                    <a:pt x="9791" y="338"/>
                  </a:cubicBezTo>
                  <a:cubicBezTo>
                    <a:pt x="7588" y="89"/>
                    <a:pt x="5284" y="0"/>
                    <a:pt x="3015" y="0"/>
                  </a:cubicBezTo>
                  <a:close/>
                </a:path>
              </a:pathLst>
            </a:custGeom>
            <a:solidFill>
              <a:srgbClr val="355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6"/>
            <p:cNvSpPr/>
            <p:nvPr/>
          </p:nvSpPr>
          <p:spPr>
            <a:xfrm>
              <a:off x="1598675" y="1622300"/>
              <a:ext cx="529575" cy="208750"/>
            </a:xfrm>
            <a:custGeom>
              <a:avLst/>
              <a:gdLst/>
              <a:ahLst/>
              <a:cxnLst/>
              <a:rect l="l" t="t" r="r" b="b"/>
              <a:pathLst>
                <a:path w="21183" h="8350" extrusionOk="0">
                  <a:moveTo>
                    <a:pt x="12899" y="1"/>
                  </a:moveTo>
                  <a:cubicBezTo>
                    <a:pt x="11372" y="1"/>
                    <a:pt x="10514" y="2308"/>
                    <a:pt x="9850" y="3451"/>
                  </a:cubicBezTo>
                  <a:cubicBezTo>
                    <a:pt x="9161" y="4620"/>
                    <a:pt x="8230" y="4930"/>
                    <a:pt x="7197" y="4930"/>
                  </a:cubicBezTo>
                  <a:cubicBezTo>
                    <a:pt x="6033" y="4930"/>
                    <a:pt x="4740" y="4536"/>
                    <a:pt x="3523" y="4536"/>
                  </a:cubicBezTo>
                  <a:cubicBezTo>
                    <a:pt x="2924" y="4536"/>
                    <a:pt x="2343" y="4631"/>
                    <a:pt x="1805" y="4915"/>
                  </a:cubicBezTo>
                  <a:cubicBezTo>
                    <a:pt x="489" y="5625"/>
                    <a:pt x="1" y="8021"/>
                    <a:pt x="1864" y="8346"/>
                  </a:cubicBezTo>
                  <a:cubicBezTo>
                    <a:pt x="1874" y="8348"/>
                    <a:pt x="1883" y="8349"/>
                    <a:pt x="1892" y="8349"/>
                  </a:cubicBezTo>
                  <a:cubicBezTo>
                    <a:pt x="2017" y="8349"/>
                    <a:pt x="2048" y="8166"/>
                    <a:pt x="1923" y="8125"/>
                  </a:cubicBezTo>
                  <a:cubicBezTo>
                    <a:pt x="666" y="7651"/>
                    <a:pt x="785" y="6084"/>
                    <a:pt x="1746" y="5418"/>
                  </a:cubicBezTo>
                  <a:cubicBezTo>
                    <a:pt x="2275" y="5040"/>
                    <a:pt x="2922" y="4920"/>
                    <a:pt x="3559" y="4920"/>
                  </a:cubicBezTo>
                  <a:cubicBezTo>
                    <a:pt x="3670" y="4920"/>
                    <a:pt x="3781" y="4924"/>
                    <a:pt x="3890" y="4930"/>
                  </a:cubicBezTo>
                  <a:cubicBezTo>
                    <a:pt x="4989" y="4987"/>
                    <a:pt x="6046" y="5361"/>
                    <a:pt x="7154" y="5361"/>
                  </a:cubicBezTo>
                  <a:cubicBezTo>
                    <a:pt x="7195" y="5361"/>
                    <a:pt x="7236" y="5360"/>
                    <a:pt x="7277" y="5359"/>
                  </a:cubicBezTo>
                  <a:cubicBezTo>
                    <a:pt x="9362" y="5300"/>
                    <a:pt x="10043" y="3910"/>
                    <a:pt x="10886" y="2224"/>
                  </a:cubicBezTo>
                  <a:cubicBezTo>
                    <a:pt x="11196" y="1618"/>
                    <a:pt x="11566" y="1056"/>
                    <a:pt x="12172" y="730"/>
                  </a:cubicBezTo>
                  <a:cubicBezTo>
                    <a:pt x="12467" y="570"/>
                    <a:pt x="12735" y="500"/>
                    <a:pt x="12982" y="500"/>
                  </a:cubicBezTo>
                  <a:cubicBezTo>
                    <a:pt x="13602" y="500"/>
                    <a:pt x="14086" y="943"/>
                    <a:pt x="14509" y="1514"/>
                  </a:cubicBezTo>
                  <a:cubicBezTo>
                    <a:pt x="14952" y="2091"/>
                    <a:pt x="15307" y="2756"/>
                    <a:pt x="15914" y="3200"/>
                  </a:cubicBezTo>
                  <a:cubicBezTo>
                    <a:pt x="16465" y="3606"/>
                    <a:pt x="17085" y="3768"/>
                    <a:pt x="17720" y="3768"/>
                  </a:cubicBezTo>
                  <a:cubicBezTo>
                    <a:pt x="18891" y="3768"/>
                    <a:pt x="20117" y="3217"/>
                    <a:pt x="21075" y="2623"/>
                  </a:cubicBezTo>
                  <a:cubicBezTo>
                    <a:pt x="21182" y="2570"/>
                    <a:pt x="21132" y="2395"/>
                    <a:pt x="21023" y="2395"/>
                  </a:cubicBezTo>
                  <a:cubicBezTo>
                    <a:pt x="21011" y="2395"/>
                    <a:pt x="20999" y="2397"/>
                    <a:pt x="20986" y="2401"/>
                  </a:cubicBezTo>
                  <a:cubicBezTo>
                    <a:pt x="19984" y="2788"/>
                    <a:pt x="18804" y="3317"/>
                    <a:pt x="17703" y="3317"/>
                  </a:cubicBezTo>
                  <a:cubicBezTo>
                    <a:pt x="17034" y="3317"/>
                    <a:pt x="16393" y="3121"/>
                    <a:pt x="15840" y="2579"/>
                  </a:cubicBezTo>
                  <a:cubicBezTo>
                    <a:pt x="15145" y="1884"/>
                    <a:pt x="14790" y="834"/>
                    <a:pt x="13917" y="316"/>
                  </a:cubicBezTo>
                  <a:cubicBezTo>
                    <a:pt x="13547" y="96"/>
                    <a:pt x="13209" y="1"/>
                    <a:pt x="12899" y="1"/>
                  </a:cubicBezTo>
                  <a:close/>
                </a:path>
              </a:pathLst>
            </a:custGeom>
            <a:solidFill>
              <a:srgbClr val="22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6"/>
            <p:cNvSpPr/>
            <p:nvPr/>
          </p:nvSpPr>
          <p:spPr>
            <a:xfrm>
              <a:off x="1465750" y="2192050"/>
              <a:ext cx="226725" cy="247150"/>
            </a:xfrm>
            <a:custGeom>
              <a:avLst/>
              <a:gdLst/>
              <a:ahLst/>
              <a:cxnLst/>
              <a:rect l="l" t="t" r="r" b="b"/>
              <a:pathLst>
                <a:path w="9069" h="9886" extrusionOk="0">
                  <a:moveTo>
                    <a:pt x="3373" y="0"/>
                  </a:moveTo>
                  <a:cubicBezTo>
                    <a:pt x="1648" y="0"/>
                    <a:pt x="201" y="63"/>
                    <a:pt x="201" y="212"/>
                  </a:cubicBezTo>
                  <a:cubicBezTo>
                    <a:pt x="127" y="3333"/>
                    <a:pt x="68" y="6453"/>
                    <a:pt x="9" y="9559"/>
                  </a:cubicBezTo>
                  <a:cubicBezTo>
                    <a:pt x="0" y="9750"/>
                    <a:pt x="3079" y="9886"/>
                    <a:pt x="5609" y="9886"/>
                  </a:cubicBezTo>
                  <a:cubicBezTo>
                    <a:pt x="7371" y="9886"/>
                    <a:pt x="8867" y="9820"/>
                    <a:pt x="8867" y="9662"/>
                  </a:cubicBezTo>
                  <a:cubicBezTo>
                    <a:pt x="8941" y="6557"/>
                    <a:pt x="9000" y="3436"/>
                    <a:pt x="9060" y="330"/>
                  </a:cubicBezTo>
                  <a:cubicBezTo>
                    <a:pt x="9068" y="136"/>
                    <a:pt x="5918" y="0"/>
                    <a:pt x="33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6"/>
            <p:cNvSpPr/>
            <p:nvPr/>
          </p:nvSpPr>
          <p:spPr>
            <a:xfrm>
              <a:off x="1759150" y="2195800"/>
              <a:ext cx="225175" cy="249700"/>
            </a:xfrm>
            <a:custGeom>
              <a:avLst/>
              <a:gdLst/>
              <a:ahLst/>
              <a:cxnLst/>
              <a:rect l="l" t="t" r="r" b="b"/>
              <a:pathLst>
                <a:path w="9007" h="9988" extrusionOk="0">
                  <a:moveTo>
                    <a:pt x="4081" y="0"/>
                  </a:moveTo>
                  <a:cubicBezTo>
                    <a:pt x="1987" y="0"/>
                    <a:pt x="0" y="77"/>
                    <a:pt x="0" y="210"/>
                  </a:cubicBezTo>
                  <a:lnTo>
                    <a:pt x="133" y="9675"/>
                  </a:lnTo>
                  <a:cubicBezTo>
                    <a:pt x="133" y="9893"/>
                    <a:pt x="2596" y="9988"/>
                    <a:pt x="4926" y="9988"/>
                  </a:cubicBezTo>
                  <a:cubicBezTo>
                    <a:pt x="7020" y="9988"/>
                    <a:pt x="9007" y="9911"/>
                    <a:pt x="9007" y="9778"/>
                  </a:cubicBezTo>
                  <a:cubicBezTo>
                    <a:pt x="8962" y="6628"/>
                    <a:pt x="8918" y="3464"/>
                    <a:pt x="8874" y="314"/>
                  </a:cubicBezTo>
                  <a:cubicBezTo>
                    <a:pt x="8874" y="95"/>
                    <a:pt x="6411" y="0"/>
                    <a:pt x="40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26"/>
          <p:cNvGrpSpPr/>
          <p:nvPr/>
        </p:nvGrpSpPr>
        <p:grpSpPr>
          <a:xfrm flipH="1">
            <a:off x="308975" y="4022048"/>
            <a:ext cx="502825" cy="736500"/>
            <a:chOff x="6108925" y="2841025"/>
            <a:chExt cx="502825" cy="736500"/>
          </a:xfrm>
        </p:grpSpPr>
        <p:sp>
          <p:nvSpPr>
            <p:cNvPr id="450" name="Google Shape;450;p26"/>
            <p:cNvSpPr/>
            <p:nvPr/>
          </p:nvSpPr>
          <p:spPr>
            <a:xfrm>
              <a:off x="6108925" y="2841025"/>
              <a:ext cx="502825" cy="736500"/>
            </a:xfrm>
            <a:custGeom>
              <a:avLst/>
              <a:gdLst/>
              <a:ahLst/>
              <a:cxnLst/>
              <a:rect l="l" t="t" r="r" b="b"/>
              <a:pathLst>
                <a:path w="20113" h="29460" extrusionOk="0">
                  <a:moveTo>
                    <a:pt x="20098" y="0"/>
                  </a:moveTo>
                  <a:cubicBezTo>
                    <a:pt x="20098" y="0"/>
                    <a:pt x="15957" y="666"/>
                    <a:pt x="12955" y="3121"/>
                  </a:cubicBezTo>
                  <a:lnTo>
                    <a:pt x="14375" y="5103"/>
                  </a:lnTo>
                  <a:lnTo>
                    <a:pt x="14375" y="5103"/>
                  </a:lnTo>
                  <a:lnTo>
                    <a:pt x="12156" y="4156"/>
                  </a:lnTo>
                  <a:lnTo>
                    <a:pt x="8592" y="9243"/>
                  </a:lnTo>
                  <a:lnTo>
                    <a:pt x="10367" y="11225"/>
                  </a:lnTo>
                  <a:lnTo>
                    <a:pt x="7335" y="11151"/>
                  </a:lnTo>
                  <a:lnTo>
                    <a:pt x="4673" y="15854"/>
                  </a:lnTo>
                  <a:lnTo>
                    <a:pt x="6685" y="17481"/>
                  </a:lnTo>
                  <a:lnTo>
                    <a:pt x="3002" y="16978"/>
                  </a:lnTo>
                  <a:cubicBezTo>
                    <a:pt x="3002" y="16978"/>
                    <a:pt x="0" y="23308"/>
                    <a:pt x="1863" y="29460"/>
                  </a:cubicBezTo>
                  <a:cubicBezTo>
                    <a:pt x="1863" y="29460"/>
                    <a:pt x="13739" y="21651"/>
                    <a:pt x="16815" y="14005"/>
                  </a:cubicBezTo>
                  <a:lnTo>
                    <a:pt x="14700" y="13177"/>
                  </a:lnTo>
                  <a:lnTo>
                    <a:pt x="17835" y="11861"/>
                  </a:lnTo>
                  <a:lnTo>
                    <a:pt x="19640" y="7350"/>
                  </a:lnTo>
                  <a:lnTo>
                    <a:pt x="16800" y="7069"/>
                  </a:lnTo>
                  <a:lnTo>
                    <a:pt x="19373" y="6389"/>
                  </a:lnTo>
                  <a:cubicBezTo>
                    <a:pt x="19373" y="6389"/>
                    <a:pt x="20113" y="2781"/>
                    <a:pt x="20098" y="0"/>
                  </a:cubicBezTo>
                  <a:close/>
                </a:path>
              </a:pathLst>
            </a:custGeom>
            <a:solidFill>
              <a:srgbClr val="88C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p:nvPr/>
          </p:nvSpPr>
          <p:spPr>
            <a:xfrm>
              <a:off x="6183600" y="2901275"/>
              <a:ext cx="380475" cy="616725"/>
            </a:xfrm>
            <a:custGeom>
              <a:avLst/>
              <a:gdLst/>
              <a:ahLst/>
              <a:cxnLst/>
              <a:rect l="l" t="t" r="r" b="b"/>
              <a:pathLst>
                <a:path w="15219" h="24669" fill="none" extrusionOk="0">
                  <a:moveTo>
                    <a:pt x="0" y="24669"/>
                  </a:moveTo>
                  <a:cubicBezTo>
                    <a:pt x="0" y="24669"/>
                    <a:pt x="2189" y="19197"/>
                    <a:pt x="4585" y="16402"/>
                  </a:cubicBezTo>
                  <a:cubicBezTo>
                    <a:pt x="6981" y="13607"/>
                    <a:pt x="11284" y="8445"/>
                    <a:pt x="12586" y="4585"/>
                  </a:cubicBezTo>
                  <a:cubicBezTo>
                    <a:pt x="13887" y="726"/>
                    <a:pt x="15218" y="1"/>
                    <a:pt x="15218" y="1"/>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6"/>
            <p:cNvSpPr/>
            <p:nvPr/>
          </p:nvSpPr>
          <p:spPr>
            <a:xfrm>
              <a:off x="6189875" y="3393375"/>
              <a:ext cx="101700" cy="67700"/>
            </a:xfrm>
            <a:custGeom>
              <a:avLst/>
              <a:gdLst/>
              <a:ahLst/>
              <a:cxnLst/>
              <a:rect l="l" t="t" r="r" b="b"/>
              <a:pathLst>
                <a:path w="4068" h="2708" fill="none" extrusionOk="0">
                  <a:moveTo>
                    <a:pt x="4068" y="1154"/>
                  </a:moveTo>
                  <a:lnTo>
                    <a:pt x="755" y="2707"/>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6"/>
            <p:cNvSpPr/>
            <p:nvPr/>
          </p:nvSpPr>
          <p:spPr>
            <a:xfrm>
              <a:off x="6234625" y="3310200"/>
              <a:ext cx="156400" cy="63625"/>
            </a:xfrm>
            <a:custGeom>
              <a:avLst/>
              <a:gdLst/>
              <a:ahLst/>
              <a:cxnLst/>
              <a:rect l="l" t="t" r="r" b="b"/>
              <a:pathLst>
                <a:path w="6256" h="2545" fill="none" extrusionOk="0">
                  <a:moveTo>
                    <a:pt x="6256" y="562"/>
                  </a:moveTo>
                  <a:lnTo>
                    <a:pt x="799" y="2544"/>
                  </a:lnTo>
                  <a:lnTo>
                    <a:pt x="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6"/>
            <p:cNvSpPr/>
            <p:nvPr/>
          </p:nvSpPr>
          <p:spPr>
            <a:xfrm>
              <a:off x="6318175" y="3190400"/>
              <a:ext cx="129800" cy="76575"/>
            </a:xfrm>
            <a:custGeom>
              <a:avLst/>
              <a:gdLst/>
              <a:ahLst/>
              <a:cxnLst/>
              <a:rect l="l" t="t" r="r" b="b"/>
              <a:pathLst>
                <a:path w="5192" h="3063" fill="none" extrusionOk="0">
                  <a:moveTo>
                    <a:pt x="5191" y="1376"/>
                  </a:moveTo>
                  <a:lnTo>
                    <a:pt x="577" y="3062"/>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6"/>
            <p:cNvSpPr/>
            <p:nvPr/>
          </p:nvSpPr>
          <p:spPr>
            <a:xfrm>
              <a:off x="6401725" y="3102425"/>
              <a:ext cx="81375" cy="70250"/>
            </a:xfrm>
            <a:custGeom>
              <a:avLst/>
              <a:gdLst/>
              <a:ahLst/>
              <a:cxnLst/>
              <a:rect l="l" t="t" r="r" b="b"/>
              <a:pathLst>
                <a:path w="3255" h="2810" fill="none" extrusionOk="0">
                  <a:moveTo>
                    <a:pt x="3254" y="1272"/>
                  </a:moveTo>
                  <a:lnTo>
                    <a:pt x="297" y="2810"/>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6"/>
            <p:cNvSpPr/>
            <p:nvPr/>
          </p:nvSpPr>
          <p:spPr>
            <a:xfrm>
              <a:off x="6431300" y="3017750"/>
              <a:ext cx="104300" cy="74700"/>
            </a:xfrm>
            <a:custGeom>
              <a:avLst/>
              <a:gdLst/>
              <a:ahLst/>
              <a:cxnLst/>
              <a:rect l="l" t="t" r="r" b="b"/>
              <a:pathLst>
                <a:path w="4172" h="2988" fill="none" extrusionOk="0">
                  <a:moveTo>
                    <a:pt x="4171" y="1642"/>
                  </a:moveTo>
                  <a:lnTo>
                    <a:pt x="1228" y="2988"/>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a:off x="6498975" y="2912375"/>
              <a:ext cx="66200" cy="81000"/>
            </a:xfrm>
            <a:custGeom>
              <a:avLst/>
              <a:gdLst/>
              <a:ahLst/>
              <a:cxnLst/>
              <a:rect l="l" t="t" r="r" b="b"/>
              <a:pathLst>
                <a:path w="2648" h="3240" fill="none" extrusionOk="0">
                  <a:moveTo>
                    <a:pt x="2647" y="2145"/>
                  </a:moveTo>
                  <a:lnTo>
                    <a:pt x="296" y="3239"/>
                  </a:lnTo>
                  <a:lnTo>
                    <a:pt x="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26"/>
          <p:cNvGrpSpPr/>
          <p:nvPr/>
        </p:nvGrpSpPr>
        <p:grpSpPr>
          <a:xfrm flipH="1">
            <a:off x="213713" y="4423573"/>
            <a:ext cx="499500" cy="291325"/>
            <a:chOff x="6432425" y="3554250"/>
            <a:chExt cx="499500" cy="291325"/>
          </a:xfrm>
        </p:grpSpPr>
        <p:sp>
          <p:nvSpPr>
            <p:cNvPr id="459" name="Google Shape;459;p26"/>
            <p:cNvSpPr/>
            <p:nvPr/>
          </p:nvSpPr>
          <p:spPr>
            <a:xfrm>
              <a:off x="6432425" y="3554250"/>
              <a:ext cx="499500" cy="291325"/>
            </a:xfrm>
            <a:custGeom>
              <a:avLst/>
              <a:gdLst/>
              <a:ahLst/>
              <a:cxnLst/>
              <a:rect l="l" t="t" r="r" b="b"/>
              <a:pathLst>
                <a:path w="19980" h="11653" extrusionOk="0">
                  <a:moveTo>
                    <a:pt x="16277" y="0"/>
                  </a:moveTo>
                  <a:cubicBezTo>
                    <a:pt x="15819" y="0"/>
                    <a:pt x="15346" y="34"/>
                    <a:pt x="14878" y="117"/>
                  </a:cubicBezTo>
                  <a:lnTo>
                    <a:pt x="15055" y="1714"/>
                  </a:lnTo>
                  <a:lnTo>
                    <a:pt x="14079" y="443"/>
                  </a:lnTo>
                  <a:lnTo>
                    <a:pt x="10382" y="2217"/>
                  </a:lnTo>
                  <a:lnTo>
                    <a:pt x="10767" y="3933"/>
                  </a:lnTo>
                  <a:lnTo>
                    <a:pt x="9051" y="2912"/>
                  </a:lnTo>
                  <a:lnTo>
                    <a:pt x="6005" y="4761"/>
                  </a:lnTo>
                  <a:lnTo>
                    <a:pt x="6626" y="6329"/>
                  </a:lnTo>
                  <a:lnTo>
                    <a:pt x="4674" y="4850"/>
                  </a:lnTo>
                  <a:cubicBezTo>
                    <a:pt x="4674" y="4850"/>
                    <a:pt x="917" y="7526"/>
                    <a:pt x="0" y="11653"/>
                  </a:cubicBezTo>
                  <a:cubicBezTo>
                    <a:pt x="0" y="11653"/>
                    <a:pt x="9332" y="11002"/>
                    <a:pt x="13576" y="7615"/>
                  </a:cubicBezTo>
                  <a:lnTo>
                    <a:pt x="12630" y="6447"/>
                  </a:lnTo>
                  <a:lnTo>
                    <a:pt x="14848" y="6713"/>
                  </a:lnTo>
                  <a:lnTo>
                    <a:pt x="17348" y="4702"/>
                  </a:lnTo>
                  <a:lnTo>
                    <a:pt x="15795" y="3622"/>
                  </a:lnTo>
                  <a:lnTo>
                    <a:pt x="17495" y="4066"/>
                  </a:lnTo>
                  <a:cubicBezTo>
                    <a:pt x="17495" y="4066"/>
                    <a:pt x="19093" y="2232"/>
                    <a:pt x="19980" y="635"/>
                  </a:cubicBezTo>
                  <a:cubicBezTo>
                    <a:pt x="19980" y="635"/>
                    <a:pt x="18262" y="0"/>
                    <a:pt x="16277" y="0"/>
                  </a:cubicBezTo>
                  <a:close/>
                </a:path>
              </a:pathLst>
            </a:custGeom>
            <a:solidFill>
              <a:srgbClr val="9AD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a:off x="6467550" y="3588975"/>
              <a:ext cx="417800" cy="231450"/>
            </a:xfrm>
            <a:custGeom>
              <a:avLst/>
              <a:gdLst/>
              <a:ahLst/>
              <a:cxnLst/>
              <a:rect l="l" t="t" r="r" b="b"/>
              <a:pathLst>
                <a:path w="16712" h="9258" fill="none" extrusionOk="0">
                  <a:moveTo>
                    <a:pt x="0" y="9258"/>
                  </a:moveTo>
                  <a:cubicBezTo>
                    <a:pt x="0" y="9258"/>
                    <a:pt x="3032" y="6833"/>
                    <a:pt x="5309" y="5990"/>
                  </a:cubicBezTo>
                  <a:cubicBezTo>
                    <a:pt x="7587" y="5161"/>
                    <a:pt x="11713" y="3594"/>
                    <a:pt x="13724" y="1790"/>
                  </a:cubicBezTo>
                  <a:cubicBezTo>
                    <a:pt x="15721" y="0"/>
                    <a:pt x="16712" y="15"/>
                    <a:pt x="16712" y="15"/>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p:nvPr/>
          </p:nvSpPr>
          <p:spPr>
            <a:xfrm>
              <a:off x="6500450" y="3750900"/>
              <a:ext cx="60275" cy="49575"/>
            </a:xfrm>
            <a:custGeom>
              <a:avLst/>
              <a:gdLst/>
              <a:ahLst/>
              <a:cxnLst/>
              <a:rect l="l" t="t" r="r" b="b"/>
              <a:pathLst>
                <a:path w="2411" h="1983" fill="none" extrusionOk="0">
                  <a:moveTo>
                    <a:pt x="2411" y="1982"/>
                  </a:moveTo>
                  <a:lnTo>
                    <a:pt x="0" y="1805"/>
                  </a:lnTo>
                  <a:lnTo>
                    <a:pt x="444"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6"/>
            <p:cNvSpPr/>
            <p:nvPr/>
          </p:nvSpPr>
          <p:spPr>
            <a:xfrm>
              <a:off x="6555175" y="3717625"/>
              <a:ext cx="94300" cy="58825"/>
            </a:xfrm>
            <a:custGeom>
              <a:avLst/>
              <a:gdLst/>
              <a:ahLst/>
              <a:cxnLst/>
              <a:rect l="l" t="t" r="r" b="b"/>
              <a:pathLst>
                <a:path w="3772" h="2353" fill="none" extrusionOk="0">
                  <a:moveTo>
                    <a:pt x="3771" y="2352"/>
                  </a:moveTo>
                  <a:lnTo>
                    <a:pt x="0" y="1716"/>
                  </a:lnTo>
                  <a:lnTo>
                    <a:pt x="35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6"/>
            <p:cNvSpPr/>
            <p:nvPr/>
          </p:nvSpPr>
          <p:spPr>
            <a:xfrm>
              <a:off x="6634275" y="3676225"/>
              <a:ext cx="79900" cy="61400"/>
            </a:xfrm>
            <a:custGeom>
              <a:avLst/>
              <a:gdLst/>
              <a:ahLst/>
              <a:cxnLst/>
              <a:rect l="l" t="t" r="r" b="b"/>
              <a:pathLst>
                <a:path w="3196" h="2456" fill="none" extrusionOk="0">
                  <a:moveTo>
                    <a:pt x="3195" y="2455"/>
                  </a:moveTo>
                  <a:lnTo>
                    <a:pt x="1" y="1938"/>
                  </a:lnTo>
                  <a:lnTo>
                    <a:pt x="66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p:nvPr/>
          </p:nvSpPr>
          <p:spPr>
            <a:xfrm>
              <a:off x="6708600" y="3652175"/>
              <a:ext cx="55125" cy="44775"/>
            </a:xfrm>
            <a:custGeom>
              <a:avLst/>
              <a:gdLst/>
              <a:ahLst/>
              <a:cxnLst/>
              <a:rect l="l" t="t" r="r" b="b"/>
              <a:pathLst>
                <a:path w="2205" h="1791" fill="none" extrusionOk="0">
                  <a:moveTo>
                    <a:pt x="2204" y="1790"/>
                  </a:moveTo>
                  <a:lnTo>
                    <a:pt x="1" y="1716"/>
                  </a:lnTo>
                  <a:lnTo>
                    <a:pt x="74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6"/>
            <p:cNvSpPr/>
            <p:nvPr/>
          </p:nvSpPr>
          <p:spPr>
            <a:xfrm>
              <a:off x="6765175" y="3613375"/>
              <a:ext cx="52900" cy="57325"/>
            </a:xfrm>
            <a:custGeom>
              <a:avLst/>
              <a:gdLst/>
              <a:ahLst/>
              <a:cxnLst/>
              <a:rect l="l" t="t" r="r" b="b"/>
              <a:pathLst>
                <a:path w="2116" h="2293" fill="none" extrusionOk="0">
                  <a:moveTo>
                    <a:pt x="2115" y="2292"/>
                  </a:moveTo>
                  <a:lnTo>
                    <a:pt x="0" y="2100"/>
                  </a:lnTo>
                  <a:lnTo>
                    <a:pt x="252"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6"/>
            <p:cNvSpPr/>
            <p:nvPr/>
          </p:nvSpPr>
          <p:spPr>
            <a:xfrm>
              <a:off x="6822475" y="3574925"/>
              <a:ext cx="42550" cy="52150"/>
            </a:xfrm>
            <a:custGeom>
              <a:avLst/>
              <a:gdLst/>
              <a:ahLst/>
              <a:cxnLst/>
              <a:rect l="l" t="t" r="r" b="b"/>
              <a:pathLst>
                <a:path w="1702" h="2086" fill="none" extrusionOk="0">
                  <a:moveTo>
                    <a:pt x="1701" y="2085"/>
                  </a:moveTo>
                  <a:lnTo>
                    <a:pt x="0" y="1952"/>
                  </a:lnTo>
                  <a:lnTo>
                    <a:pt x="873"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 name="Google Shape;467;p26"/>
          <p:cNvGrpSpPr/>
          <p:nvPr/>
        </p:nvGrpSpPr>
        <p:grpSpPr>
          <a:xfrm flipH="1">
            <a:off x="6585054" y="3669566"/>
            <a:ext cx="540951" cy="1022582"/>
            <a:chOff x="4613750" y="2200650"/>
            <a:chExt cx="1004925" cy="1899650"/>
          </a:xfrm>
        </p:grpSpPr>
        <p:sp>
          <p:nvSpPr>
            <p:cNvPr id="468" name="Google Shape;468;p26"/>
            <p:cNvSpPr/>
            <p:nvPr/>
          </p:nvSpPr>
          <p:spPr>
            <a:xfrm>
              <a:off x="5035250" y="2260575"/>
              <a:ext cx="124975" cy="1839725"/>
            </a:xfrm>
            <a:custGeom>
              <a:avLst/>
              <a:gdLst/>
              <a:ahLst/>
              <a:cxnLst/>
              <a:rect l="l" t="t" r="r" b="b"/>
              <a:pathLst>
                <a:path w="4999" h="73589" extrusionOk="0">
                  <a:moveTo>
                    <a:pt x="1908" y="0"/>
                  </a:moveTo>
                  <a:lnTo>
                    <a:pt x="0" y="73589"/>
                  </a:lnTo>
                  <a:lnTo>
                    <a:pt x="0" y="73589"/>
                  </a:lnTo>
                  <a:lnTo>
                    <a:pt x="4999" y="73545"/>
                  </a:lnTo>
                  <a:lnTo>
                    <a:pt x="267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a:off x="4622625" y="2200650"/>
              <a:ext cx="996050" cy="523550"/>
            </a:xfrm>
            <a:custGeom>
              <a:avLst/>
              <a:gdLst/>
              <a:ahLst/>
              <a:cxnLst/>
              <a:rect l="l" t="t" r="r" b="b"/>
              <a:pathLst>
                <a:path w="39842" h="20942" extrusionOk="0">
                  <a:moveTo>
                    <a:pt x="18693" y="1"/>
                  </a:moveTo>
                  <a:cubicBezTo>
                    <a:pt x="18318" y="1"/>
                    <a:pt x="17944" y="212"/>
                    <a:pt x="17792" y="622"/>
                  </a:cubicBezTo>
                  <a:cubicBezTo>
                    <a:pt x="16624" y="3832"/>
                    <a:pt x="12542" y="8564"/>
                    <a:pt x="5221" y="11980"/>
                  </a:cubicBezTo>
                  <a:cubicBezTo>
                    <a:pt x="1" y="14332"/>
                    <a:pt x="119" y="20025"/>
                    <a:pt x="1968" y="20794"/>
                  </a:cubicBezTo>
                  <a:cubicBezTo>
                    <a:pt x="2201" y="20893"/>
                    <a:pt x="2440" y="20942"/>
                    <a:pt x="2681" y="20942"/>
                  </a:cubicBezTo>
                  <a:cubicBezTo>
                    <a:pt x="4217" y="20942"/>
                    <a:pt x="5824" y="18970"/>
                    <a:pt x="6316" y="15472"/>
                  </a:cubicBezTo>
                  <a:lnTo>
                    <a:pt x="6316" y="15472"/>
                  </a:lnTo>
                  <a:cubicBezTo>
                    <a:pt x="6212" y="16899"/>
                    <a:pt x="6243" y="19405"/>
                    <a:pt x="7738" y="19405"/>
                  </a:cubicBezTo>
                  <a:cubicBezTo>
                    <a:pt x="7757" y="19405"/>
                    <a:pt x="7776" y="19405"/>
                    <a:pt x="7795" y="19404"/>
                  </a:cubicBezTo>
                  <a:cubicBezTo>
                    <a:pt x="9494" y="19346"/>
                    <a:pt x="10177" y="14962"/>
                    <a:pt x="10390" y="13099"/>
                  </a:cubicBezTo>
                  <a:lnTo>
                    <a:pt x="10390" y="13099"/>
                  </a:lnTo>
                  <a:cubicBezTo>
                    <a:pt x="10294" y="14455"/>
                    <a:pt x="10281" y="17032"/>
                    <a:pt x="11551" y="17260"/>
                  </a:cubicBezTo>
                  <a:cubicBezTo>
                    <a:pt x="11591" y="17267"/>
                    <a:pt x="11631" y="17270"/>
                    <a:pt x="11669" y="17270"/>
                  </a:cubicBezTo>
                  <a:cubicBezTo>
                    <a:pt x="13288" y="17270"/>
                    <a:pt x="13429" y="11359"/>
                    <a:pt x="13429" y="11359"/>
                  </a:cubicBezTo>
                  <a:cubicBezTo>
                    <a:pt x="13429" y="11359"/>
                    <a:pt x="13488" y="11951"/>
                    <a:pt x="15307" y="12276"/>
                  </a:cubicBezTo>
                  <a:cubicBezTo>
                    <a:pt x="15347" y="12283"/>
                    <a:pt x="15387" y="12287"/>
                    <a:pt x="15427" y="12287"/>
                  </a:cubicBezTo>
                  <a:cubicBezTo>
                    <a:pt x="17174" y="12287"/>
                    <a:pt x="18546" y="5429"/>
                    <a:pt x="18546" y="5429"/>
                  </a:cubicBezTo>
                  <a:cubicBezTo>
                    <a:pt x="18546" y="5429"/>
                    <a:pt x="19966" y="11980"/>
                    <a:pt x="21341" y="12025"/>
                  </a:cubicBezTo>
                  <a:cubicBezTo>
                    <a:pt x="21355" y="12025"/>
                    <a:pt x="21370" y="12025"/>
                    <a:pt x="21384" y="12025"/>
                  </a:cubicBezTo>
                  <a:cubicBezTo>
                    <a:pt x="22731" y="12025"/>
                    <a:pt x="23412" y="9259"/>
                    <a:pt x="23412" y="9259"/>
                  </a:cubicBezTo>
                  <a:cubicBezTo>
                    <a:pt x="23412" y="9259"/>
                    <a:pt x="24018" y="13651"/>
                    <a:pt x="25911" y="14243"/>
                  </a:cubicBezTo>
                  <a:cubicBezTo>
                    <a:pt x="26109" y="14304"/>
                    <a:pt x="26289" y="14332"/>
                    <a:pt x="26452" y="14332"/>
                  </a:cubicBezTo>
                  <a:cubicBezTo>
                    <a:pt x="27868" y="14332"/>
                    <a:pt x="28070" y="12277"/>
                    <a:pt x="28070" y="12276"/>
                  </a:cubicBezTo>
                  <a:lnTo>
                    <a:pt x="28070" y="12276"/>
                  </a:lnTo>
                  <a:cubicBezTo>
                    <a:pt x="28070" y="12277"/>
                    <a:pt x="27893" y="16225"/>
                    <a:pt x="30141" y="16653"/>
                  </a:cubicBezTo>
                  <a:cubicBezTo>
                    <a:pt x="30282" y="16680"/>
                    <a:pt x="30415" y="16693"/>
                    <a:pt x="30541" y="16693"/>
                  </a:cubicBezTo>
                  <a:cubicBezTo>
                    <a:pt x="32419" y="16693"/>
                    <a:pt x="32640" y="13888"/>
                    <a:pt x="32640" y="13888"/>
                  </a:cubicBezTo>
                  <a:cubicBezTo>
                    <a:pt x="32640" y="13888"/>
                    <a:pt x="33424" y="20188"/>
                    <a:pt x="36012" y="20277"/>
                  </a:cubicBezTo>
                  <a:cubicBezTo>
                    <a:pt x="36032" y="20277"/>
                    <a:pt x="36052" y="20278"/>
                    <a:pt x="36072" y="20278"/>
                  </a:cubicBezTo>
                  <a:cubicBezTo>
                    <a:pt x="38619" y="20278"/>
                    <a:pt x="39842" y="14697"/>
                    <a:pt x="34119" y="12276"/>
                  </a:cubicBezTo>
                  <a:cubicBezTo>
                    <a:pt x="28972" y="10102"/>
                    <a:pt x="22687" y="7884"/>
                    <a:pt x="19567" y="578"/>
                  </a:cubicBezTo>
                  <a:cubicBezTo>
                    <a:pt x="19401" y="190"/>
                    <a:pt x="19047" y="1"/>
                    <a:pt x="18693" y="1"/>
                  </a:cubicBezTo>
                  <a:close/>
                </a:path>
              </a:pathLst>
            </a:custGeom>
            <a:solidFill>
              <a:srgbClr val="8DD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p:nvPr/>
          </p:nvSpPr>
          <p:spPr>
            <a:xfrm>
              <a:off x="4644075" y="2484425"/>
              <a:ext cx="953050" cy="483800"/>
            </a:xfrm>
            <a:custGeom>
              <a:avLst/>
              <a:gdLst/>
              <a:ahLst/>
              <a:cxnLst/>
              <a:rect l="l" t="t" r="r" b="b"/>
              <a:pathLst>
                <a:path w="38122" h="19352" extrusionOk="0">
                  <a:moveTo>
                    <a:pt x="17959" y="1"/>
                  </a:moveTo>
                  <a:cubicBezTo>
                    <a:pt x="17717" y="1"/>
                    <a:pt x="17475" y="137"/>
                    <a:pt x="17378" y="407"/>
                  </a:cubicBezTo>
                  <a:cubicBezTo>
                    <a:pt x="16416" y="3099"/>
                    <a:pt x="13592" y="7521"/>
                    <a:pt x="5946" y="10937"/>
                  </a:cubicBezTo>
                  <a:cubicBezTo>
                    <a:pt x="932" y="13096"/>
                    <a:pt x="1" y="18509"/>
                    <a:pt x="1790" y="19219"/>
                  </a:cubicBezTo>
                  <a:cubicBezTo>
                    <a:pt x="2012" y="19307"/>
                    <a:pt x="2240" y="19351"/>
                    <a:pt x="2471" y="19351"/>
                  </a:cubicBezTo>
                  <a:cubicBezTo>
                    <a:pt x="3961" y="19351"/>
                    <a:pt x="5530" y="17519"/>
                    <a:pt x="5979" y="14255"/>
                  </a:cubicBezTo>
                  <a:lnTo>
                    <a:pt x="5979" y="14255"/>
                  </a:lnTo>
                  <a:cubicBezTo>
                    <a:pt x="5848" y="15815"/>
                    <a:pt x="5755" y="19101"/>
                    <a:pt x="7296" y="19101"/>
                  </a:cubicBezTo>
                  <a:cubicBezTo>
                    <a:pt x="7309" y="19101"/>
                    <a:pt x="7323" y="19101"/>
                    <a:pt x="7336" y="19100"/>
                  </a:cubicBezTo>
                  <a:cubicBezTo>
                    <a:pt x="9041" y="19028"/>
                    <a:pt x="9718" y="13921"/>
                    <a:pt x="9908" y="12062"/>
                  </a:cubicBezTo>
                  <a:lnTo>
                    <a:pt x="9908" y="12062"/>
                  </a:lnTo>
                  <a:cubicBezTo>
                    <a:pt x="9857" y="13064"/>
                    <a:pt x="9934" y="14862"/>
                    <a:pt x="11122" y="15063"/>
                  </a:cubicBezTo>
                  <a:cubicBezTo>
                    <a:pt x="11159" y="15069"/>
                    <a:pt x="11195" y="15072"/>
                    <a:pt x="11230" y="15072"/>
                  </a:cubicBezTo>
                  <a:cubicBezTo>
                    <a:pt x="12796" y="15072"/>
                    <a:pt x="12867" y="9443"/>
                    <a:pt x="12867" y="9443"/>
                  </a:cubicBezTo>
                  <a:cubicBezTo>
                    <a:pt x="12867" y="9443"/>
                    <a:pt x="12867" y="11100"/>
                    <a:pt x="14612" y="11395"/>
                  </a:cubicBezTo>
                  <a:cubicBezTo>
                    <a:pt x="14650" y="11402"/>
                    <a:pt x="14689" y="11405"/>
                    <a:pt x="14727" y="11405"/>
                  </a:cubicBezTo>
                  <a:cubicBezTo>
                    <a:pt x="16417" y="11405"/>
                    <a:pt x="17732" y="5125"/>
                    <a:pt x="17732" y="5125"/>
                  </a:cubicBezTo>
                  <a:cubicBezTo>
                    <a:pt x="17732" y="5125"/>
                    <a:pt x="19093" y="11129"/>
                    <a:pt x="20424" y="11174"/>
                  </a:cubicBezTo>
                  <a:cubicBezTo>
                    <a:pt x="20457" y="11175"/>
                    <a:pt x="20490" y="11175"/>
                    <a:pt x="20522" y="11175"/>
                  </a:cubicBezTo>
                  <a:cubicBezTo>
                    <a:pt x="21786" y="11175"/>
                    <a:pt x="22391" y="10345"/>
                    <a:pt x="22391" y="10345"/>
                  </a:cubicBezTo>
                  <a:cubicBezTo>
                    <a:pt x="22391" y="10345"/>
                    <a:pt x="22997" y="12667"/>
                    <a:pt x="24816" y="13214"/>
                  </a:cubicBezTo>
                  <a:cubicBezTo>
                    <a:pt x="25003" y="13269"/>
                    <a:pt x="25173" y="13293"/>
                    <a:pt x="25328" y="13293"/>
                  </a:cubicBezTo>
                  <a:cubicBezTo>
                    <a:pt x="26695" y="13293"/>
                    <a:pt x="26887" y="11397"/>
                    <a:pt x="26887" y="11395"/>
                  </a:cubicBezTo>
                  <a:lnTo>
                    <a:pt x="26887" y="11395"/>
                  </a:lnTo>
                  <a:cubicBezTo>
                    <a:pt x="26887" y="11397"/>
                    <a:pt x="26577" y="16601"/>
                    <a:pt x="28735" y="16986"/>
                  </a:cubicBezTo>
                  <a:cubicBezTo>
                    <a:pt x="28827" y="17002"/>
                    <a:pt x="28915" y="17011"/>
                    <a:pt x="29001" y="17011"/>
                  </a:cubicBezTo>
                  <a:cubicBezTo>
                    <a:pt x="30928" y="17011"/>
                    <a:pt x="31294" y="12874"/>
                    <a:pt x="31294" y="12874"/>
                  </a:cubicBezTo>
                  <a:cubicBezTo>
                    <a:pt x="31294" y="12874"/>
                    <a:pt x="32033" y="18657"/>
                    <a:pt x="34533" y="18745"/>
                  </a:cubicBezTo>
                  <a:cubicBezTo>
                    <a:pt x="34548" y="18746"/>
                    <a:pt x="34563" y="18746"/>
                    <a:pt x="34579" y="18746"/>
                  </a:cubicBezTo>
                  <a:cubicBezTo>
                    <a:pt x="37031" y="18746"/>
                    <a:pt x="38121" y="12905"/>
                    <a:pt x="32595" y="10686"/>
                  </a:cubicBezTo>
                  <a:cubicBezTo>
                    <a:pt x="27464" y="8615"/>
                    <a:pt x="21371" y="7669"/>
                    <a:pt x="18531" y="393"/>
                  </a:cubicBezTo>
                  <a:cubicBezTo>
                    <a:pt x="18429" y="130"/>
                    <a:pt x="18194" y="1"/>
                    <a:pt x="17959" y="1"/>
                  </a:cubicBezTo>
                  <a:close/>
                </a:path>
              </a:pathLst>
            </a:custGeom>
            <a:solidFill>
              <a:srgbClr val="8DD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a:off x="4644075" y="2767575"/>
              <a:ext cx="960525" cy="490500"/>
            </a:xfrm>
            <a:custGeom>
              <a:avLst/>
              <a:gdLst/>
              <a:ahLst/>
              <a:cxnLst/>
              <a:rect l="l" t="t" r="r" b="b"/>
              <a:pathLst>
                <a:path w="38421" h="19620" extrusionOk="0">
                  <a:moveTo>
                    <a:pt x="17851" y="1"/>
                  </a:moveTo>
                  <a:cubicBezTo>
                    <a:pt x="17571" y="1"/>
                    <a:pt x="17292" y="164"/>
                    <a:pt x="17185" y="483"/>
                  </a:cubicBezTo>
                  <a:cubicBezTo>
                    <a:pt x="16194" y="3367"/>
                    <a:pt x="13222" y="6946"/>
                    <a:pt x="5783" y="10274"/>
                  </a:cubicBezTo>
                  <a:cubicBezTo>
                    <a:pt x="755" y="12433"/>
                    <a:pt x="1" y="18777"/>
                    <a:pt x="1790" y="19487"/>
                  </a:cubicBezTo>
                  <a:cubicBezTo>
                    <a:pt x="2012" y="19576"/>
                    <a:pt x="2240" y="19620"/>
                    <a:pt x="2471" y="19620"/>
                  </a:cubicBezTo>
                  <a:cubicBezTo>
                    <a:pt x="3949" y="19620"/>
                    <a:pt x="5503" y="17818"/>
                    <a:pt x="5967" y="14607"/>
                  </a:cubicBezTo>
                  <a:lnTo>
                    <a:pt x="5967" y="14607"/>
                  </a:lnTo>
                  <a:cubicBezTo>
                    <a:pt x="5872" y="15917"/>
                    <a:pt x="5908" y="18216"/>
                    <a:pt x="7336" y="18216"/>
                  </a:cubicBezTo>
                  <a:cubicBezTo>
                    <a:pt x="7356" y="18216"/>
                    <a:pt x="7375" y="18216"/>
                    <a:pt x="7395" y="18215"/>
                  </a:cubicBezTo>
                  <a:cubicBezTo>
                    <a:pt x="9101" y="18154"/>
                    <a:pt x="9743" y="13747"/>
                    <a:pt x="9916" y="12196"/>
                  </a:cubicBezTo>
                  <a:lnTo>
                    <a:pt x="9916" y="12196"/>
                  </a:lnTo>
                  <a:cubicBezTo>
                    <a:pt x="9852" y="13161"/>
                    <a:pt x="9879" y="15121"/>
                    <a:pt x="11122" y="15331"/>
                  </a:cubicBezTo>
                  <a:cubicBezTo>
                    <a:pt x="11159" y="15337"/>
                    <a:pt x="11195" y="15340"/>
                    <a:pt x="11230" y="15340"/>
                  </a:cubicBezTo>
                  <a:cubicBezTo>
                    <a:pt x="12796" y="15340"/>
                    <a:pt x="12867" y="9712"/>
                    <a:pt x="12867" y="9712"/>
                  </a:cubicBezTo>
                  <a:cubicBezTo>
                    <a:pt x="12867" y="9712"/>
                    <a:pt x="13281" y="12462"/>
                    <a:pt x="15011" y="12758"/>
                  </a:cubicBezTo>
                  <a:cubicBezTo>
                    <a:pt x="15044" y="12764"/>
                    <a:pt x="15077" y="12767"/>
                    <a:pt x="15110" y="12767"/>
                  </a:cubicBezTo>
                  <a:cubicBezTo>
                    <a:pt x="16793" y="12767"/>
                    <a:pt x="17732" y="5393"/>
                    <a:pt x="17732" y="5393"/>
                  </a:cubicBezTo>
                  <a:cubicBezTo>
                    <a:pt x="17732" y="5393"/>
                    <a:pt x="19093" y="11398"/>
                    <a:pt x="20424" y="11442"/>
                  </a:cubicBezTo>
                  <a:cubicBezTo>
                    <a:pt x="20435" y="11442"/>
                    <a:pt x="20447" y="11443"/>
                    <a:pt x="20458" y="11443"/>
                  </a:cubicBezTo>
                  <a:cubicBezTo>
                    <a:pt x="21766" y="11443"/>
                    <a:pt x="22406" y="8898"/>
                    <a:pt x="22406" y="8898"/>
                  </a:cubicBezTo>
                  <a:cubicBezTo>
                    <a:pt x="22406" y="8898"/>
                    <a:pt x="22997" y="12936"/>
                    <a:pt x="24816" y="13483"/>
                  </a:cubicBezTo>
                  <a:cubicBezTo>
                    <a:pt x="25003" y="13537"/>
                    <a:pt x="25173" y="13561"/>
                    <a:pt x="25328" y="13561"/>
                  </a:cubicBezTo>
                  <a:cubicBezTo>
                    <a:pt x="26695" y="13561"/>
                    <a:pt x="26887" y="11665"/>
                    <a:pt x="26887" y="11664"/>
                  </a:cubicBezTo>
                  <a:lnTo>
                    <a:pt x="26887" y="11664"/>
                  </a:lnTo>
                  <a:cubicBezTo>
                    <a:pt x="26887" y="11666"/>
                    <a:pt x="26606" y="16781"/>
                    <a:pt x="28765" y="17165"/>
                  </a:cubicBezTo>
                  <a:cubicBezTo>
                    <a:pt x="28858" y="17182"/>
                    <a:pt x="28948" y="17191"/>
                    <a:pt x="29035" y="17191"/>
                  </a:cubicBezTo>
                  <a:cubicBezTo>
                    <a:pt x="30955" y="17191"/>
                    <a:pt x="31294" y="13143"/>
                    <a:pt x="31294" y="13143"/>
                  </a:cubicBezTo>
                  <a:cubicBezTo>
                    <a:pt x="31294" y="13143"/>
                    <a:pt x="32033" y="18925"/>
                    <a:pt x="34533" y="19014"/>
                  </a:cubicBezTo>
                  <a:cubicBezTo>
                    <a:pt x="34547" y="19014"/>
                    <a:pt x="34561" y="19014"/>
                    <a:pt x="34575" y="19014"/>
                  </a:cubicBezTo>
                  <a:cubicBezTo>
                    <a:pt x="37033" y="19014"/>
                    <a:pt x="38420" y="12583"/>
                    <a:pt x="32891" y="10348"/>
                  </a:cubicBezTo>
                  <a:cubicBezTo>
                    <a:pt x="27833" y="8307"/>
                    <a:pt x="21415" y="7538"/>
                    <a:pt x="18501" y="439"/>
                  </a:cubicBezTo>
                  <a:cubicBezTo>
                    <a:pt x="18380" y="145"/>
                    <a:pt x="18115" y="1"/>
                    <a:pt x="17851" y="1"/>
                  </a:cubicBezTo>
                  <a:close/>
                </a:path>
              </a:pathLst>
            </a:custGeom>
            <a:solidFill>
              <a:srgbClr val="8DD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a:off x="4613750" y="3068850"/>
              <a:ext cx="1000575" cy="498475"/>
            </a:xfrm>
            <a:custGeom>
              <a:avLst/>
              <a:gdLst/>
              <a:ahLst/>
              <a:cxnLst/>
              <a:rect l="l" t="t" r="r" b="b"/>
              <a:pathLst>
                <a:path w="40023" h="19939" extrusionOk="0">
                  <a:moveTo>
                    <a:pt x="19432" y="1"/>
                  </a:moveTo>
                  <a:cubicBezTo>
                    <a:pt x="19169" y="1"/>
                    <a:pt x="18905" y="145"/>
                    <a:pt x="18783" y="441"/>
                  </a:cubicBezTo>
                  <a:cubicBezTo>
                    <a:pt x="17644" y="3266"/>
                    <a:pt x="14124" y="7140"/>
                    <a:pt x="6153" y="10098"/>
                  </a:cubicBezTo>
                  <a:cubicBezTo>
                    <a:pt x="829" y="11991"/>
                    <a:pt x="1" y="17892"/>
                    <a:pt x="1805" y="18690"/>
                  </a:cubicBezTo>
                  <a:cubicBezTo>
                    <a:pt x="2064" y="18804"/>
                    <a:pt x="2333" y="18860"/>
                    <a:pt x="2607" y="18860"/>
                  </a:cubicBezTo>
                  <a:cubicBezTo>
                    <a:pt x="4119" y="18860"/>
                    <a:pt x="5757" y="17150"/>
                    <a:pt x="6391" y="14041"/>
                  </a:cubicBezTo>
                  <a:lnTo>
                    <a:pt x="6391" y="14041"/>
                  </a:lnTo>
                  <a:cubicBezTo>
                    <a:pt x="6222" y="15359"/>
                    <a:pt x="6142" y="17693"/>
                    <a:pt x="7691" y="17714"/>
                  </a:cubicBezTo>
                  <a:cubicBezTo>
                    <a:pt x="7696" y="17714"/>
                    <a:pt x="7701" y="17714"/>
                    <a:pt x="7706" y="17714"/>
                  </a:cubicBezTo>
                  <a:cubicBezTo>
                    <a:pt x="9487" y="17714"/>
                    <a:pt x="10369" y="13311"/>
                    <a:pt x="10618" y="11807"/>
                  </a:cubicBezTo>
                  <a:lnTo>
                    <a:pt x="10618" y="11807"/>
                  </a:lnTo>
                  <a:cubicBezTo>
                    <a:pt x="10504" y="12755"/>
                    <a:pt x="10423" y="14753"/>
                    <a:pt x="11714" y="15023"/>
                  </a:cubicBezTo>
                  <a:cubicBezTo>
                    <a:pt x="11766" y="15034"/>
                    <a:pt x="11817" y="15039"/>
                    <a:pt x="11867" y="15039"/>
                  </a:cubicBezTo>
                  <a:cubicBezTo>
                    <a:pt x="13452" y="15039"/>
                    <a:pt x="13813" y="9510"/>
                    <a:pt x="13814" y="9506"/>
                  </a:cubicBezTo>
                  <a:lnTo>
                    <a:pt x="13814" y="9506"/>
                  </a:lnTo>
                  <a:cubicBezTo>
                    <a:pt x="13814" y="9508"/>
                    <a:pt x="13726" y="11163"/>
                    <a:pt x="15529" y="11547"/>
                  </a:cubicBezTo>
                  <a:cubicBezTo>
                    <a:pt x="15595" y="11562"/>
                    <a:pt x="15661" y="11568"/>
                    <a:pt x="15727" y="11568"/>
                  </a:cubicBezTo>
                  <a:cubicBezTo>
                    <a:pt x="17442" y="11568"/>
                    <a:pt x="19019" y="6918"/>
                    <a:pt x="19019" y="6918"/>
                  </a:cubicBezTo>
                  <a:cubicBezTo>
                    <a:pt x="19019" y="6918"/>
                    <a:pt x="20188" y="11518"/>
                    <a:pt x="21563" y="11636"/>
                  </a:cubicBezTo>
                  <a:cubicBezTo>
                    <a:pt x="21591" y="11638"/>
                    <a:pt x="21618" y="11639"/>
                    <a:pt x="21645" y="11639"/>
                  </a:cubicBezTo>
                  <a:cubicBezTo>
                    <a:pt x="22971" y="11639"/>
                    <a:pt x="23766" y="9196"/>
                    <a:pt x="23767" y="9196"/>
                  </a:cubicBezTo>
                  <a:lnTo>
                    <a:pt x="23767" y="9196"/>
                  </a:lnTo>
                  <a:cubicBezTo>
                    <a:pt x="23767" y="9197"/>
                    <a:pt x="23678" y="14786"/>
                    <a:pt x="25556" y="15422"/>
                  </a:cubicBezTo>
                  <a:cubicBezTo>
                    <a:pt x="25700" y="15472"/>
                    <a:pt x="25839" y="15496"/>
                    <a:pt x="25971" y="15496"/>
                  </a:cubicBezTo>
                  <a:cubicBezTo>
                    <a:pt x="27547" y="15496"/>
                    <a:pt x="28277" y="12199"/>
                    <a:pt x="28277" y="12198"/>
                  </a:cubicBezTo>
                  <a:lnTo>
                    <a:pt x="28277" y="12198"/>
                  </a:lnTo>
                  <a:cubicBezTo>
                    <a:pt x="28277" y="12199"/>
                    <a:pt x="27923" y="15807"/>
                    <a:pt x="30141" y="16309"/>
                  </a:cubicBezTo>
                  <a:cubicBezTo>
                    <a:pt x="30321" y="16351"/>
                    <a:pt x="30489" y="16371"/>
                    <a:pt x="30646" y="16371"/>
                  </a:cubicBezTo>
                  <a:cubicBezTo>
                    <a:pt x="32423" y="16371"/>
                    <a:pt x="32773" y="13899"/>
                    <a:pt x="32773" y="13899"/>
                  </a:cubicBezTo>
                  <a:cubicBezTo>
                    <a:pt x="32773" y="13899"/>
                    <a:pt x="33246" y="19726"/>
                    <a:pt x="35834" y="19933"/>
                  </a:cubicBezTo>
                  <a:cubicBezTo>
                    <a:pt x="35884" y="19937"/>
                    <a:pt x="35933" y="19939"/>
                    <a:pt x="35982" y="19939"/>
                  </a:cubicBezTo>
                  <a:cubicBezTo>
                    <a:pt x="38471" y="19939"/>
                    <a:pt x="40022" y="14826"/>
                    <a:pt x="34873" y="11577"/>
                  </a:cubicBezTo>
                  <a:cubicBezTo>
                    <a:pt x="29564" y="8235"/>
                    <a:pt x="22761" y="7761"/>
                    <a:pt x="20099" y="471"/>
                  </a:cubicBezTo>
                  <a:cubicBezTo>
                    <a:pt x="19985" y="160"/>
                    <a:pt x="19709" y="1"/>
                    <a:pt x="19432" y="1"/>
                  </a:cubicBezTo>
                  <a:close/>
                </a:path>
              </a:pathLst>
            </a:custGeom>
            <a:solidFill>
              <a:srgbClr val="8DD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a:off x="4696950" y="2591825"/>
              <a:ext cx="27025" cy="96525"/>
            </a:xfrm>
            <a:custGeom>
              <a:avLst/>
              <a:gdLst/>
              <a:ahLst/>
              <a:cxnLst/>
              <a:rect l="l" t="t" r="r" b="b"/>
              <a:pathLst>
                <a:path w="1081" h="3861" fill="none" extrusionOk="0">
                  <a:moveTo>
                    <a:pt x="1080" y="1"/>
                  </a:moveTo>
                  <a:lnTo>
                    <a:pt x="0" y="386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a:off x="4827450" y="2512350"/>
              <a:ext cx="11875" cy="106500"/>
            </a:xfrm>
            <a:custGeom>
              <a:avLst/>
              <a:gdLst/>
              <a:ahLst/>
              <a:cxnLst/>
              <a:rect l="l" t="t" r="r" b="b"/>
              <a:pathLst>
                <a:path w="475" h="4260" fill="none" extrusionOk="0">
                  <a:moveTo>
                    <a:pt x="474" y="0"/>
                  </a:moveTo>
                  <a:lnTo>
                    <a:pt x="1" y="425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6"/>
            <p:cNvSpPr/>
            <p:nvPr/>
          </p:nvSpPr>
          <p:spPr>
            <a:xfrm>
              <a:off x="4927275" y="2466500"/>
              <a:ext cx="25" cy="88750"/>
            </a:xfrm>
            <a:custGeom>
              <a:avLst/>
              <a:gdLst/>
              <a:ahLst/>
              <a:cxnLst/>
              <a:rect l="l" t="t" r="r" b="b"/>
              <a:pathLst>
                <a:path w="1" h="3550" fill="none" extrusionOk="0">
                  <a:moveTo>
                    <a:pt x="1" y="0"/>
                  </a:moveTo>
                  <a:lnTo>
                    <a:pt x="1" y="355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6"/>
            <p:cNvSpPr/>
            <p:nvPr/>
          </p:nvSpPr>
          <p:spPr>
            <a:xfrm>
              <a:off x="5023775" y="2356325"/>
              <a:ext cx="25" cy="90600"/>
            </a:xfrm>
            <a:custGeom>
              <a:avLst/>
              <a:gdLst/>
              <a:ahLst/>
              <a:cxnLst/>
              <a:rect l="l" t="t" r="r" b="b"/>
              <a:pathLst>
                <a:path w="1" h="3624" fill="none" extrusionOk="0">
                  <a:moveTo>
                    <a:pt x="1" y="0"/>
                  </a:moveTo>
                  <a:lnTo>
                    <a:pt x="1" y="3624"/>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6"/>
            <p:cNvSpPr/>
            <p:nvPr/>
          </p:nvSpPr>
          <p:spPr>
            <a:xfrm>
              <a:off x="5157625" y="2356325"/>
              <a:ext cx="25" cy="76175"/>
            </a:xfrm>
            <a:custGeom>
              <a:avLst/>
              <a:gdLst/>
              <a:ahLst/>
              <a:cxnLst/>
              <a:rect l="l" t="t" r="r" b="b"/>
              <a:pathLst>
                <a:path w="1" h="3047" fill="none" extrusionOk="0">
                  <a:moveTo>
                    <a:pt x="0" y="0"/>
                  </a:moveTo>
                  <a:lnTo>
                    <a:pt x="0" y="304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6"/>
            <p:cNvSpPr/>
            <p:nvPr/>
          </p:nvSpPr>
          <p:spPr>
            <a:xfrm>
              <a:off x="5272600" y="2446900"/>
              <a:ext cx="25" cy="64000"/>
            </a:xfrm>
            <a:custGeom>
              <a:avLst/>
              <a:gdLst/>
              <a:ahLst/>
              <a:cxnLst/>
              <a:rect l="l" t="t" r="r" b="b"/>
              <a:pathLst>
                <a:path w="1" h="2560" fill="none" extrusionOk="0">
                  <a:moveTo>
                    <a:pt x="1" y="1"/>
                  </a:moveTo>
                  <a:lnTo>
                    <a:pt x="1" y="255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6"/>
            <p:cNvSpPr/>
            <p:nvPr/>
          </p:nvSpPr>
          <p:spPr>
            <a:xfrm>
              <a:off x="5362450" y="2479075"/>
              <a:ext cx="10375" cy="85800"/>
            </a:xfrm>
            <a:custGeom>
              <a:avLst/>
              <a:gdLst/>
              <a:ahLst/>
              <a:cxnLst/>
              <a:rect l="l" t="t" r="r" b="b"/>
              <a:pathLst>
                <a:path w="415" h="3432" fill="none" extrusionOk="0">
                  <a:moveTo>
                    <a:pt x="0" y="0"/>
                  </a:moveTo>
                  <a:lnTo>
                    <a:pt x="414" y="343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6"/>
            <p:cNvSpPr/>
            <p:nvPr/>
          </p:nvSpPr>
          <p:spPr>
            <a:xfrm>
              <a:off x="5504800" y="2564850"/>
              <a:ext cx="25" cy="84675"/>
            </a:xfrm>
            <a:custGeom>
              <a:avLst/>
              <a:gdLst/>
              <a:ahLst/>
              <a:cxnLst/>
              <a:rect l="l" t="t" r="r" b="b"/>
              <a:pathLst>
                <a:path w="1" h="3387" fill="none" extrusionOk="0">
                  <a:moveTo>
                    <a:pt x="0" y="0"/>
                  </a:moveTo>
                  <a:lnTo>
                    <a:pt x="0" y="338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6"/>
            <p:cNvSpPr/>
            <p:nvPr/>
          </p:nvSpPr>
          <p:spPr>
            <a:xfrm>
              <a:off x="4711375" y="2864325"/>
              <a:ext cx="19975" cy="71750"/>
            </a:xfrm>
            <a:custGeom>
              <a:avLst/>
              <a:gdLst/>
              <a:ahLst/>
              <a:cxnLst/>
              <a:rect l="l" t="t" r="r" b="b"/>
              <a:pathLst>
                <a:path w="799" h="2870" fill="none" extrusionOk="0">
                  <a:moveTo>
                    <a:pt x="799" y="0"/>
                  </a:moveTo>
                  <a:lnTo>
                    <a:pt x="0" y="286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6"/>
            <p:cNvSpPr/>
            <p:nvPr/>
          </p:nvSpPr>
          <p:spPr>
            <a:xfrm>
              <a:off x="4834850" y="2784825"/>
              <a:ext cx="11500" cy="106500"/>
            </a:xfrm>
            <a:custGeom>
              <a:avLst/>
              <a:gdLst/>
              <a:ahLst/>
              <a:cxnLst/>
              <a:rect l="l" t="t" r="r" b="b"/>
              <a:pathLst>
                <a:path w="460" h="4260" fill="none" extrusionOk="0">
                  <a:moveTo>
                    <a:pt x="459" y="1"/>
                  </a:moveTo>
                  <a:lnTo>
                    <a:pt x="1" y="426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a:off x="4934675" y="2738975"/>
              <a:ext cx="25" cy="88750"/>
            </a:xfrm>
            <a:custGeom>
              <a:avLst/>
              <a:gdLst/>
              <a:ahLst/>
              <a:cxnLst/>
              <a:rect l="l" t="t" r="r" b="b"/>
              <a:pathLst>
                <a:path w="1" h="3550" fill="none" extrusionOk="0">
                  <a:moveTo>
                    <a:pt x="1" y="1"/>
                  </a:moveTo>
                  <a:lnTo>
                    <a:pt x="1" y="355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5031175" y="2628800"/>
              <a:ext cx="25" cy="90600"/>
            </a:xfrm>
            <a:custGeom>
              <a:avLst/>
              <a:gdLst/>
              <a:ahLst/>
              <a:cxnLst/>
              <a:rect l="l" t="t" r="r" b="b"/>
              <a:pathLst>
                <a:path w="1" h="3624" fill="none" extrusionOk="0">
                  <a:moveTo>
                    <a:pt x="1" y="1"/>
                  </a:moveTo>
                  <a:lnTo>
                    <a:pt x="1" y="3624"/>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5165025" y="2628800"/>
              <a:ext cx="25" cy="76200"/>
            </a:xfrm>
            <a:custGeom>
              <a:avLst/>
              <a:gdLst/>
              <a:ahLst/>
              <a:cxnLst/>
              <a:rect l="l" t="t" r="r" b="b"/>
              <a:pathLst>
                <a:path w="1" h="3048" fill="none" extrusionOk="0">
                  <a:moveTo>
                    <a:pt x="0" y="1"/>
                  </a:moveTo>
                  <a:lnTo>
                    <a:pt x="0" y="304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5280000" y="2719375"/>
              <a:ext cx="25" cy="64000"/>
            </a:xfrm>
            <a:custGeom>
              <a:avLst/>
              <a:gdLst/>
              <a:ahLst/>
              <a:cxnLst/>
              <a:rect l="l" t="t" r="r" b="b"/>
              <a:pathLst>
                <a:path w="1" h="2560" fill="none" extrusionOk="0">
                  <a:moveTo>
                    <a:pt x="0" y="1"/>
                  </a:moveTo>
                  <a:lnTo>
                    <a:pt x="0" y="255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5369850" y="2751550"/>
              <a:ext cx="10000" cy="85800"/>
            </a:xfrm>
            <a:custGeom>
              <a:avLst/>
              <a:gdLst/>
              <a:ahLst/>
              <a:cxnLst/>
              <a:rect l="l" t="t" r="r" b="b"/>
              <a:pathLst>
                <a:path w="400" h="3432" fill="none" extrusionOk="0">
                  <a:moveTo>
                    <a:pt x="0" y="1"/>
                  </a:moveTo>
                  <a:lnTo>
                    <a:pt x="399" y="3432"/>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5512175" y="2837325"/>
              <a:ext cx="25" cy="84700"/>
            </a:xfrm>
            <a:custGeom>
              <a:avLst/>
              <a:gdLst/>
              <a:ahLst/>
              <a:cxnLst/>
              <a:rect l="l" t="t" r="r" b="b"/>
              <a:pathLst>
                <a:path w="1" h="3388" fill="none" extrusionOk="0">
                  <a:moveTo>
                    <a:pt x="1" y="1"/>
                  </a:moveTo>
                  <a:lnTo>
                    <a:pt x="1" y="338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4698425" y="3139375"/>
              <a:ext cx="27025" cy="96525"/>
            </a:xfrm>
            <a:custGeom>
              <a:avLst/>
              <a:gdLst/>
              <a:ahLst/>
              <a:cxnLst/>
              <a:rect l="l" t="t" r="r" b="b"/>
              <a:pathLst>
                <a:path w="1081" h="3861" fill="none" extrusionOk="0">
                  <a:moveTo>
                    <a:pt x="1080" y="1"/>
                  </a:moveTo>
                  <a:lnTo>
                    <a:pt x="1" y="386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4829300" y="3059900"/>
              <a:ext cx="11500" cy="106125"/>
            </a:xfrm>
            <a:custGeom>
              <a:avLst/>
              <a:gdLst/>
              <a:ahLst/>
              <a:cxnLst/>
              <a:rect l="l" t="t" r="r" b="b"/>
              <a:pathLst>
                <a:path w="460" h="4245" fill="none" extrusionOk="0">
                  <a:moveTo>
                    <a:pt x="459" y="0"/>
                  </a:moveTo>
                  <a:lnTo>
                    <a:pt x="1" y="4245"/>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4928775" y="3014050"/>
              <a:ext cx="25" cy="88750"/>
            </a:xfrm>
            <a:custGeom>
              <a:avLst/>
              <a:gdLst/>
              <a:ahLst/>
              <a:cxnLst/>
              <a:rect l="l" t="t" r="r" b="b"/>
              <a:pathLst>
                <a:path w="1" h="3550" fill="none" extrusionOk="0">
                  <a:moveTo>
                    <a:pt x="0" y="1"/>
                  </a:moveTo>
                  <a:lnTo>
                    <a:pt x="0" y="355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5025250" y="2903875"/>
              <a:ext cx="25" cy="90600"/>
            </a:xfrm>
            <a:custGeom>
              <a:avLst/>
              <a:gdLst/>
              <a:ahLst/>
              <a:cxnLst/>
              <a:rect l="l" t="t" r="r" b="b"/>
              <a:pathLst>
                <a:path w="1" h="3624" fill="none" extrusionOk="0">
                  <a:moveTo>
                    <a:pt x="1" y="0"/>
                  </a:moveTo>
                  <a:lnTo>
                    <a:pt x="1" y="3624"/>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5159100" y="2903875"/>
              <a:ext cx="25" cy="76175"/>
            </a:xfrm>
            <a:custGeom>
              <a:avLst/>
              <a:gdLst/>
              <a:ahLst/>
              <a:cxnLst/>
              <a:rect l="l" t="t" r="r" b="b"/>
              <a:pathLst>
                <a:path w="1" h="3047" fill="none" extrusionOk="0">
                  <a:moveTo>
                    <a:pt x="0" y="0"/>
                  </a:moveTo>
                  <a:lnTo>
                    <a:pt x="0" y="304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5274075" y="2994450"/>
              <a:ext cx="25" cy="64000"/>
            </a:xfrm>
            <a:custGeom>
              <a:avLst/>
              <a:gdLst/>
              <a:ahLst/>
              <a:cxnLst/>
              <a:rect l="l" t="t" r="r" b="b"/>
              <a:pathLst>
                <a:path w="1" h="2560" fill="none" extrusionOk="0">
                  <a:moveTo>
                    <a:pt x="1" y="1"/>
                  </a:moveTo>
                  <a:lnTo>
                    <a:pt x="1" y="255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5366875" y="3050650"/>
              <a:ext cx="7425" cy="61775"/>
            </a:xfrm>
            <a:custGeom>
              <a:avLst/>
              <a:gdLst/>
              <a:ahLst/>
              <a:cxnLst/>
              <a:rect l="l" t="t" r="r" b="b"/>
              <a:pathLst>
                <a:path w="297" h="2471" fill="none" extrusionOk="0">
                  <a:moveTo>
                    <a:pt x="1" y="1"/>
                  </a:moveTo>
                  <a:lnTo>
                    <a:pt x="297" y="247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5506275" y="3112400"/>
              <a:ext cx="25" cy="84325"/>
            </a:xfrm>
            <a:custGeom>
              <a:avLst/>
              <a:gdLst/>
              <a:ahLst/>
              <a:cxnLst/>
              <a:rect l="l" t="t" r="r" b="b"/>
              <a:pathLst>
                <a:path w="1" h="3373" fill="none" extrusionOk="0">
                  <a:moveTo>
                    <a:pt x="0" y="0"/>
                  </a:moveTo>
                  <a:lnTo>
                    <a:pt x="0" y="3372"/>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4701025" y="3422950"/>
              <a:ext cx="18500" cy="65475"/>
            </a:xfrm>
            <a:custGeom>
              <a:avLst/>
              <a:gdLst/>
              <a:ahLst/>
              <a:cxnLst/>
              <a:rect l="l" t="t" r="r" b="b"/>
              <a:pathLst>
                <a:path w="740" h="2619" fill="none" extrusionOk="0">
                  <a:moveTo>
                    <a:pt x="740" y="1"/>
                  </a:moveTo>
                  <a:lnTo>
                    <a:pt x="0" y="261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4823025" y="3343475"/>
              <a:ext cx="11475" cy="106500"/>
            </a:xfrm>
            <a:custGeom>
              <a:avLst/>
              <a:gdLst/>
              <a:ahLst/>
              <a:cxnLst/>
              <a:rect l="l" t="t" r="r" b="b"/>
              <a:pathLst>
                <a:path w="459" h="4260" fill="none" extrusionOk="0">
                  <a:moveTo>
                    <a:pt x="459" y="0"/>
                  </a:moveTo>
                  <a:lnTo>
                    <a:pt x="0" y="426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4922475" y="3297625"/>
              <a:ext cx="25" cy="88750"/>
            </a:xfrm>
            <a:custGeom>
              <a:avLst/>
              <a:gdLst/>
              <a:ahLst/>
              <a:cxnLst/>
              <a:rect l="l" t="t" r="r" b="b"/>
              <a:pathLst>
                <a:path w="1" h="3550" fill="none" extrusionOk="0">
                  <a:moveTo>
                    <a:pt x="1" y="1"/>
                  </a:moveTo>
                  <a:lnTo>
                    <a:pt x="1" y="355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5019350" y="3227375"/>
              <a:ext cx="25" cy="90250"/>
            </a:xfrm>
            <a:custGeom>
              <a:avLst/>
              <a:gdLst/>
              <a:ahLst/>
              <a:cxnLst/>
              <a:rect l="l" t="t" r="r" b="b"/>
              <a:pathLst>
                <a:path w="1" h="3610" fill="none" extrusionOk="0">
                  <a:moveTo>
                    <a:pt x="0" y="1"/>
                  </a:moveTo>
                  <a:lnTo>
                    <a:pt x="0" y="360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5153175" y="3227375"/>
              <a:ext cx="25" cy="76200"/>
            </a:xfrm>
            <a:custGeom>
              <a:avLst/>
              <a:gdLst/>
              <a:ahLst/>
              <a:cxnLst/>
              <a:rect l="l" t="t" r="r" b="b"/>
              <a:pathLst>
                <a:path w="1" h="3048" fill="none" extrusionOk="0">
                  <a:moveTo>
                    <a:pt x="1" y="1"/>
                  </a:moveTo>
                  <a:lnTo>
                    <a:pt x="1" y="304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a:off x="5268525" y="3317600"/>
              <a:ext cx="25" cy="64350"/>
            </a:xfrm>
            <a:custGeom>
              <a:avLst/>
              <a:gdLst/>
              <a:ahLst/>
              <a:cxnLst/>
              <a:rect l="l" t="t" r="r" b="b"/>
              <a:pathLst>
                <a:path w="1" h="2574" fill="none" extrusionOk="0">
                  <a:moveTo>
                    <a:pt x="1" y="0"/>
                  </a:moveTo>
                  <a:lnTo>
                    <a:pt x="1" y="2573"/>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5358000" y="3349750"/>
              <a:ext cx="10375" cy="86175"/>
            </a:xfrm>
            <a:custGeom>
              <a:avLst/>
              <a:gdLst/>
              <a:ahLst/>
              <a:cxnLst/>
              <a:rect l="l" t="t" r="r" b="b"/>
              <a:pathLst>
                <a:path w="415" h="3447" fill="none" extrusionOk="0">
                  <a:moveTo>
                    <a:pt x="1" y="1"/>
                  </a:moveTo>
                  <a:lnTo>
                    <a:pt x="415" y="344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5500350" y="3435900"/>
              <a:ext cx="25" cy="84325"/>
            </a:xfrm>
            <a:custGeom>
              <a:avLst/>
              <a:gdLst/>
              <a:ahLst/>
              <a:cxnLst/>
              <a:rect l="l" t="t" r="r" b="b"/>
              <a:pathLst>
                <a:path w="1" h="3373" fill="none" extrusionOk="0">
                  <a:moveTo>
                    <a:pt x="1" y="1"/>
                  </a:moveTo>
                  <a:lnTo>
                    <a:pt x="1" y="3372"/>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26"/>
          <p:cNvGrpSpPr/>
          <p:nvPr/>
        </p:nvGrpSpPr>
        <p:grpSpPr>
          <a:xfrm>
            <a:off x="6251952" y="3780896"/>
            <a:ext cx="582121" cy="911261"/>
            <a:chOff x="3113425" y="3347900"/>
            <a:chExt cx="511350" cy="800475"/>
          </a:xfrm>
        </p:grpSpPr>
        <p:sp>
          <p:nvSpPr>
            <p:cNvPr id="506" name="Google Shape;506;p26"/>
            <p:cNvSpPr/>
            <p:nvPr/>
          </p:nvSpPr>
          <p:spPr>
            <a:xfrm>
              <a:off x="3113425" y="3347900"/>
              <a:ext cx="511350" cy="279175"/>
            </a:xfrm>
            <a:custGeom>
              <a:avLst/>
              <a:gdLst/>
              <a:ahLst/>
              <a:cxnLst/>
              <a:rect l="l" t="t" r="r" b="b"/>
              <a:pathLst>
                <a:path w="20454" h="11167" extrusionOk="0">
                  <a:moveTo>
                    <a:pt x="13512" y="0"/>
                  </a:moveTo>
                  <a:cubicBezTo>
                    <a:pt x="10961" y="0"/>
                    <a:pt x="9895" y="2456"/>
                    <a:pt x="9895" y="2456"/>
                  </a:cubicBezTo>
                  <a:cubicBezTo>
                    <a:pt x="9895" y="2456"/>
                    <a:pt x="9169" y="147"/>
                    <a:pt x="7010" y="147"/>
                  </a:cubicBezTo>
                  <a:cubicBezTo>
                    <a:pt x="6277" y="147"/>
                    <a:pt x="5380" y="413"/>
                    <a:pt x="4290" y="1125"/>
                  </a:cubicBezTo>
                  <a:cubicBezTo>
                    <a:pt x="1" y="3920"/>
                    <a:pt x="4083" y="8238"/>
                    <a:pt x="6434" y="8637"/>
                  </a:cubicBezTo>
                  <a:cubicBezTo>
                    <a:pt x="9140" y="9111"/>
                    <a:pt x="10264" y="11166"/>
                    <a:pt x="10264" y="11166"/>
                  </a:cubicBezTo>
                  <a:cubicBezTo>
                    <a:pt x="10264" y="11166"/>
                    <a:pt x="11876" y="8830"/>
                    <a:pt x="14331" y="8578"/>
                  </a:cubicBezTo>
                  <a:cubicBezTo>
                    <a:pt x="16801" y="8312"/>
                    <a:pt x="20454" y="3018"/>
                    <a:pt x="16062" y="711"/>
                  </a:cubicBezTo>
                  <a:cubicBezTo>
                    <a:pt x="15085" y="199"/>
                    <a:pt x="14238" y="0"/>
                    <a:pt x="13512" y="0"/>
                  </a:cubicBezTo>
                  <a:close/>
                </a:path>
              </a:pathLst>
            </a:custGeom>
            <a:solidFill>
              <a:srgbClr val="F49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3139325" y="3577275"/>
              <a:ext cx="455875" cy="279025"/>
            </a:xfrm>
            <a:custGeom>
              <a:avLst/>
              <a:gdLst/>
              <a:ahLst/>
              <a:cxnLst/>
              <a:rect l="l" t="t" r="r" b="b"/>
              <a:pathLst>
                <a:path w="18235" h="11161" extrusionOk="0">
                  <a:moveTo>
                    <a:pt x="5549" y="0"/>
                  </a:moveTo>
                  <a:cubicBezTo>
                    <a:pt x="4334" y="0"/>
                    <a:pt x="3206" y="521"/>
                    <a:pt x="2351" y="1755"/>
                  </a:cubicBezTo>
                  <a:cubicBezTo>
                    <a:pt x="0" y="5348"/>
                    <a:pt x="3120" y="8469"/>
                    <a:pt x="5398" y="8617"/>
                  </a:cubicBezTo>
                  <a:cubicBezTo>
                    <a:pt x="8385" y="8824"/>
                    <a:pt x="8903" y="11160"/>
                    <a:pt x="8903" y="11160"/>
                  </a:cubicBezTo>
                  <a:cubicBezTo>
                    <a:pt x="9036" y="9386"/>
                    <a:pt x="12497" y="8040"/>
                    <a:pt x="13665" y="7818"/>
                  </a:cubicBezTo>
                  <a:cubicBezTo>
                    <a:pt x="14833" y="7611"/>
                    <a:pt x="18235" y="3382"/>
                    <a:pt x="14730" y="1311"/>
                  </a:cubicBezTo>
                  <a:cubicBezTo>
                    <a:pt x="13572" y="627"/>
                    <a:pt x="12580" y="398"/>
                    <a:pt x="11769" y="398"/>
                  </a:cubicBezTo>
                  <a:cubicBezTo>
                    <a:pt x="10124" y="398"/>
                    <a:pt x="9228" y="1341"/>
                    <a:pt x="9228" y="1341"/>
                  </a:cubicBezTo>
                  <a:cubicBezTo>
                    <a:pt x="8037" y="510"/>
                    <a:pt x="6750" y="0"/>
                    <a:pt x="5549" y="0"/>
                  </a:cubicBezTo>
                  <a:close/>
                </a:path>
              </a:pathLst>
            </a:custGeom>
            <a:solidFill>
              <a:srgbClr val="F49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3118250" y="3802425"/>
              <a:ext cx="475100" cy="262775"/>
            </a:xfrm>
            <a:custGeom>
              <a:avLst/>
              <a:gdLst/>
              <a:ahLst/>
              <a:cxnLst/>
              <a:rect l="l" t="t" r="r" b="b"/>
              <a:pathLst>
                <a:path w="19004" h="10511" extrusionOk="0">
                  <a:moveTo>
                    <a:pt x="4890" y="1"/>
                  </a:moveTo>
                  <a:cubicBezTo>
                    <a:pt x="3768" y="1"/>
                    <a:pt x="2712" y="502"/>
                    <a:pt x="2041" y="1799"/>
                  </a:cubicBezTo>
                  <a:cubicBezTo>
                    <a:pt x="0" y="5748"/>
                    <a:pt x="3402" y="8528"/>
                    <a:pt x="5783" y="8617"/>
                  </a:cubicBezTo>
                  <a:cubicBezTo>
                    <a:pt x="8164" y="8721"/>
                    <a:pt x="9702" y="10510"/>
                    <a:pt x="9702" y="10510"/>
                  </a:cubicBezTo>
                  <a:cubicBezTo>
                    <a:pt x="9716" y="9889"/>
                    <a:pt x="11964" y="8676"/>
                    <a:pt x="14508" y="7966"/>
                  </a:cubicBezTo>
                  <a:cubicBezTo>
                    <a:pt x="17052" y="7242"/>
                    <a:pt x="19004" y="1711"/>
                    <a:pt x="14833" y="794"/>
                  </a:cubicBezTo>
                  <a:cubicBezTo>
                    <a:pt x="14397" y="699"/>
                    <a:pt x="13998" y="657"/>
                    <a:pt x="13632" y="657"/>
                  </a:cubicBezTo>
                  <a:cubicBezTo>
                    <a:pt x="10519" y="657"/>
                    <a:pt x="9879" y="3737"/>
                    <a:pt x="9879" y="3737"/>
                  </a:cubicBezTo>
                  <a:cubicBezTo>
                    <a:pt x="9750" y="2089"/>
                    <a:pt x="7182" y="1"/>
                    <a:pt x="4890" y="1"/>
                  </a:cubicBezTo>
                  <a:close/>
                </a:path>
              </a:pathLst>
            </a:custGeom>
            <a:solidFill>
              <a:srgbClr val="F49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3341925" y="3496525"/>
              <a:ext cx="46225" cy="651850"/>
            </a:xfrm>
            <a:custGeom>
              <a:avLst/>
              <a:gdLst/>
              <a:ahLst/>
              <a:cxnLst/>
              <a:rect l="l" t="t" r="r" b="b"/>
              <a:pathLst>
                <a:path w="1849" h="26074" extrusionOk="0">
                  <a:moveTo>
                    <a:pt x="932" y="1"/>
                  </a:moveTo>
                  <a:lnTo>
                    <a:pt x="0" y="26074"/>
                  </a:lnTo>
                  <a:lnTo>
                    <a:pt x="1849" y="26074"/>
                  </a:lnTo>
                  <a:lnTo>
                    <a:pt x="1376" y="1"/>
                  </a:lnTo>
                  <a:close/>
                </a:path>
              </a:pathLst>
            </a:custGeom>
            <a:solidFill>
              <a:srgbClr val="22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3220650" y="3406325"/>
              <a:ext cx="279900" cy="115750"/>
            </a:xfrm>
            <a:custGeom>
              <a:avLst/>
              <a:gdLst/>
              <a:ahLst/>
              <a:cxnLst/>
              <a:rect l="l" t="t" r="r" b="b"/>
              <a:pathLst>
                <a:path w="11196" h="4630" fill="none" extrusionOk="0">
                  <a:moveTo>
                    <a:pt x="1" y="917"/>
                  </a:moveTo>
                  <a:lnTo>
                    <a:pt x="6020" y="4629"/>
                  </a:lnTo>
                  <a:lnTo>
                    <a:pt x="1119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3220650" y="3398925"/>
              <a:ext cx="46250" cy="73975"/>
            </a:xfrm>
            <a:custGeom>
              <a:avLst/>
              <a:gdLst/>
              <a:ahLst/>
              <a:cxnLst/>
              <a:rect l="l" t="t" r="r" b="b"/>
              <a:pathLst>
                <a:path w="1850" h="2959" fill="none" extrusionOk="0">
                  <a:moveTo>
                    <a:pt x="1687" y="1"/>
                  </a:moveTo>
                  <a:lnTo>
                    <a:pt x="1849" y="2352"/>
                  </a:lnTo>
                  <a:lnTo>
                    <a:pt x="1" y="295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3302350" y="3409275"/>
              <a:ext cx="4100" cy="70275"/>
            </a:xfrm>
            <a:custGeom>
              <a:avLst/>
              <a:gdLst/>
              <a:ahLst/>
              <a:cxnLst/>
              <a:rect l="l" t="t" r="r" b="b"/>
              <a:pathLst>
                <a:path w="164" h="2811" fill="none" extrusionOk="0">
                  <a:moveTo>
                    <a:pt x="164" y="1"/>
                  </a:moveTo>
                  <a:lnTo>
                    <a:pt x="1" y="281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a:off x="3274250" y="3459575"/>
              <a:ext cx="59550" cy="54000"/>
            </a:xfrm>
            <a:custGeom>
              <a:avLst/>
              <a:gdLst/>
              <a:ahLst/>
              <a:cxnLst/>
              <a:rect l="l" t="t" r="r" b="b"/>
              <a:pathLst>
                <a:path w="2382" h="2160" fill="none" extrusionOk="0">
                  <a:moveTo>
                    <a:pt x="1" y="2159"/>
                  </a:moveTo>
                  <a:lnTo>
                    <a:pt x="2382" y="1582"/>
                  </a:lnTo>
                  <a:lnTo>
                    <a:pt x="2278"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a:off x="3406250" y="3444400"/>
              <a:ext cx="25" cy="46250"/>
            </a:xfrm>
            <a:custGeom>
              <a:avLst/>
              <a:gdLst/>
              <a:ahLst/>
              <a:cxnLst/>
              <a:rect l="l" t="t" r="r" b="b"/>
              <a:pathLst>
                <a:path w="1" h="1850" fill="none" extrusionOk="0">
                  <a:moveTo>
                    <a:pt x="1" y="1"/>
                  </a:moveTo>
                  <a:lnTo>
                    <a:pt x="1" y="184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3442850" y="3391175"/>
              <a:ext cx="57700" cy="81725"/>
            </a:xfrm>
            <a:custGeom>
              <a:avLst/>
              <a:gdLst/>
              <a:ahLst/>
              <a:cxnLst/>
              <a:rect l="l" t="t" r="r" b="b"/>
              <a:pathLst>
                <a:path w="2308" h="3269" fill="none" extrusionOk="0">
                  <a:moveTo>
                    <a:pt x="1" y="0"/>
                  </a:moveTo>
                  <a:lnTo>
                    <a:pt x="1" y="2677"/>
                  </a:lnTo>
                  <a:lnTo>
                    <a:pt x="2308" y="326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3471700" y="3398925"/>
              <a:ext cx="35875" cy="33300"/>
            </a:xfrm>
            <a:custGeom>
              <a:avLst/>
              <a:gdLst/>
              <a:ahLst/>
              <a:cxnLst/>
              <a:rect l="l" t="t" r="r" b="b"/>
              <a:pathLst>
                <a:path w="1435" h="1332" fill="none" extrusionOk="0">
                  <a:moveTo>
                    <a:pt x="0" y="1"/>
                  </a:moveTo>
                  <a:lnTo>
                    <a:pt x="0" y="1332"/>
                  </a:lnTo>
                  <a:lnTo>
                    <a:pt x="1435" y="1332"/>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3388125" y="3510225"/>
              <a:ext cx="54750" cy="25"/>
            </a:xfrm>
            <a:custGeom>
              <a:avLst/>
              <a:gdLst/>
              <a:ahLst/>
              <a:cxnLst/>
              <a:rect l="l" t="t" r="r" b="b"/>
              <a:pathLst>
                <a:path w="2190" h="1" fill="none" extrusionOk="0">
                  <a:moveTo>
                    <a:pt x="1" y="0"/>
                  </a:moveTo>
                  <a:lnTo>
                    <a:pt x="219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3208825" y="3643325"/>
              <a:ext cx="280275" cy="103175"/>
            </a:xfrm>
            <a:custGeom>
              <a:avLst/>
              <a:gdLst/>
              <a:ahLst/>
              <a:cxnLst/>
              <a:rect l="l" t="t" r="r" b="b"/>
              <a:pathLst>
                <a:path w="11211" h="4127" fill="none" extrusionOk="0">
                  <a:moveTo>
                    <a:pt x="0" y="459"/>
                  </a:moveTo>
                  <a:lnTo>
                    <a:pt x="6655" y="4126"/>
                  </a:lnTo>
                  <a:lnTo>
                    <a:pt x="1121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3213625" y="3631475"/>
              <a:ext cx="45125" cy="58450"/>
            </a:xfrm>
            <a:custGeom>
              <a:avLst/>
              <a:gdLst/>
              <a:ahLst/>
              <a:cxnLst/>
              <a:rect l="l" t="t" r="r" b="b"/>
              <a:pathLst>
                <a:path w="1805" h="2338" fill="none" extrusionOk="0">
                  <a:moveTo>
                    <a:pt x="1" y="2337"/>
                  </a:moveTo>
                  <a:lnTo>
                    <a:pt x="1805" y="2027"/>
                  </a:lnTo>
                  <a:lnTo>
                    <a:pt x="180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a:off x="3298675" y="3649975"/>
              <a:ext cx="25" cy="54375"/>
            </a:xfrm>
            <a:custGeom>
              <a:avLst/>
              <a:gdLst/>
              <a:ahLst/>
              <a:cxnLst/>
              <a:rect l="l" t="t" r="r" b="b"/>
              <a:pathLst>
                <a:path w="1" h="2175" fill="none" extrusionOk="0">
                  <a:moveTo>
                    <a:pt x="0" y="0"/>
                  </a:moveTo>
                  <a:lnTo>
                    <a:pt x="0" y="2174"/>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3274250" y="3660700"/>
              <a:ext cx="55500" cy="79125"/>
            </a:xfrm>
            <a:custGeom>
              <a:avLst/>
              <a:gdLst/>
              <a:ahLst/>
              <a:cxnLst/>
              <a:rect l="l" t="t" r="r" b="b"/>
              <a:pathLst>
                <a:path w="2220" h="3165" fill="none" extrusionOk="0">
                  <a:moveTo>
                    <a:pt x="1" y="3165"/>
                  </a:moveTo>
                  <a:lnTo>
                    <a:pt x="2219" y="2425"/>
                  </a:lnTo>
                  <a:lnTo>
                    <a:pt x="2219"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3310125" y="3737950"/>
              <a:ext cx="42900" cy="25550"/>
            </a:xfrm>
            <a:custGeom>
              <a:avLst/>
              <a:gdLst/>
              <a:ahLst/>
              <a:cxnLst/>
              <a:rect l="l" t="t" r="r" b="b"/>
              <a:pathLst>
                <a:path w="1716" h="1022" fill="none" extrusionOk="0">
                  <a:moveTo>
                    <a:pt x="0" y="1021"/>
                  </a:moveTo>
                  <a:lnTo>
                    <a:pt x="1716"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a:off x="3395900" y="3672150"/>
              <a:ext cx="79150" cy="54000"/>
            </a:xfrm>
            <a:custGeom>
              <a:avLst/>
              <a:gdLst/>
              <a:ahLst/>
              <a:cxnLst/>
              <a:rect l="l" t="t" r="r" b="b"/>
              <a:pathLst>
                <a:path w="3166" h="2160" fill="none" extrusionOk="0">
                  <a:moveTo>
                    <a:pt x="1" y="1"/>
                  </a:moveTo>
                  <a:lnTo>
                    <a:pt x="134" y="1967"/>
                  </a:lnTo>
                  <a:lnTo>
                    <a:pt x="3165" y="216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a:off x="3442850" y="3637775"/>
              <a:ext cx="56225" cy="44375"/>
            </a:xfrm>
            <a:custGeom>
              <a:avLst/>
              <a:gdLst/>
              <a:ahLst/>
              <a:cxnLst/>
              <a:rect l="l" t="t" r="r" b="b"/>
              <a:pathLst>
                <a:path w="2249" h="1775" fill="none" extrusionOk="0">
                  <a:moveTo>
                    <a:pt x="1" y="0"/>
                  </a:moveTo>
                  <a:lnTo>
                    <a:pt x="1" y="1775"/>
                  </a:lnTo>
                  <a:lnTo>
                    <a:pt x="2249" y="156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a:off x="3198100" y="3858850"/>
              <a:ext cx="302825" cy="132775"/>
            </a:xfrm>
            <a:custGeom>
              <a:avLst/>
              <a:gdLst/>
              <a:ahLst/>
              <a:cxnLst/>
              <a:rect l="l" t="t" r="r" b="b"/>
              <a:pathLst>
                <a:path w="12113" h="5311" fill="none" extrusionOk="0">
                  <a:moveTo>
                    <a:pt x="0" y="1317"/>
                  </a:moveTo>
                  <a:lnTo>
                    <a:pt x="2751" y="2293"/>
                  </a:lnTo>
                  <a:lnTo>
                    <a:pt x="6685" y="5310"/>
                  </a:lnTo>
                  <a:lnTo>
                    <a:pt x="12113"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a:off x="3258725" y="3855175"/>
              <a:ext cx="8175" cy="61025"/>
            </a:xfrm>
            <a:custGeom>
              <a:avLst/>
              <a:gdLst/>
              <a:ahLst/>
              <a:cxnLst/>
              <a:rect l="l" t="t" r="r" b="b"/>
              <a:pathLst>
                <a:path w="327" h="2441" fill="none" extrusionOk="0">
                  <a:moveTo>
                    <a:pt x="1" y="0"/>
                  </a:moveTo>
                  <a:lnTo>
                    <a:pt x="326" y="244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a:off x="3226200" y="3934650"/>
              <a:ext cx="60275" cy="56975"/>
            </a:xfrm>
            <a:custGeom>
              <a:avLst/>
              <a:gdLst/>
              <a:ahLst/>
              <a:cxnLst/>
              <a:rect l="l" t="t" r="r" b="b"/>
              <a:pathLst>
                <a:path w="2411" h="2279" fill="none" extrusionOk="0">
                  <a:moveTo>
                    <a:pt x="0" y="415"/>
                  </a:moveTo>
                  <a:lnTo>
                    <a:pt x="2411" y="1"/>
                  </a:lnTo>
                  <a:lnTo>
                    <a:pt x="1050" y="227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6"/>
            <p:cNvSpPr/>
            <p:nvPr/>
          </p:nvSpPr>
          <p:spPr>
            <a:xfrm>
              <a:off x="3318250" y="3884375"/>
              <a:ext cx="5200" cy="71000"/>
            </a:xfrm>
            <a:custGeom>
              <a:avLst/>
              <a:gdLst/>
              <a:ahLst/>
              <a:cxnLst/>
              <a:rect l="l" t="t" r="r" b="b"/>
              <a:pathLst>
                <a:path w="208" h="2840" fill="none" extrusionOk="0">
                  <a:moveTo>
                    <a:pt x="208" y="0"/>
                  </a:moveTo>
                  <a:lnTo>
                    <a:pt x="1" y="284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6"/>
            <p:cNvSpPr/>
            <p:nvPr/>
          </p:nvSpPr>
          <p:spPr>
            <a:xfrm>
              <a:off x="3409200" y="3901000"/>
              <a:ext cx="57700" cy="61400"/>
            </a:xfrm>
            <a:custGeom>
              <a:avLst/>
              <a:gdLst/>
              <a:ahLst/>
              <a:cxnLst/>
              <a:rect l="l" t="t" r="r" b="b"/>
              <a:pathLst>
                <a:path w="2308" h="2456" fill="none" extrusionOk="0">
                  <a:moveTo>
                    <a:pt x="1" y="1"/>
                  </a:moveTo>
                  <a:lnTo>
                    <a:pt x="134" y="1761"/>
                  </a:lnTo>
                  <a:lnTo>
                    <a:pt x="2308" y="2456"/>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p:nvPr/>
          </p:nvSpPr>
          <p:spPr>
            <a:xfrm>
              <a:off x="3460975" y="3858850"/>
              <a:ext cx="39950" cy="38475"/>
            </a:xfrm>
            <a:custGeom>
              <a:avLst/>
              <a:gdLst/>
              <a:ahLst/>
              <a:cxnLst/>
              <a:rect l="l" t="t" r="r" b="b"/>
              <a:pathLst>
                <a:path w="1598" h="1539" fill="none" extrusionOk="0">
                  <a:moveTo>
                    <a:pt x="178" y="1"/>
                  </a:moveTo>
                  <a:lnTo>
                    <a:pt x="0" y="1539"/>
                  </a:lnTo>
                  <a:lnTo>
                    <a:pt x="1598" y="1539"/>
                  </a:lnTo>
                </a:path>
              </a:pathLst>
            </a:custGeom>
            <a:noFill/>
            <a:ln w="4425" cap="rnd" cmpd="sng">
              <a:solidFill>
                <a:srgbClr val="5E88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26"/>
          <p:cNvGrpSpPr/>
          <p:nvPr/>
        </p:nvGrpSpPr>
        <p:grpSpPr>
          <a:xfrm>
            <a:off x="146125" y="4673425"/>
            <a:ext cx="9067377" cy="85125"/>
            <a:chOff x="0" y="4675850"/>
            <a:chExt cx="9067377" cy="85125"/>
          </a:xfrm>
        </p:grpSpPr>
        <p:sp>
          <p:nvSpPr>
            <p:cNvPr id="532" name="Google Shape;532;p26"/>
            <p:cNvSpPr/>
            <p:nvPr/>
          </p:nvSpPr>
          <p:spPr>
            <a:xfrm flipH="1">
              <a:off x="5762748" y="4675850"/>
              <a:ext cx="3304628" cy="8405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6"/>
            <p:cNvSpPr/>
            <p:nvPr/>
          </p:nvSpPr>
          <p:spPr>
            <a:xfrm>
              <a:off x="0" y="4693101"/>
              <a:ext cx="2980136" cy="6680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flipH="1">
              <a:off x="2921181" y="4694185"/>
              <a:ext cx="2897912" cy="66790"/>
            </a:xfrm>
            <a:custGeom>
              <a:avLst/>
              <a:gdLst/>
              <a:ahLst/>
              <a:cxnLst/>
              <a:rect l="l" t="t" r="r" b="b"/>
              <a:pathLst>
                <a:path w="80269" h="1850" extrusionOk="0">
                  <a:moveTo>
                    <a:pt x="18732" y="0"/>
                  </a:moveTo>
                  <a:cubicBezTo>
                    <a:pt x="18296" y="0"/>
                    <a:pt x="17859" y="0"/>
                    <a:pt x="17422" y="1"/>
                  </a:cubicBezTo>
                  <a:cubicBezTo>
                    <a:pt x="11610" y="16"/>
                    <a:pt x="5813" y="16"/>
                    <a:pt x="1" y="16"/>
                  </a:cubicBezTo>
                  <a:lnTo>
                    <a:pt x="1" y="1820"/>
                  </a:lnTo>
                  <a:cubicBezTo>
                    <a:pt x="14819" y="1820"/>
                    <a:pt x="29652" y="1835"/>
                    <a:pt x="44471" y="1835"/>
                  </a:cubicBezTo>
                  <a:lnTo>
                    <a:pt x="79062" y="1849"/>
                  </a:lnTo>
                  <a:cubicBezTo>
                    <a:pt x="80269" y="1849"/>
                    <a:pt x="79293" y="326"/>
                    <a:pt x="78088" y="326"/>
                  </a:cubicBezTo>
                  <a:cubicBezTo>
                    <a:pt x="78083" y="326"/>
                    <a:pt x="78077" y="326"/>
                    <a:pt x="78071" y="326"/>
                  </a:cubicBezTo>
                  <a:cubicBezTo>
                    <a:pt x="57966" y="326"/>
                    <a:pt x="38797" y="0"/>
                    <a:pt x="18732" y="0"/>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26"/>
          <p:cNvSpPr/>
          <p:nvPr/>
        </p:nvSpPr>
        <p:spPr>
          <a:xfrm>
            <a:off x="5691750" y="68940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a:off x="3267075" y="200513"/>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p:nvPr/>
        </p:nvSpPr>
        <p:spPr>
          <a:xfrm>
            <a:off x="217825" y="1491063"/>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a:off x="7896100" y="30715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941825" y="2240425"/>
            <a:ext cx="4151100" cy="1118400"/>
          </a:xfrm>
          <a:prstGeom prst="rect">
            <a:avLst/>
          </a:prstGeom>
        </p:spPr>
        <p:txBody>
          <a:bodyPr spcFirstLastPara="1" wrap="square" lIns="91425" tIns="91425" rIns="91425" bIns="91425" anchor="ctr" anchorCtr="0">
            <a:noAutofit/>
          </a:bodyPr>
          <a:lstStyle>
            <a:lvl1pPr lvl="0" algn="l" rtl="0">
              <a:lnSpc>
                <a:spcPct val="80000"/>
              </a:lnSpc>
              <a:spcBef>
                <a:spcPts val="0"/>
              </a:spcBef>
              <a:spcAft>
                <a:spcPts val="0"/>
              </a:spcAft>
              <a:buSzPts val="7000"/>
              <a:buNone/>
              <a:defRPr sz="4500">
                <a:solidFill>
                  <a:schemeClr val="lt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7" name="Google Shape;17;p3"/>
          <p:cNvSpPr txBox="1">
            <a:spLocks noGrp="1"/>
          </p:cNvSpPr>
          <p:nvPr>
            <p:ph type="title" idx="2" hasCustomPrompt="1"/>
          </p:nvPr>
        </p:nvSpPr>
        <p:spPr>
          <a:xfrm>
            <a:off x="941825" y="906325"/>
            <a:ext cx="1835100" cy="1334100"/>
          </a:xfrm>
          <a:prstGeom prst="rect">
            <a:avLst/>
          </a:prstGeom>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5000"/>
              <a:buNone/>
              <a:defRPr sz="75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8" name="Google Shape;18;p3"/>
          <p:cNvSpPr txBox="1">
            <a:spLocks noGrp="1"/>
          </p:cNvSpPr>
          <p:nvPr>
            <p:ph type="subTitle" idx="1"/>
          </p:nvPr>
        </p:nvSpPr>
        <p:spPr>
          <a:xfrm>
            <a:off x="941825" y="3275538"/>
            <a:ext cx="4151100" cy="44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19" name="Google Shape;19;p3"/>
          <p:cNvSpPr/>
          <p:nvPr/>
        </p:nvSpPr>
        <p:spPr>
          <a:xfrm>
            <a:off x="4286113" y="1348438"/>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4230" y="370825"/>
            <a:ext cx="428095" cy="235600"/>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6520522" y="502225"/>
            <a:ext cx="390066" cy="214671"/>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3060413" y="444025"/>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262213" y="266625"/>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539"/>
        <p:cNvGrpSpPr/>
        <p:nvPr/>
      </p:nvGrpSpPr>
      <p:grpSpPr>
        <a:xfrm>
          <a:off x="0" y="0"/>
          <a:ext cx="0" cy="0"/>
          <a:chOff x="0" y="0"/>
          <a:chExt cx="0" cy="0"/>
        </a:xfrm>
      </p:grpSpPr>
      <p:grpSp>
        <p:nvGrpSpPr>
          <p:cNvPr id="540" name="Google Shape;540;p27"/>
          <p:cNvGrpSpPr/>
          <p:nvPr/>
        </p:nvGrpSpPr>
        <p:grpSpPr>
          <a:xfrm>
            <a:off x="146125" y="4673425"/>
            <a:ext cx="9067377" cy="85125"/>
            <a:chOff x="0" y="4675850"/>
            <a:chExt cx="9067377" cy="85125"/>
          </a:xfrm>
        </p:grpSpPr>
        <p:sp>
          <p:nvSpPr>
            <p:cNvPr id="541" name="Google Shape;541;p27"/>
            <p:cNvSpPr/>
            <p:nvPr/>
          </p:nvSpPr>
          <p:spPr>
            <a:xfrm flipH="1">
              <a:off x="5762748" y="4675850"/>
              <a:ext cx="3304628" cy="8405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0" y="4693101"/>
              <a:ext cx="2980136" cy="6680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flipH="1">
              <a:off x="2921181" y="4694185"/>
              <a:ext cx="2897912" cy="66790"/>
            </a:xfrm>
            <a:custGeom>
              <a:avLst/>
              <a:gdLst/>
              <a:ahLst/>
              <a:cxnLst/>
              <a:rect l="l" t="t" r="r" b="b"/>
              <a:pathLst>
                <a:path w="80269" h="1850" extrusionOk="0">
                  <a:moveTo>
                    <a:pt x="18732" y="0"/>
                  </a:moveTo>
                  <a:cubicBezTo>
                    <a:pt x="18296" y="0"/>
                    <a:pt x="17859" y="0"/>
                    <a:pt x="17422" y="1"/>
                  </a:cubicBezTo>
                  <a:cubicBezTo>
                    <a:pt x="11610" y="16"/>
                    <a:pt x="5813" y="16"/>
                    <a:pt x="1" y="16"/>
                  </a:cubicBezTo>
                  <a:lnTo>
                    <a:pt x="1" y="1820"/>
                  </a:lnTo>
                  <a:cubicBezTo>
                    <a:pt x="14819" y="1820"/>
                    <a:pt x="29652" y="1835"/>
                    <a:pt x="44471" y="1835"/>
                  </a:cubicBezTo>
                  <a:lnTo>
                    <a:pt x="79062" y="1849"/>
                  </a:lnTo>
                  <a:cubicBezTo>
                    <a:pt x="80269" y="1849"/>
                    <a:pt x="79293" y="326"/>
                    <a:pt x="78088" y="326"/>
                  </a:cubicBezTo>
                  <a:cubicBezTo>
                    <a:pt x="78083" y="326"/>
                    <a:pt x="78077" y="326"/>
                    <a:pt x="78071" y="326"/>
                  </a:cubicBezTo>
                  <a:cubicBezTo>
                    <a:pt x="57966" y="326"/>
                    <a:pt x="38797" y="0"/>
                    <a:pt x="18732" y="0"/>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4" name="Google Shape;544;p27"/>
          <p:cNvSpPr/>
          <p:nvPr/>
        </p:nvSpPr>
        <p:spPr>
          <a:xfrm flipH="1">
            <a:off x="6312423" y="4581031"/>
            <a:ext cx="2831577" cy="133697"/>
          </a:xfrm>
          <a:custGeom>
            <a:avLst/>
            <a:gdLst/>
            <a:ahLst/>
            <a:cxnLst/>
            <a:rect l="l" t="t" r="r" b="b"/>
            <a:pathLst>
              <a:path w="78885" h="3703" extrusionOk="0">
                <a:moveTo>
                  <a:pt x="37948" y="0"/>
                </a:moveTo>
                <a:cubicBezTo>
                  <a:pt x="26048" y="0"/>
                  <a:pt x="12801" y="918"/>
                  <a:pt x="0" y="3703"/>
                </a:cubicBezTo>
                <a:lnTo>
                  <a:pt x="78884" y="3422"/>
                </a:lnTo>
                <a:cubicBezTo>
                  <a:pt x="78884" y="3422"/>
                  <a:pt x="60929" y="0"/>
                  <a:pt x="37948" y="0"/>
                </a:cubicBezTo>
                <a:close/>
              </a:path>
            </a:pathLst>
          </a:custGeom>
          <a:solidFill>
            <a:srgbClr val="9AD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rot="-8856014" flipH="1">
            <a:off x="-710086" y="1466645"/>
            <a:ext cx="3704529" cy="3370447"/>
          </a:xfrm>
          <a:custGeom>
            <a:avLst/>
            <a:gdLst/>
            <a:ahLst/>
            <a:cxnLst/>
            <a:rect l="l" t="t" r="r" b="b"/>
            <a:pathLst>
              <a:path w="30145" h="26308" extrusionOk="0">
                <a:moveTo>
                  <a:pt x="13815" y="0"/>
                </a:moveTo>
                <a:cubicBezTo>
                  <a:pt x="11335" y="0"/>
                  <a:pt x="9542" y="1164"/>
                  <a:pt x="8003" y="3064"/>
                </a:cubicBezTo>
                <a:cubicBezTo>
                  <a:pt x="6415" y="5027"/>
                  <a:pt x="4292" y="6392"/>
                  <a:pt x="2704" y="8337"/>
                </a:cubicBezTo>
                <a:cubicBezTo>
                  <a:pt x="1838" y="9389"/>
                  <a:pt x="1384" y="10719"/>
                  <a:pt x="1036" y="12039"/>
                </a:cubicBezTo>
                <a:cubicBezTo>
                  <a:pt x="268" y="14965"/>
                  <a:pt x="1" y="18141"/>
                  <a:pt x="1062" y="20978"/>
                </a:cubicBezTo>
                <a:cubicBezTo>
                  <a:pt x="2124" y="23815"/>
                  <a:pt x="4747" y="26205"/>
                  <a:pt x="7771" y="26304"/>
                </a:cubicBezTo>
                <a:cubicBezTo>
                  <a:pt x="7842" y="26306"/>
                  <a:pt x="7913" y="26308"/>
                  <a:pt x="7984" y="26308"/>
                </a:cubicBezTo>
                <a:cubicBezTo>
                  <a:pt x="8567" y="26308"/>
                  <a:pt x="9153" y="26205"/>
                  <a:pt x="9653" y="25911"/>
                </a:cubicBezTo>
                <a:cubicBezTo>
                  <a:pt x="11143" y="25046"/>
                  <a:pt x="11393" y="22851"/>
                  <a:pt x="12838" y="21905"/>
                </a:cubicBezTo>
                <a:cubicBezTo>
                  <a:pt x="13552" y="21442"/>
                  <a:pt x="14453" y="21361"/>
                  <a:pt x="15300" y="21317"/>
                </a:cubicBezTo>
                <a:cubicBezTo>
                  <a:pt x="16097" y="21277"/>
                  <a:pt x="16894" y="21256"/>
                  <a:pt x="17692" y="21256"/>
                </a:cubicBezTo>
                <a:cubicBezTo>
                  <a:pt x="19021" y="21256"/>
                  <a:pt x="20352" y="21312"/>
                  <a:pt x="21679" y="21424"/>
                </a:cubicBezTo>
                <a:cubicBezTo>
                  <a:pt x="22181" y="21471"/>
                  <a:pt x="22689" y="21524"/>
                  <a:pt x="23195" y="21524"/>
                </a:cubicBezTo>
                <a:cubicBezTo>
                  <a:pt x="23551" y="21524"/>
                  <a:pt x="23907" y="21498"/>
                  <a:pt x="24257" y="21424"/>
                </a:cubicBezTo>
                <a:cubicBezTo>
                  <a:pt x="27183" y="20817"/>
                  <a:pt x="28468" y="17436"/>
                  <a:pt x="29244" y="14546"/>
                </a:cubicBezTo>
                <a:cubicBezTo>
                  <a:pt x="29699" y="12877"/>
                  <a:pt x="30145" y="11075"/>
                  <a:pt x="29538" y="9452"/>
                </a:cubicBezTo>
                <a:cubicBezTo>
                  <a:pt x="29021" y="8060"/>
                  <a:pt x="27817" y="7052"/>
                  <a:pt x="26621" y="6169"/>
                </a:cubicBezTo>
                <a:cubicBezTo>
                  <a:pt x="24935" y="4902"/>
                  <a:pt x="23187" y="3724"/>
                  <a:pt x="21367" y="2645"/>
                </a:cubicBezTo>
                <a:cubicBezTo>
                  <a:pt x="19181" y="1343"/>
                  <a:pt x="16817" y="156"/>
                  <a:pt x="14274" y="13"/>
                </a:cubicBezTo>
                <a:cubicBezTo>
                  <a:pt x="14119" y="5"/>
                  <a:pt x="13965" y="0"/>
                  <a:pt x="13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179675" y="1270698"/>
            <a:ext cx="1420321" cy="3444034"/>
          </a:xfrm>
          <a:custGeom>
            <a:avLst/>
            <a:gdLst/>
            <a:ahLst/>
            <a:cxnLst/>
            <a:rect l="l" t="t" r="r" b="b"/>
            <a:pathLst>
              <a:path w="17164" h="41621" extrusionOk="0">
                <a:moveTo>
                  <a:pt x="12124" y="1163"/>
                </a:moveTo>
                <a:lnTo>
                  <a:pt x="12542" y="5436"/>
                </a:lnTo>
                <a:lnTo>
                  <a:pt x="3972" y="2232"/>
                </a:lnTo>
                <a:cubicBezTo>
                  <a:pt x="3995" y="1976"/>
                  <a:pt x="4019" y="1697"/>
                  <a:pt x="4042" y="1442"/>
                </a:cubicBezTo>
                <a:lnTo>
                  <a:pt x="12124" y="1163"/>
                </a:lnTo>
                <a:close/>
                <a:moveTo>
                  <a:pt x="3903" y="3044"/>
                </a:moveTo>
                <a:lnTo>
                  <a:pt x="12147" y="6110"/>
                </a:lnTo>
                <a:lnTo>
                  <a:pt x="3392" y="9779"/>
                </a:lnTo>
                <a:cubicBezTo>
                  <a:pt x="3577" y="7457"/>
                  <a:pt x="3740" y="5204"/>
                  <a:pt x="3903" y="3044"/>
                </a:cubicBezTo>
                <a:close/>
                <a:moveTo>
                  <a:pt x="12658" y="6737"/>
                </a:moveTo>
                <a:lnTo>
                  <a:pt x="13331" y="13518"/>
                </a:lnTo>
                <a:lnTo>
                  <a:pt x="13331" y="13518"/>
                </a:lnTo>
                <a:lnTo>
                  <a:pt x="3949" y="10383"/>
                </a:lnTo>
                <a:lnTo>
                  <a:pt x="12658" y="6737"/>
                </a:lnTo>
                <a:close/>
                <a:moveTo>
                  <a:pt x="3299" y="10987"/>
                </a:moveTo>
                <a:lnTo>
                  <a:pt x="12797" y="14169"/>
                </a:lnTo>
                <a:lnTo>
                  <a:pt x="2788" y="18210"/>
                </a:lnTo>
                <a:cubicBezTo>
                  <a:pt x="2950" y="15818"/>
                  <a:pt x="3136" y="13379"/>
                  <a:pt x="3299" y="10987"/>
                </a:cubicBezTo>
                <a:close/>
                <a:moveTo>
                  <a:pt x="13448" y="14726"/>
                </a:moveTo>
                <a:lnTo>
                  <a:pt x="14191" y="22483"/>
                </a:lnTo>
                <a:lnTo>
                  <a:pt x="3067" y="18906"/>
                </a:lnTo>
                <a:lnTo>
                  <a:pt x="13448" y="14726"/>
                </a:lnTo>
                <a:close/>
                <a:moveTo>
                  <a:pt x="2672" y="19603"/>
                </a:moveTo>
                <a:lnTo>
                  <a:pt x="14005" y="23249"/>
                </a:lnTo>
                <a:lnTo>
                  <a:pt x="2068" y="28289"/>
                </a:lnTo>
                <a:cubicBezTo>
                  <a:pt x="2254" y="25595"/>
                  <a:pt x="2463" y="22645"/>
                  <a:pt x="2672" y="19603"/>
                </a:cubicBezTo>
                <a:close/>
                <a:moveTo>
                  <a:pt x="14330" y="23946"/>
                </a:moveTo>
                <a:lnTo>
                  <a:pt x="15027" y="31261"/>
                </a:lnTo>
                <a:lnTo>
                  <a:pt x="15027" y="31261"/>
                </a:lnTo>
                <a:lnTo>
                  <a:pt x="2811" y="28800"/>
                </a:lnTo>
                <a:lnTo>
                  <a:pt x="14330" y="23946"/>
                </a:lnTo>
                <a:close/>
                <a:moveTo>
                  <a:pt x="12676" y="0"/>
                </a:moveTo>
                <a:cubicBezTo>
                  <a:pt x="12663" y="0"/>
                  <a:pt x="12649" y="1"/>
                  <a:pt x="12635" y="2"/>
                </a:cubicBezTo>
                <a:lnTo>
                  <a:pt x="3485" y="304"/>
                </a:lnTo>
                <a:cubicBezTo>
                  <a:pt x="3183" y="304"/>
                  <a:pt x="2950" y="536"/>
                  <a:pt x="2927" y="838"/>
                </a:cubicBezTo>
                <a:cubicBezTo>
                  <a:pt x="2904" y="931"/>
                  <a:pt x="2161" y="10801"/>
                  <a:pt x="1441" y="20625"/>
                </a:cubicBezTo>
                <a:cubicBezTo>
                  <a:pt x="1" y="40667"/>
                  <a:pt x="187" y="41039"/>
                  <a:pt x="326" y="41294"/>
                </a:cubicBezTo>
                <a:cubicBezTo>
                  <a:pt x="419" y="41503"/>
                  <a:pt x="628" y="41619"/>
                  <a:pt x="837" y="41619"/>
                </a:cubicBezTo>
                <a:cubicBezTo>
                  <a:pt x="930" y="41619"/>
                  <a:pt x="1023" y="41596"/>
                  <a:pt x="1092" y="41550"/>
                </a:cubicBezTo>
                <a:cubicBezTo>
                  <a:pt x="1348" y="41410"/>
                  <a:pt x="1464" y="41132"/>
                  <a:pt x="1394" y="40876"/>
                </a:cubicBezTo>
                <a:cubicBezTo>
                  <a:pt x="1325" y="40226"/>
                  <a:pt x="1580" y="35651"/>
                  <a:pt x="1998" y="29427"/>
                </a:cubicBezTo>
                <a:lnTo>
                  <a:pt x="15096" y="32074"/>
                </a:lnTo>
                <a:lnTo>
                  <a:pt x="15979" y="41085"/>
                </a:lnTo>
                <a:cubicBezTo>
                  <a:pt x="16001" y="41395"/>
                  <a:pt x="16256" y="41621"/>
                  <a:pt x="16561" y="41621"/>
                </a:cubicBezTo>
                <a:cubicBezTo>
                  <a:pt x="16576" y="41621"/>
                  <a:pt x="16591" y="41620"/>
                  <a:pt x="16606" y="41619"/>
                </a:cubicBezTo>
                <a:cubicBezTo>
                  <a:pt x="16931" y="41573"/>
                  <a:pt x="17163" y="41294"/>
                  <a:pt x="17117" y="40969"/>
                </a:cubicBezTo>
                <a:lnTo>
                  <a:pt x="15445" y="23412"/>
                </a:lnTo>
                <a:cubicBezTo>
                  <a:pt x="15491" y="23342"/>
                  <a:pt x="15515" y="23272"/>
                  <a:pt x="15515" y="23180"/>
                </a:cubicBezTo>
                <a:cubicBezTo>
                  <a:pt x="15491" y="23087"/>
                  <a:pt x="15445" y="22994"/>
                  <a:pt x="15398" y="22924"/>
                </a:cubicBezTo>
                <a:lnTo>
                  <a:pt x="13239" y="513"/>
                </a:lnTo>
                <a:cubicBezTo>
                  <a:pt x="13216" y="225"/>
                  <a:pt x="12962" y="0"/>
                  <a:pt x="12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27"/>
          <p:cNvGrpSpPr/>
          <p:nvPr/>
        </p:nvGrpSpPr>
        <p:grpSpPr>
          <a:xfrm flipH="1">
            <a:off x="8134888" y="2824879"/>
            <a:ext cx="1004925" cy="1899650"/>
            <a:chOff x="4613750" y="2200650"/>
            <a:chExt cx="1004925" cy="1899650"/>
          </a:xfrm>
        </p:grpSpPr>
        <p:sp>
          <p:nvSpPr>
            <p:cNvPr id="548" name="Google Shape;548;p27"/>
            <p:cNvSpPr/>
            <p:nvPr/>
          </p:nvSpPr>
          <p:spPr>
            <a:xfrm>
              <a:off x="5035250" y="2260575"/>
              <a:ext cx="124975" cy="1839725"/>
            </a:xfrm>
            <a:custGeom>
              <a:avLst/>
              <a:gdLst/>
              <a:ahLst/>
              <a:cxnLst/>
              <a:rect l="l" t="t" r="r" b="b"/>
              <a:pathLst>
                <a:path w="4999" h="73589" extrusionOk="0">
                  <a:moveTo>
                    <a:pt x="1908" y="0"/>
                  </a:moveTo>
                  <a:lnTo>
                    <a:pt x="0" y="73589"/>
                  </a:lnTo>
                  <a:lnTo>
                    <a:pt x="0" y="73589"/>
                  </a:lnTo>
                  <a:lnTo>
                    <a:pt x="4999" y="73545"/>
                  </a:lnTo>
                  <a:lnTo>
                    <a:pt x="267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4622625" y="2200650"/>
              <a:ext cx="996050" cy="523550"/>
            </a:xfrm>
            <a:custGeom>
              <a:avLst/>
              <a:gdLst/>
              <a:ahLst/>
              <a:cxnLst/>
              <a:rect l="l" t="t" r="r" b="b"/>
              <a:pathLst>
                <a:path w="39842" h="20942" extrusionOk="0">
                  <a:moveTo>
                    <a:pt x="18693" y="1"/>
                  </a:moveTo>
                  <a:cubicBezTo>
                    <a:pt x="18318" y="1"/>
                    <a:pt x="17944" y="212"/>
                    <a:pt x="17792" y="622"/>
                  </a:cubicBezTo>
                  <a:cubicBezTo>
                    <a:pt x="16624" y="3832"/>
                    <a:pt x="12542" y="8564"/>
                    <a:pt x="5221" y="11980"/>
                  </a:cubicBezTo>
                  <a:cubicBezTo>
                    <a:pt x="1" y="14332"/>
                    <a:pt x="119" y="20025"/>
                    <a:pt x="1968" y="20794"/>
                  </a:cubicBezTo>
                  <a:cubicBezTo>
                    <a:pt x="2201" y="20893"/>
                    <a:pt x="2440" y="20942"/>
                    <a:pt x="2681" y="20942"/>
                  </a:cubicBezTo>
                  <a:cubicBezTo>
                    <a:pt x="4217" y="20942"/>
                    <a:pt x="5824" y="18970"/>
                    <a:pt x="6316" y="15472"/>
                  </a:cubicBezTo>
                  <a:lnTo>
                    <a:pt x="6316" y="15472"/>
                  </a:lnTo>
                  <a:cubicBezTo>
                    <a:pt x="6212" y="16899"/>
                    <a:pt x="6243" y="19405"/>
                    <a:pt x="7738" y="19405"/>
                  </a:cubicBezTo>
                  <a:cubicBezTo>
                    <a:pt x="7757" y="19405"/>
                    <a:pt x="7776" y="19405"/>
                    <a:pt x="7795" y="19404"/>
                  </a:cubicBezTo>
                  <a:cubicBezTo>
                    <a:pt x="9494" y="19346"/>
                    <a:pt x="10177" y="14962"/>
                    <a:pt x="10390" y="13099"/>
                  </a:cubicBezTo>
                  <a:lnTo>
                    <a:pt x="10390" y="13099"/>
                  </a:lnTo>
                  <a:cubicBezTo>
                    <a:pt x="10294" y="14455"/>
                    <a:pt x="10281" y="17032"/>
                    <a:pt x="11551" y="17260"/>
                  </a:cubicBezTo>
                  <a:cubicBezTo>
                    <a:pt x="11591" y="17267"/>
                    <a:pt x="11631" y="17270"/>
                    <a:pt x="11669" y="17270"/>
                  </a:cubicBezTo>
                  <a:cubicBezTo>
                    <a:pt x="13288" y="17270"/>
                    <a:pt x="13429" y="11359"/>
                    <a:pt x="13429" y="11359"/>
                  </a:cubicBezTo>
                  <a:cubicBezTo>
                    <a:pt x="13429" y="11359"/>
                    <a:pt x="13488" y="11951"/>
                    <a:pt x="15307" y="12276"/>
                  </a:cubicBezTo>
                  <a:cubicBezTo>
                    <a:pt x="15347" y="12283"/>
                    <a:pt x="15387" y="12287"/>
                    <a:pt x="15427" y="12287"/>
                  </a:cubicBezTo>
                  <a:cubicBezTo>
                    <a:pt x="17174" y="12287"/>
                    <a:pt x="18546" y="5429"/>
                    <a:pt x="18546" y="5429"/>
                  </a:cubicBezTo>
                  <a:cubicBezTo>
                    <a:pt x="18546" y="5429"/>
                    <a:pt x="19966" y="11980"/>
                    <a:pt x="21341" y="12025"/>
                  </a:cubicBezTo>
                  <a:cubicBezTo>
                    <a:pt x="21355" y="12025"/>
                    <a:pt x="21370" y="12025"/>
                    <a:pt x="21384" y="12025"/>
                  </a:cubicBezTo>
                  <a:cubicBezTo>
                    <a:pt x="22731" y="12025"/>
                    <a:pt x="23412" y="9259"/>
                    <a:pt x="23412" y="9259"/>
                  </a:cubicBezTo>
                  <a:cubicBezTo>
                    <a:pt x="23412" y="9259"/>
                    <a:pt x="24018" y="13651"/>
                    <a:pt x="25911" y="14243"/>
                  </a:cubicBezTo>
                  <a:cubicBezTo>
                    <a:pt x="26109" y="14304"/>
                    <a:pt x="26289" y="14332"/>
                    <a:pt x="26452" y="14332"/>
                  </a:cubicBezTo>
                  <a:cubicBezTo>
                    <a:pt x="27868" y="14332"/>
                    <a:pt x="28070" y="12277"/>
                    <a:pt x="28070" y="12276"/>
                  </a:cubicBezTo>
                  <a:lnTo>
                    <a:pt x="28070" y="12276"/>
                  </a:lnTo>
                  <a:cubicBezTo>
                    <a:pt x="28070" y="12277"/>
                    <a:pt x="27893" y="16225"/>
                    <a:pt x="30141" y="16653"/>
                  </a:cubicBezTo>
                  <a:cubicBezTo>
                    <a:pt x="30282" y="16680"/>
                    <a:pt x="30415" y="16693"/>
                    <a:pt x="30541" y="16693"/>
                  </a:cubicBezTo>
                  <a:cubicBezTo>
                    <a:pt x="32419" y="16693"/>
                    <a:pt x="32640" y="13888"/>
                    <a:pt x="32640" y="13888"/>
                  </a:cubicBezTo>
                  <a:cubicBezTo>
                    <a:pt x="32640" y="13888"/>
                    <a:pt x="33424" y="20188"/>
                    <a:pt x="36012" y="20277"/>
                  </a:cubicBezTo>
                  <a:cubicBezTo>
                    <a:pt x="36032" y="20277"/>
                    <a:pt x="36052" y="20278"/>
                    <a:pt x="36072" y="20278"/>
                  </a:cubicBezTo>
                  <a:cubicBezTo>
                    <a:pt x="38619" y="20278"/>
                    <a:pt x="39842" y="14697"/>
                    <a:pt x="34119" y="12276"/>
                  </a:cubicBezTo>
                  <a:cubicBezTo>
                    <a:pt x="28972" y="10102"/>
                    <a:pt x="22687" y="7884"/>
                    <a:pt x="19567" y="578"/>
                  </a:cubicBezTo>
                  <a:cubicBezTo>
                    <a:pt x="19401" y="190"/>
                    <a:pt x="19047" y="1"/>
                    <a:pt x="18693" y="1"/>
                  </a:cubicBezTo>
                  <a:close/>
                </a:path>
              </a:pathLst>
            </a:custGeom>
            <a:solidFill>
              <a:srgbClr val="8DD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4644075" y="2484425"/>
              <a:ext cx="953050" cy="483800"/>
            </a:xfrm>
            <a:custGeom>
              <a:avLst/>
              <a:gdLst/>
              <a:ahLst/>
              <a:cxnLst/>
              <a:rect l="l" t="t" r="r" b="b"/>
              <a:pathLst>
                <a:path w="38122" h="19352" extrusionOk="0">
                  <a:moveTo>
                    <a:pt x="17959" y="1"/>
                  </a:moveTo>
                  <a:cubicBezTo>
                    <a:pt x="17717" y="1"/>
                    <a:pt x="17475" y="137"/>
                    <a:pt x="17378" y="407"/>
                  </a:cubicBezTo>
                  <a:cubicBezTo>
                    <a:pt x="16416" y="3099"/>
                    <a:pt x="13592" y="7521"/>
                    <a:pt x="5946" y="10937"/>
                  </a:cubicBezTo>
                  <a:cubicBezTo>
                    <a:pt x="932" y="13096"/>
                    <a:pt x="1" y="18509"/>
                    <a:pt x="1790" y="19219"/>
                  </a:cubicBezTo>
                  <a:cubicBezTo>
                    <a:pt x="2012" y="19307"/>
                    <a:pt x="2240" y="19351"/>
                    <a:pt x="2471" y="19351"/>
                  </a:cubicBezTo>
                  <a:cubicBezTo>
                    <a:pt x="3961" y="19351"/>
                    <a:pt x="5530" y="17519"/>
                    <a:pt x="5979" y="14255"/>
                  </a:cubicBezTo>
                  <a:lnTo>
                    <a:pt x="5979" y="14255"/>
                  </a:lnTo>
                  <a:cubicBezTo>
                    <a:pt x="5848" y="15815"/>
                    <a:pt x="5755" y="19101"/>
                    <a:pt x="7296" y="19101"/>
                  </a:cubicBezTo>
                  <a:cubicBezTo>
                    <a:pt x="7309" y="19101"/>
                    <a:pt x="7323" y="19101"/>
                    <a:pt x="7336" y="19100"/>
                  </a:cubicBezTo>
                  <a:cubicBezTo>
                    <a:pt x="9041" y="19028"/>
                    <a:pt x="9718" y="13921"/>
                    <a:pt x="9908" y="12062"/>
                  </a:cubicBezTo>
                  <a:lnTo>
                    <a:pt x="9908" y="12062"/>
                  </a:lnTo>
                  <a:cubicBezTo>
                    <a:pt x="9857" y="13064"/>
                    <a:pt x="9934" y="14862"/>
                    <a:pt x="11122" y="15063"/>
                  </a:cubicBezTo>
                  <a:cubicBezTo>
                    <a:pt x="11159" y="15069"/>
                    <a:pt x="11195" y="15072"/>
                    <a:pt x="11230" y="15072"/>
                  </a:cubicBezTo>
                  <a:cubicBezTo>
                    <a:pt x="12796" y="15072"/>
                    <a:pt x="12867" y="9443"/>
                    <a:pt x="12867" y="9443"/>
                  </a:cubicBezTo>
                  <a:cubicBezTo>
                    <a:pt x="12867" y="9443"/>
                    <a:pt x="12867" y="11100"/>
                    <a:pt x="14612" y="11395"/>
                  </a:cubicBezTo>
                  <a:cubicBezTo>
                    <a:pt x="14650" y="11402"/>
                    <a:pt x="14689" y="11405"/>
                    <a:pt x="14727" y="11405"/>
                  </a:cubicBezTo>
                  <a:cubicBezTo>
                    <a:pt x="16417" y="11405"/>
                    <a:pt x="17732" y="5125"/>
                    <a:pt x="17732" y="5125"/>
                  </a:cubicBezTo>
                  <a:cubicBezTo>
                    <a:pt x="17732" y="5125"/>
                    <a:pt x="19093" y="11129"/>
                    <a:pt x="20424" y="11174"/>
                  </a:cubicBezTo>
                  <a:cubicBezTo>
                    <a:pt x="20457" y="11175"/>
                    <a:pt x="20490" y="11175"/>
                    <a:pt x="20522" y="11175"/>
                  </a:cubicBezTo>
                  <a:cubicBezTo>
                    <a:pt x="21786" y="11175"/>
                    <a:pt x="22391" y="10345"/>
                    <a:pt x="22391" y="10345"/>
                  </a:cubicBezTo>
                  <a:cubicBezTo>
                    <a:pt x="22391" y="10345"/>
                    <a:pt x="22997" y="12667"/>
                    <a:pt x="24816" y="13214"/>
                  </a:cubicBezTo>
                  <a:cubicBezTo>
                    <a:pt x="25003" y="13269"/>
                    <a:pt x="25173" y="13293"/>
                    <a:pt x="25328" y="13293"/>
                  </a:cubicBezTo>
                  <a:cubicBezTo>
                    <a:pt x="26695" y="13293"/>
                    <a:pt x="26887" y="11397"/>
                    <a:pt x="26887" y="11395"/>
                  </a:cubicBezTo>
                  <a:lnTo>
                    <a:pt x="26887" y="11395"/>
                  </a:lnTo>
                  <a:cubicBezTo>
                    <a:pt x="26887" y="11397"/>
                    <a:pt x="26577" y="16601"/>
                    <a:pt x="28735" y="16986"/>
                  </a:cubicBezTo>
                  <a:cubicBezTo>
                    <a:pt x="28827" y="17002"/>
                    <a:pt x="28915" y="17011"/>
                    <a:pt x="29001" y="17011"/>
                  </a:cubicBezTo>
                  <a:cubicBezTo>
                    <a:pt x="30928" y="17011"/>
                    <a:pt x="31294" y="12874"/>
                    <a:pt x="31294" y="12874"/>
                  </a:cubicBezTo>
                  <a:cubicBezTo>
                    <a:pt x="31294" y="12874"/>
                    <a:pt x="32033" y="18657"/>
                    <a:pt x="34533" y="18745"/>
                  </a:cubicBezTo>
                  <a:cubicBezTo>
                    <a:pt x="34548" y="18746"/>
                    <a:pt x="34563" y="18746"/>
                    <a:pt x="34579" y="18746"/>
                  </a:cubicBezTo>
                  <a:cubicBezTo>
                    <a:pt x="37031" y="18746"/>
                    <a:pt x="38121" y="12905"/>
                    <a:pt x="32595" y="10686"/>
                  </a:cubicBezTo>
                  <a:cubicBezTo>
                    <a:pt x="27464" y="8615"/>
                    <a:pt x="21371" y="7669"/>
                    <a:pt x="18531" y="393"/>
                  </a:cubicBezTo>
                  <a:cubicBezTo>
                    <a:pt x="18429" y="130"/>
                    <a:pt x="18194" y="1"/>
                    <a:pt x="17959" y="1"/>
                  </a:cubicBezTo>
                  <a:close/>
                </a:path>
              </a:pathLst>
            </a:custGeom>
            <a:solidFill>
              <a:srgbClr val="8DD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4644075" y="2767575"/>
              <a:ext cx="960525" cy="490500"/>
            </a:xfrm>
            <a:custGeom>
              <a:avLst/>
              <a:gdLst/>
              <a:ahLst/>
              <a:cxnLst/>
              <a:rect l="l" t="t" r="r" b="b"/>
              <a:pathLst>
                <a:path w="38421" h="19620" extrusionOk="0">
                  <a:moveTo>
                    <a:pt x="17851" y="1"/>
                  </a:moveTo>
                  <a:cubicBezTo>
                    <a:pt x="17571" y="1"/>
                    <a:pt x="17292" y="164"/>
                    <a:pt x="17185" y="483"/>
                  </a:cubicBezTo>
                  <a:cubicBezTo>
                    <a:pt x="16194" y="3367"/>
                    <a:pt x="13222" y="6946"/>
                    <a:pt x="5783" y="10274"/>
                  </a:cubicBezTo>
                  <a:cubicBezTo>
                    <a:pt x="755" y="12433"/>
                    <a:pt x="1" y="18777"/>
                    <a:pt x="1790" y="19487"/>
                  </a:cubicBezTo>
                  <a:cubicBezTo>
                    <a:pt x="2012" y="19576"/>
                    <a:pt x="2240" y="19620"/>
                    <a:pt x="2471" y="19620"/>
                  </a:cubicBezTo>
                  <a:cubicBezTo>
                    <a:pt x="3949" y="19620"/>
                    <a:pt x="5503" y="17818"/>
                    <a:pt x="5967" y="14607"/>
                  </a:cubicBezTo>
                  <a:lnTo>
                    <a:pt x="5967" y="14607"/>
                  </a:lnTo>
                  <a:cubicBezTo>
                    <a:pt x="5872" y="15917"/>
                    <a:pt x="5908" y="18216"/>
                    <a:pt x="7336" y="18216"/>
                  </a:cubicBezTo>
                  <a:cubicBezTo>
                    <a:pt x="7356" y="18216"/>
                    <a:pt x="7375" y="18216"/>
                    <a:pt x="7395" y="18215"/>
                  </a:cubicBezTo>
                  <a:cubicBezTo>
                    <a:pt x="9101" y="18154"/>
                    <a:pt x="9743" y="13747"/>
                    <a:pt x="9916" y="12196"/>
                  </a:cubicBezTo>
                  <a:lnTo>
                    <a:pt x="9916" y="12196"/>
                  </a:lnTo>
                  <a:cubicBezTo>
                    <a:pt x="9852" y="13161"/>
                    <a:pt x="9879" y="15121"/>
                    <a:pt x="11122" y="15331"/>
                  </a:cubicBezTo>
                  <a:cubicBezTo>
                    <a:pt x="11159" y="15337"/>
                    <a:pt x="11195" y="15340"/>
                    <a:pt x="11230" y="15340"/>
                  </a:cubicBezTo>
                  <a:cubicBezTo>
                    <a:pt x="12796" y="15340"/>
                    <a:pt x="12867" y="9712"/>
                    <a:pt x="12867" y="9712"/>
                  </a:cubicBezTo>
                  <a:cubicBezTo>
                    <a:pt x="12867" y="9712"/>
                    <a:pt x="13281" y="12462"/>
                    <a:pt x="15011" y="12758"/>
                  </a:cubicBezTo>
                  <a:cubicBezTo>
                    <a:pt x="15044" y="12764"/>
                    <a:pt x="15077" y="12767"/>
                    <a:pt x="15110" y="12767"/>
                  </a:cubicBezTo>
                  <a:cubicBezTo>
                    <a:pt x="16793" y="12767"/>
                    <a:pt x="17732" y="5393"/>
                    <a:pt x="17732" y="5393"/>
                  </a:cubicBezTo>
                  <a:cubicBezTo>
                    <a:pt x="17732" y="5393"/>
                    <a:pt x="19093" y="11398"/>
                    <a:pt x="20424" y="11442"/>
                  </a:cubicBezTo>
                  <a:cubicBezTo>
                    <a:pt x="20435" y="11442"/>
                    <a:pt x="20447" y="11443"/>
                    <a:pt x="20458" y="11443"/>
                  </a:cubicBezTo>
                  <a:cubicBezTo>
                    <a:pt x="21766" y="11443"/>
                    <a:pt x="22406" y="8898"/>
                    <a:pt x="22406" y="8898"/>
                  </a:cubicBezTo>
                  <a:cubicBezTo>
                    <a:pt x="22406" y="8898"/>
                    <a:pt x="22997" y="12936"/>
                    <a:pt x="24816" y="13483"/>
                  </a:cubicBezTo>
                  <a:cubicBezTo>
                    <a:pt x="25003" y="13537"/>
                    <a:pt x="25173" y="13561"/>
                    <a:pt x="25328" y="13561"/>
                  </a:cubicBezTo>
                  <a:cubicBezTo>
                    <a:pt x="26695" y="13561"/>
                    <a:pt x="26887" y="11665"/>
                    <a:pt x="26887" y="11664"/>
                  </a:cubicBezTo>
                  <a:lnTo>
                    <a:pt x="26887" y="11664"/>
                  </a:lnTo>
                  <a:cubicBezTo>
                    <a:pt x="26887" y="11666"/>
                    <a:pt x="26606" y="16781"/>
                    <a:pt x="28765" y="17165"/>
                  </a:cubicBezTo>
                  <a:cubicBezTo>
                    <a:pt x="28858" y="17182"/>
                    <a:pt x="28948" y="17191"/>
                    <a:pt x="29035" y="17191"/>
                  </a:cubicBezTo>
                  <a:cubicBezTo>
                    <a:pt x="30955" y="17191"/>
                    <a:pt x="31294" y="13143"/>
                    <a:pt x="31294" y="13143"/>
                  </a:cubicBezTo>
                  <a:cubicBezTo>
                    <a:pt x="31294" y="13143"/>
                    <a:pt x="32033" y="18925"/>
                    <a:pt x="34533" y="19014"/>
                  </a:cubicBezTo>
                  <a:cubicBezTo>
                    <a:pt x="34547" y="19014"/>
                    <a:pt x="34561" y="19014"/>
                    <a:pt x="34575" y="19014"/>
                  </a:cubicBezTo>
                  <a:cubicBezTo>
                    <a:pt x="37033" y="19014"/>
                    <a:pt x="38420" y="12583"/>
                    <a:pt x="32891" y="10348"/>
                  </a:cubicBezTo>
                  <a:cubicBezTo>
                    <a:pt x="27833" y="8307"/>
                    <a:pt x="21415" y="7538"/>
                    <a:pt x="18501" y="439"/>
                  </a:cubicBezTo>
                  <a:cubicBezTo>
                    <a:pt x="18380" y="145"/>
                    <a:pt x="18115" y="1"/>
                    <a:pt x="17851" y="1"/>
                  </a:cubicBezTo>
                  <a:close/>
                </a:path>
              </a:pathLst>
            </a:custGeom>
            <a:solidFill>
              <a:srgbClr val="8DD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4613750" y="3068850"/>
              <a:ext cx="1000575" cy="498475"/>
            </a:xfrm>
            <a:custGeom>
              <a:avLst/>
              <a:gdLst/>
              <a:ahLst/>
              <a:cxnLst/>
              <a:rect l="l" t="t" r="r" b="b"/>
              <a:pathLst>
                <a:path w="40023" h="19939" extrusionOk="0">
                  <a:moveTo>
                    <a:pt x="19432" y="1"/>
                  </a:moveTo>
                  <a:cubicBezTo>
                    <a:pt x="19169" y="1"/>
                    <a:pt x="18905" y="145"/>
                    <a:pt x="18783" y="441"/>
                  </a:cubicBezTo>
                  <a:cubicBezTo>
                    <a:pt x="17644" y="3266"/>
                    <a:pt x="14124" y="7140"/>
                    <a:pt x="6153" y="10098"/>
                  </a:cubicBezTo>
                  <a:cubicBezTo>
                    <a:pt x="829" y="11991"/>
                    <a:pt x="1" y="17892"/>
                    <a:pt x="1805" y="18690"/>
                  </a:cubicBezTo>
                  <a:cubicBezTo>
                    <a:pt x="2064" y="18804"/>
                    <a:pt x="2333" y="18860"/>
                    <a:pt x="2607" y="18860"/>
                  </a:cubicBezTo>
                  <a:cubicBezTo>
                    <a:pt x="4119" y="18860"/>
                    <a:pt x="5757" y="17150"/>
                    <a:pt x="6391" y="14041"/>
                  </a:cubicBezTo>
                  <a:lnTo>
                    <a:pt x="6391" y="14041"/>
                  </a:lnTo>
                  <a:cubicBezTo>
                    <a:pt x="6222" y="15359"/>
                    <a:pt x="6142" y="17693"/>
                    <a:pt x="7691" y="17714"/>
                  </a:cubicBezTo>
                  <a:cubicBezTo>
                    <a:pt x="7696" y="17714"/>
                    <a:pt x="7701" y="17714"/>
                    <a:pt x="7706" y="17714"/>
                  </a:cubicBezTo>
                  <a:cubicBezTo>
                    <a:pt x="9487" y="17714"/>
                    <a:pt x="10369" y="13311"/>
                    <a:pt x="10618" y="11807"/>
                  </a:cubicBezTo>
                  <a:lnTo>
                    <a:pt x="10618" y="11807"/>
                  </a:lnTo>
                  <a:cubicBezTo>
                    <a:pt x="10504" y="12755"/>
                    <a:pt x="10423" y="14753"/>
                    <a:pt x="11714" y="15023"/>
                  </a:cubicBezTo>
                  <a:cubicBezTo>
                    <a:pt x="11766" y="15034"/>
                    <a:pt x="11817" y="15039"/>
                    <a:pt x="11867" y="15039"/>
                  </a:cubicBezTo>
                  <a:cubicBezTo>
                    <a:pt x="13452" y="15039"/>
                    <a:pt x="13813" y="9510"/>
                    <a:pt x="13814" y="9506"/>
                  </a:cubicBezTo>
                  <a:lnTo>
                    <a:pt x="13814" y="9506"/>
                  </a:lnTo>
                  <a:cubicBezTo>
                    <a:pt x="13814" y="9508"/>
                    <a:pt x="13726" y="11163"/>
                    <a:pt x="15529" y="11547"/>
                  </a:cubicBezTo>
                  <a:cubicBezTo>
                    <a:pt x="15595" y="11562"/>
                    <a:pt x="15661" y="11568"/>
                    <a:pt x="15727" y="11568"/>
                  </a:cubicBezTo>
                  <a:cubicBezTo>
                    <a:pt x="17442" y="11568"/>
                    <a:pt x="19019" y="6918"/>
                    <a:pt x="19019" y="6918"/>
                  </a:cubicBezTo>
                  <a:cubicBezTo>
                    <a:pt x="19019" y="6918"/>
                    <a:pt x="20188" y="11518"/>
                    <a:pt x="21563" y="11636"/>
                  </a:cubicBezTo>
                  <a:cubicBezTo>
                    <a:pt x="21591" y="11638"/>
                    <a:pt x="21618" y="11639"/>
                    <a:pt x="21645" y="11639"/>
                  </a:cubicBezTo>
                  <a:cubicBezTo>
                    <a:pt x="22971" y="11639"/>
                    <a:pt x="23766" y="9196"/>
                    <a:pt x="23767" y="9196"/>
                  </a:cubicBezTo>
                  <a:lnTo>
                    <a:pt x="23767" y="9196"/>
                  </a:lnTo>
                  <a:cubicBezTo>
                    <a:pt x="23767" y="9197"/>
                    <a:pt x="23678" y="14786"/>
                    <a:pt x="25556" y="15422"/>
                  </a:cubicBezTo>
                  <a:cubicBezTo>
                    <a:pt x="25700" y="15472"/>
                    <a:pt x="25839" y="15496"/>
                    <a:pt x="25971" y="15496"/>
                  </a:cubicBezTo>
                  <a:cubicBezTo>
                    <a:pt x="27547" y="15496"/>
                    <a:pt x="28277" y="12199"/>
                    <a:pt x="28277" y="12198"/>
                  </a:cubicBezTo>
                  <a:lnTo>
                    <a:pt x="28277" y="12198"/>
                  </a:lnTo>
                  <a:cubicBezTo>
                    <a:pt x="28277" y="12199"/>
                    <a:pt x="27923" y="15807"/>
                    <a:pt x="30141" y="16309"/>
                  </a:cubicBezTo>
                  <a:cubicBezTo>
                    <a:pt x="30321" y="16351"/>
                    <a:pt x="30489" y="16371"/>
                    <a:pt x="30646" y="16371"/>
                  </a:cubicBezTo>
                  <a:cubicBezTo>
                    <a:pt x="32423" y="16371"/>
                    <a:pt x="32773" y="13899"/>
                    <a:pt x="32773" y="13899"/>
                  </a:cubicBezTo>
                  <a:cubicBezTo>
                    <a:pt x="32773" y="13899"/>
                    <a:pt x="33246" y="19726"/>
                    <a:pt x="35834" y="19933"/>
                  </a:cubicBezTo>
                  <a:cubicBezTo>
                    <a:pt x="35884" y="19937"/>
                    <a:pt x="35933" y="19939"/>
                    <a:pt x="35982" y="19939"/>
                  </a:cubicBezTo>
                  <a:cubicBezTo>
                    <a:pt x="38471" y="19939"/>
                    <a:pt x="40022" y="14826"/>
                    <a:pt x="34873" y="11577"/>
                  </a:cubicBezTo>
                  <a:cubicBezTo>
                    <a:pt x="29564" y="8235"/>
                    <a:pt x="22761" y="7761"/>
                    <a:pt x="20099" y="471"/>
                  </a:cubicBezTo>
                  <a:cubicBezTo>
                    <a:pt x="19985" y="160"/>
                    <a:pt x="19709" y="1"/>
                    <a:pt x="19432" y="1"/>
                  </a:cubicBezTo>
                  <a:close/>
                </a:path>
              </a:pathLst>
            </a:custGeom>
            <a:solidFill>
              <a:srgbClr val="8DD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4696950" y="2591825"/>
              <a:ext cx="27025" cy="96525"/>
            </a:xfrm>
            <a:custGeom>
              <a:avLst/>
              <a:gdLst/>
              <a:ahLst/>
              <a:cxnLst/>
              <a:rect l="l" t="t" r="r" b="b"/>
              <a:pathLst>
                <a:path w="1081" h="3861" fill="none" extrusionOk="0">
                  <a:moveTo>
                    <a:pt x="1080" y="1"/>
                  </a:moveTo>
                  <a:lnTo>
                    <a:pt x="0" y="386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4827450" y="2512350"/>
              <a:ext cx="11875" cy="106500"/>
            </a:xfrm>
            <a:custGeom>
              <a:avLst/>
              <a:gdLst/>
              <a:ahLst/>
              <a:cxnLst/>
              <a:rect l="l" t="t" r="r" b="b"/>
              <a:pathLst>
                <a:path w="475" h="4260" fill="none" extrusionOk="0">
                  <a:moveTo>
                    <a:pt x="474" y="0"/>
                  </a:moveTo>
                  <a:lnTo>
                    <a:pt x="1" y="425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7"/>
            <p:cNvSpPr/>
            <p:nvPr/>
          </p:nvSpPr>
          <p:spPr>
            <a:xfrm>
              <a:off x="4927275" y="2466500"/>
              <a:ext cx="25" cy="88750"/>
            </a:xfrm>
            <a:custGeom>
              <a:avLst/>
              <a:gdLst/>
              <a:ahLst/>
              <a:cxnLst/>
              <a:rect l="l" t="t" r="r" b="b"/>
              <a:pathLst>
                <a:path w="1" h="3550" fill="none" extrusionOk="0">
                  <a:moveTo>
                    <a:pt x="1" y="0"/>
                  </a:moveTo>
                  <a:lnTo>
                    <a:pt x="1" y="355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a:off x="5023775" y="2356325"/>
              <a:ext cx="25" cy="90600"/>
            </a:xfrm>
            <a:custGeom>
              <a:avLst/>
              <a:gdLst/>
              <a:ahLst/>
              <a:cxnLst/>
              <a:rect l="l" t="t" r="r" b="b"/>
              <a:pathLst>
                <a:path w="1" h="3624" fill="none" extrusionOk="0">
                  <a:moveTo>
                    <a:pt x="1" y="0"/>
                  </a:moveTo>
                  <a:lnTo>
                    <a:pt x="1" y="3624"/>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5157625" y="2356325"/>
              <a:ext cx="25" cy="76175"/>
            </a:xfrm>
            <a:custGeom>
              <a:avLst/>
              <a:gdLst/>
              <a:ahLst/>
              <a:cxnLst/>
              <a:rect l="l" t="t" r="r" b="b"/>
              <a:pathLst>
                <a:path w="1" h="3047" fill="none" extrusionOk="0">
                  <a:moveTo>
                    <a:pt x="0" y="0"/>
                  </a:moveTo>
                  <a:lnTo>
                    <a:pt x="0" y="304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7"/>
            <p:cNvSpPr/>
            <p:nvPr/>
          </p:nvSpPr>
          <p:spPr>
            <a:xfrm>
              <a:off x="5272600" y="2446900"/>
              <a:ext cx="25" cy="64000"/>
            </a:xfrm>
            <a:custGeom>
              <a:avLst/>
              <a:gdLst/>
              <a:ahLst/>
              <a:cxnLst/>
              <a:rect l="l" t="t" r="r" b="b"/>
              <a:pathLst>
                <a:path w="1" h="2560" fill="none" extrusionOk="0">
                  <a:moveTo>
                    <a:pt x="1" y="1"/>
                  </a:moveTo>
                  <a:lnTo>
                    <a:pt x="1" y="255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7"/>
            <p:cNvSpPr/>
            <p:nvPr/>
          </p:nvSpPr>
          <p:spPr>
            <a:xfrm>
              <a:off x="5362450" y="2479075"/>
              <a:ext cx="10375" cy="85800"/>
            </a:xfrm>
            <a:custGeom>
              <a:avLst/>
              <a:gdLst/>
              <a:ahLst/>
              <a:cxnLst/>
              <a:rect l="l" t="t" r="r" b="b"/>
              <a:pathLst>
                <a:path w="415" h="3432" fill="none" extrusionOk="0">
                  <a:moveTo>
                    <a:pt x="0" y="0"/>
                  </a:moveTo>
                  <a:lnTo>
                    <a:pt x="414" y="343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5504800" y="2564850"/>
              <a:ext cx="25" cy="84675"/>
            </a:xfrm>
            <a:custGeom>
              <a:avLst/>
              <a:gdLst/>
              <a:ahLst/>
              <a:cxnLst/>
              <a:rect l="l" t="t" r="r" b="b"/>
              <a:pathLst>
                <a:path w="1" h="3387" fill="none" extrusionOk="0">
                  <a:moveTo>
                    <a:pt x="0" y="0"/>
                  </a:moveTo>
                  <a:lnTo>
                    <a:pt x="0" y="338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a:off x="4711375" y="2864325"/>
              <a:ext cx="19975" cy="71750"/>
            </a:xfrm>
            <a:custGeom>
              <a:avLst/>
              <a:gdLst/>
              <a:ahLst/>
              <a:cxnLst/>
              <a:rect l="l" t="t" r="r" b="b"/>
              <a:pathLst>
                <a:path w="799" h="2870" fill="none" extrusionOk="0">
                  <a:moveTo>
                    <a:pt x="799" y="0"/>
                  </a:moveTo>
                  <a:lnTo>
                    <a:pt x="0" y="286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7"/>
            <p:cNvSpPr/>
            <p:nvPr/>
          </p:nvSpPr>
          <p:spPr>
            <a:xfrm>
              <a:off x="4834850" y="2784825"/>
              <a:ext cx="11500" cy="106500"/>
            </a:xfrm>
            <a:custGeom>
              <a:avLst/>
              <a:gdLst/>
              <a:ahLst/>
              <a:cxnLst/>
              <a:rect l="l" t="t" r="r" b="b"/>
              <a:pathLst>
                <a:path w="460" h="4260" fill="none" extrusionOk="0">
                  <a:moveTo>
                    <a:pt x="459" y="1"/>
                  </a:moveTo>
                  <a:lnTo>
                    <a:pt x="1" y="426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7"/>
            <p:cNvSpPr/>
            <p:nvPr/>
          </p:nvSpPr>
          <p:spPr>
            <a:xfrm>
              <a:off x="4934675" y="2738975"/>
              <a:ext cx="25" cy="88750"/>
            </a:xfrm>
            <a:custGeom>
              <a:avLst/>
              <a:gdLst/>
              <a:ahLst/>
              <a:cxnLst/>
              <a:rect l="l" t="t" r="r" b="b"/>
              <a:pathLst>
                <a:path w="1" h="3550" fill="none" extrusionOk="0">
                  <a:moveTo>
                    <a:pt x="1" y="1"/>
                  </a:moveTo>
                  <a:lnTo>
                    <a:pt x="1" y="355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7"/>
            <p:cNvSpPr/>
            <p:nvPr/>
          </p:nvSpPr>
          <p:spPr>
            <a:xfrm>
              <a:off x="5031175" y="2628800"/>
              <a:ext cx="25" cy="90600"/>
            </a:xfrm>
            <a:custGeom>
              <a:avLst/>
              <a:gdLst/>
              <a:ahLst/>
              <a:cxnLst/>
              <a:rect l="l" t="t" r="r" b="b"/>
              <a:pathLst>
                <a:path w="1" h="3624" fill="none" extrusionOk="0">
                  <a:moveTo>
                    <a:pt x="1" y="1"/>
                  </a:moveTo>
                  <a:lnTo>
                    <a:pt x="1" y="3624"/>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7"/>
            <p:cNvSpPr/>
            <p:nvPr/>
          </p:nvSpPr>
          <p:spPr>
            <a:xfrm>
              <a:off x="5165025" y="2628800"/>
              <a:ext cx="25" cy="76200"/>
            </a:xfrm>
            <a:custGeom>
              <a:avLst/>
              <a:gdLst/>
              <a:ahLst/>
              <a:cxnLst/>
              <a:rect l="l" t="t" r="r" b="b"/>
              <a:pathLst>
                <a:path w="1" h="3048" fill="none" extrusionOk="0">
                  <a:moveTo>
                    <a:pt x="0" y="1"/>
                  </a:moveTo>
                  <a:lnTo>
                    <a:pt x="0" y="304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5280000" y="2719375"/>
              <a:ext cx="25" cy="64000"/>
            </a:xfrm>
            <a:custGeom>
              <a:avLst/>
              <a:gdLst/>
              <a:ahLst/>
              <a:cxnLst/>
              <a:rect l="l" t="t" r="r" b="b"/>
              <a:pathLst>
                <a:path w="1" h="2560" fill="none" extrusionOk="0">
                  <a:moveTo>
                    <a:pt x="0" y="1"/>
                  </a:moveTo>
                  <a:lnTo>
                    <a:pt x="0" y="255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p:nvPr/>
          </p:nvSpPr>
          <p:spPr>
            <a:xfrm>
              <a:off x="5369850" y="2751550"/>
              <a:ext cx="10000" cy="85800"/>
            </a:xfrm>
            <a:custGeom>
              <a:avLst/>
              <a:gdLst/>
              <a:ahLst/>
              <a:cxnLst/>
              <a:rect l="l" t="t" r="r" b="b"/>
              <a:pathLst>
                <a:path w="400" h="3432" fill="none" extrusionOk="0">
                  <a:moveTo>
                    <a:pt x="0" y="1"/>
                  </a:moveTo>
                  <a:lnTo>
                    <a:pt x="399" y="3432"/>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7"/>
            <p:cNvSpPr/>
            <p:nvPr/>
          </p:nvSpPr>
          <p:spPr>
            <a:xfrm>
              <a:off x="5512175" y="2837325"/>
              <a:ext cx="25" cy="84700"/>
            </a:xfrm>
            <a:custGeom>
              <a:avLst/>
              <a:gdLst/>
              <a:ahLst/>
              <a:cxnLst/>
              <a:rect l="l" t="t" r="r" b="b"/>
              <a:pathLst>
                <a:path w="1" h="3388" fill="none" extrusionOk="0">
                  <a:moveTo>
                    <a:pt x="1" y="1"/>
                  </a:moveTo>
                  <a:lnTo>
                    <a:pt x="1" y="338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7"/>
            <p:cNvSpPr/>
            <p:nvPr/>
          </p:nvSpPr>
          <p:spPr>
            <a:xfrm>
              <a:off x="4698425" y="3139375"/>
              <a:ext cx="27025" cy="96525"/>
            </a:xfrm>
            <a:custGeom>
              <a:avLst/>
              <a:gdLst/>
              <a:ahLst/>
              <a:cxnLst/>
              <a:rect l="l" t="t" r="r" b="b"/>
              <a:pathLst>
                <a:path w="1081" h="3861" fill="none" extrusionOk="0">
                  <a:moveTo>
                    <a:pt x="1080" y="1"/>
                  </a:moveTo>
                  <a:lnTo>
                    <a:pt x="1" y="386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7"/>
            <p:cNvSpPr/>
            <p:nvPr/>
          </p:nvSpPr>
          <p:spPr>
            <a:xfrm>
              <a:off x="4829300" y="3059900"/>
              <a:ext cx="11500" cy="106125"/>
            </a:xfrm>
            <a:custGeom>
              <a:avLst/>
              <a:gdLst/>
              <a:ahLst/>
              <a:cxnLst/>
              <a:rect l="l" t="t" r="r" b="b"/>
              <a:pathLst>
                <a:path w="460" h="4245" fill="none" extrusionOk="0">
                  <a:moveTo>
                    <a:pt x="459" y="0"/>
                  </a:moveTo>
                  <a:lnTo>
                    <a:pt x="1" y="4245"/>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7"/>
            <p:cNvSpPr/>
            <p:nvPr/>
          </p:nvSpPr>
          <p:spPr>
            <a:xfrm>
              <a:off x="4928775" y="3014050"/>
              <a:ext cx="25" cy="88750"/>
            </a:xfrm>
            <a:custGeom>
              <a:avLst/>
              <a:gdLst/>
              <a:ahLst/>
              <a:cxnLst/>
              <a:rect l="l" t="t" r="r" b="b"/>
              <a:pathLst>
                <a:path w="1" h="3550" fill="none" extrusionOk="0">
                  <a:moveTo>
                    <a:pt x="0" y="1"/>
                  </a:moveTo>
                  <a:lnTo>
                    <a:pt x="0" y="355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a:off x="5025250" y="2903875"/>
              <a:ext cx="25" cy="90600"/>
            </a:xfrm>
            <a:custGeom>
              <a:avLst/>
              <a:gdLst/>
              <a:ahLst/>
              <a:cxnLst/>
              <a:rect l="l" t="t" r="r" b="b"/>
              <a:pathLst>
                <a:path w="1" h="3624" fill="none" extrusionOk="0">
                  <a:moveTo>
                    <a:pt x="1" y="0"/>
                  </a:moveTo>
                  <a:lnTo>
                    <a:pt x="1" y="3624"/>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5159100" y="2903875"/>
              <a:ext cx="25" cy="76175"/>
            </a:xfrm>
            <a:custGeom>
              <a:avLst/>
              <a:gdLst/>
              <a:ahLst/>
              <a:cxnLst/>
              <a:rect l="l" t="t" r="r" b="b"/>
              <a:pathLst>
                <a:path w="1" h="3047" fill="none" extrusionOk="0">
                  <a:moveTo>
                    <a:pt x="0" y="0"/>
                  </a:moveTo>
                  <a:lnTo>
                    <a:pt x="0" y="304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5274075" y="2994450"/>
              <a:ext cx="25" cy="64000"/>
            </a:xfrm>
            <a:custGeom>
              <a:avLst/>
              <a:gdLst/>
              <a:ahLst/>
              <a:cxnLst/>
              <a:rect l="l" t="t" r="r" b="b"/>
              <a:pathLst>
                <a:path w="1" h="2560" fill="none" extrusionOk="0">
                  <a:moveTo>
                    <a:pt x="1" y="1"/>
                  </a:moveTo>
                  <a:lnTo>
                    <a:pt x="1" y="255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a:off x="5366875" y="3050650"/>
              <a:ext cx="7425" cy="61775"/>
            </a:xfrm>
            <a:custGeom>
              <a:avLst/>
              <a:gdLst/>
              <a:ahLst/>
              <a:cxnLst/>
              <a:rect l="l" t="t" r="r" b="b"/>
              <a:pathLst>
                <a:path w="297" h="2471" fill="none" extrusionOk="0">
                  <a:moveTo>
                    <a:pt x="1" y="1"/>
                  </a:moveTo>
                  <a:lnTo>
                    <a:pt x="297" y="247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5506275" y="3112400"/>
              <a:ext cx="25" cy="84325"/>
            </a:xfrm>
            <a:custGeom>
              <a:avLst/>
              <a:gdLst/>
              <a:ahLst/>
              <a:cxnLst/>
              <a:rect l="l" t="t" r="r" b="b"/>
              <a:pathLst>
                <a:path w="1" h="3373" fill="none" extrusionOk="0">
                  <a:moveTo>
                    <a:pt x="0" y="0"/>
                  </a:moveTo>
                  <a:lnTo>
                    <a:pt x="0" y="3372"/>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a:off x="4701025" y="3422950"/>
              <a:ext cx="18500" cy="65475"/>
            </a:xfrm>
            <a:custGeom>
              <a:avLst/>
              <a:gdLst/>
              <a:ahLst/>
              <a:cxnLst/>
              <a:rect l="l" t="t" r="r" b="b"/>
              <a:pathLst>
                <a:path w="740" h="2619" fill="none" extrusionOk="0">
                  <a:moveTo>
                    <a:pt x="740" y="1"/>
                  </a:moveTo>
                  <a:lnTo>
                    <a:pt x="0" y="261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7"/>
            <p:cNvSpPr/>
            <p:nvPr/>
          </p:nvSpPr>
          <p:spPr>
            <a:xfrm>
              <a:off x="4823025" y="3343475"/>
              <a:ext cx="11475" cy="106500"/>
            </a:xfrm>
            <a:custGeom>
              <a:avLst/>
              <a:gdLst/>
              <a:ahLst/>
              <a:cxnLst/>
              <a:rect l="l" t="t" r="r" b="b"/>
              <a:pathLst>
                <a:path w="459" h="4260" fill="none" extrusionOk="0">
                  <a:moveTo>
                    <a:pt x="459" y="0"/>
                  </a:moveTo>
                  <a:lnTo>
                    <a:pt x="0" y="426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7"/>
            <p:cNvSpPr/>
            <p:nvPr/>
          </p:nvSpPr>
          <p:spPr>
            <a:xfrm>
              <a:off x="4922475" y="3297625"/>
              <a:ext cx="25" cy="88750"/>
            </a:xfrm>
            <a:custGeom>
              <a:avLst/>
              <a:gdLst/>
              <a:ahLst/>
              <a:cxnLst/>
              <a:rect l="l" t="t" r="r" b="b"/>
              <a:pathLst>
                <a:path w="1" h="3550" fill="none" extrusionOk="0">
                  <a:moveTo>
                    <a:pt x="1" y="1"/>
                  </a:moveTo>
                  <a:lnTo>
                    <a:pt x="1" y="355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7"/>
            <p:cNvSpPr/>
            <p:nvPr/>
          </p:nvSpPr>
          <p:spPr>
            <a:xfrm>
              <a:off x="5019350" y="3227375"/>
              <a:ext cx="25" cy="90250"/>
            </a:xfrm>
            <a:custGeom>
              <a:avLst/>
              <a:gdLst/>
              <a:ahLst/>
              <a:cxnLst/>
              <a:rect l="l" t="t" r="r" b="b"/>
              <a:pathLst>
                <a:path w="1" h="3610" fill="none" extrusionOk="0">
                  <a:moveTo>
                    <a:pt x="0" y="1"/>
                  </a:moveTo>
                  <a:lnTo>
                    <a:pt x="0" y="360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5153175" y="3227375"/>
              <a:ext cx="25" cy="76200"/>
            </a:xfrm>
            <a:custGeom>
              <a:avLst/>
              <a:gdLst/>
              <a:ahLst/>
              <a:cxnLst/>
              <a:rect l="l" t="t" r="r" b="b"/>
              <a:pathLst>
                <a:path w="1" h="3048" fill="none" extrusionOk="0">
                  <a:moveTo>
                    <a:pt x="1" y="1"/>
                  </a:moveTo>
                  <a:lnTo>
                    <a:pt x="1" y="304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a:off x="5268525" y="3317600"/>
              <a:ext cx="25" cy="64350"/>
            </a:xfrm>
            <a:custGeom>
              <a:avLst/>
              <a:gdLst/>
              <a:ahLst/>
              <a:cxnLst/>
              <a:rect l="l" t="t" r="r" b="b"/>
              <a:pathLst>
                <a:path w="1" h="2574" fill="none" extrusionOk="0">
                  <a:moveTo>
                    <a:pt x="1" y="0"/>
                  </a:moveTo>
                  <a:lnTo>
                    <a:pt x="1" y="2573"/>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a:off x="5358000" y="3349750"/>
              <a:ext cx="10375" cy="86175"/>
            </a:xfrm>
            <a:custGeom>
              <a:avLst/>
              <a:gdLst/>
              <a:ahLst/>
              <a:cxnLst/>
              <a:rect l="l" t="t" r="r" b="b"/>
              <a:pathLst>
                <a:path w="415" h="3447" fill="none" extrusionOk="0">
                  <a:moveTo>
                    <a:pt x="1" y="1"/>
                  </a:moveTo>
                  <a:lnTo>
                    <a:pt x="415" y="344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p:nvPr/>
          </p:nvSpPr>
          <p:spPr>
            <a:xfrm>
              <a:off x="5500350" y="3435900"/>
              <a:ext cx="25" cy="84325"/>
            </a:xfrm>
            <a:custGeom>
              <a:avLst/>
              <a:gdLst/>
              <a:ahLst/>
              <a:cxnLst/>
              <a:rect l="l" t="t" r="r" b="b"/>
              <a:pathLst>
                <a:path w="1" h="3373" fill="none" extrusionOk="0">
                  <a:moveTo>
                    <a:pt x="1" y="1"/>
                  </a:moveTo>
                  <a:lnTo>
                    <a:pt x="1" y="3372"/>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27"/>
          <p:cNvGrpSpPr/>
          <p:nvPr/>
        </p:nvGrpSpPr>
        <p:grpSpPr>
          <a:xfrm>
            <a:off x="2822625" y="3942225"/>
            <a:ext cx="502825" cy="736500"/>
            <a:chOff x="6108925" y="2841025"/>
            <a:chExt cx="502825" cy="736500"/>
          </a:xfrm>
        </p:grpSpPr>
        <p:sp>
          <p:nvSpPr>
            <p:cNvPr id="586" name="Google Shape;586;p27"/>
            <p:cNvSpPr/>
            <p:nvPr/>
          </p:nvSpPr>
          <p:spPr>
            <a:xfrm>
              <a:off x="6108925" y="2841025"/>
              <a:ext cx="502825" cy="736500"/>
            </a:xfrm>
            <a:custGeom>
              <a:avLst/>
              <a:gdLst/>
              <a:ahLst/>
              <a:cxnLst/>
              <a:rect l="l" t="t" r="r" b="b"/>
              <a:pathLst>
                <a:path w="20113" h="29460" extrusionOk="0">
                  <a:moveTo>
                    <a:pt x="20098" y="0"/>
                  </a:moveTo>
                  <a:cubicBezTo>
                    <a:pt x="20098" y="0"/>
                    <a:pt x="15957" y="666"/>
                    <a:pt x="12955" y="3121"/>
                  </a:cubicBezTo>
                  <a:lnTo>
                    <a:pt x="14375" y="5103"/>
                  </a:lnTo>
                  <a:lnTo>
                    <a:pt x="14375" y="5103"/>
                  </a:lnTo>
                  <a:lnTo>
                    <a:pt x="12156" y="4156"/>
                  </a:lnTo>
                  <a:lnTo>
                    <a:pt x="8592" y="9243"/>
                  </a:lnTo>
                  <a:lnTo>
                    <a:pt x="10367" y="11225"/>
                  </a:lnTo>
                  <a:lnTo>
                    <a:pt x="7335" y="11151"/>
                  </a:lnTo>
                  <a:lnTo>
                    <a:pt x="4673" y="15854"/>
                  </a:lnTo>
                  <a:lnTo>
                    <a:pt x="6685" y="17481"/>
                  </a:lnTo>
                  <a:lnTo>
                    <a:pt x="3002" y="16978"/>
                  </a:lnTo>
                  <a:cubicBezTo>
                    <a:pt x="3002" y="16978"/>
                    <a:pt x="0" y="23308"/>
                    <a:pt x="1863" y="29460"/>
                  </a:cubicBezTo>
                  <a:cubicBezTo>
                    <a:pt x="1863" y="29460"/>
                    <a:pt x="13739" y="21651"/>
                    <a:pt x="16815" y="14005"/>
                  </a:cubicBezTo>
                  <a:lnTo>
                    <a:pt x="14700" y="13177"/>
                  </a:lnTo>
                  <a:lnTo>
                    <a:pt x="17835" y="11861"/>
                  </a:lnTo>
                  <a:lnTo>
                    <a:pt x="19640" y="7350"/>
                  </a:lnTo>
                  <a:lnTo>
                    <a:pt x="16800" y="7069"/>
                  </a:lnTo>
                  <a:lnTo>
                    <a:pt x="19373" y="6389"/>
                  </a:lnTo>
                  <a:cubicBezTo>
                    <a:pt x="19373" y="6389"/>
                    <a:pt x="20113" y="2781"/>
                    <a:pt x="20098" y="0"/>
                  </a:cubicBezTo>
                  <a:close/>
                </a:path>
              </a:pathLst>
            </a:custGeom>
            <a:solidFill>
              <a:srgbClr val="88C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a:off x="6183600" y="2901275"/>
              <a:ext cx="380475" cy="616725"/>
            </a:xfrm>
            <a:custGeom>
              <a:avLst/>
              <a:gdLst/>
              <a:ahLst/>
              <a:cxnLst/>
              <a:rect l="l" t="t" r="r" b="b"/>
              <a:pathLst>
                <a:path w="15219" h="24669" fill="none" extrusionOk="0">
                  <a:moveTo>
                    <a:pt x="0" y="24669"/>
                  </a:moveTo>
                  <a:cubicBezTo>
                    <a:pt x="0" y="24669"/>
                    <a:pt x="2189" y="19197"/>
                    <a:pt x="4585" y="16402"/>
                  </a:cubicBezTo>
                  <a:cubicBezTo>
                    <a:pt x="6981" y="13607"/>
                    <a:pt x="11284" y="8445"/>
                    <a:pt x="12586" y="4585"/>
                  </a:cubicBezTo>
                  <a:cubicBezTo>
                    <a:pt x="13887" y="726"/>
                    <a:pt x="15218" y="1"/>
                    <a:pt x="15218" y="1"/>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a:off x="6189875" y="3393375"/>
              <a:ext cx="101700" cy="67700"/>
            </a:xfrm>
            <a:custGeom>
              <a:avLst/>
              <a:gdLst/>
              <a:ahLst/>
              <a:cxnLst/>
              <a:rect l="l" t="t" r="r" b="b"/>
              <a:pathLst>
                <a:path w="4068" h="2708" fill="none" extrusionOk="0">
                  <a:moveTo>
                    <a:pt x="4068" y="1154"/>
                  </a:moveTo>
                  <a:lnTo>
                    <a:pt x="755" y="2707"/>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a:off x="6234625" y="3310200"/>
              <a:ext cx="156400" cy="63625"/>
            </a:xfrm>
            <a:custGeom>
              <a:avLst/>
              <a:gdLst/>
              <a:ahLst/>
              <a:cxnLst/>
              <a:rect l="l" t="t" r="r" b="b"/>
              <a:pathLst>
                <a:path w="6256" h="2545" fill="none" extrusionOk="0">
                  <a:moveTo>
                    <a:pt x="6256" y="562"/>
                  </a:moveTo>
                  <a:lnTo>
                    <a:pt x="799" y="2544"/>
                  </a:lnTo>
                  <a:lnTo>
                    <a:pt x="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6318175" y="3190400"/>
              <a:ext cx="129800" cy="76575"/>
            </a:xfrm>
            <a:custGeom>
              <a:avLst/>
              <a:gdLst/>
              <a:ahLst/>
              <a:cxnLst/>
              <a:rect l="l" t="t" r="r" b="b"/>
              <a:pathLst>
                <a:path w="5192" h="3063" fill="none" extrusionOk="0">
                  <a:moveTo>
                    <a:pt x="5191" y="1376"/>
                  </a:moveTo>
                  <a:lnTo>
                    <a:pt x="577" y="3062"/>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6401725" y="3102425"/>
              <a:ext cx="81375" cy="70250"/>
            </a:xfrm>
            <a:custGeom>
              <a:avLst/>
              <a:gdLst/>
              <a:ahLst/>
              <a:cxnLst/>
              <a:rect l="l" t="t" r="r" b="b"/>
              <a:pathLst>
                <a:path w="3255" h="2810" fill="none" extrusionOk="0">
                  <a:moveTo>
                    <a:pt x="3254" y="1272"/>
                  </a:moveTo>
                  <a:lnTo>
                    <a:pt x="297" y="2810"/>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6431300" y="3017750"/>
              <a:ext cx="104300" cy="74700"/>
            </a:xfrm>
            <a:custGeom>
              <a:avLst/>
              <a:gdLst/>
              <a:ahLst/>
              <a:cxnLst/>
              <a:rect l="l" t="t" r="r" b="b"/>
              <a:pathLst>
                <a:path w="4172" h="2988" fill="none" extrusionOk="0">
                  <a:moveTo>
                    <a:pt x="4171" y="1642"/>
                  </a:moveTo>
                  <a:lnTo>
                    <a:pt x="1228" y="2988"/>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6498975" y="2912375"/>
              <a:ext cx="66200" cy="81000"/>
            </a:xfrm>
            <a:custGeom>
              <a:avLst/>
              <a:gdLst/>
              <a:ahLst/>
              <a:cxnLst/>
              <a:rect l="l" t="t" r="r" b="b"/>
              <a:pathLst>
                <a:path w="2648" h="3240" fill="none" extrusionOk="0">
                  <a:moveTo>
                    <a:pt x="2647" y="2145"/>
                  </a:moveTo>
                  <a:lnTo>
                    <a:pt x="296" y="3239"/>
                  </a:lnTo>
                  <a:lnTo>
                    <a:pt x="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27"/>
          <p:cNvGrpSpPr/>
          <p:nvPr/>
        </p:nvGrpSpPr>
        <p:grpSpPr>
          <a:xfrm>
            <a:off x="2865200" y="4411750"/>
            <a:ext cx="499500" cy="291325"/>
            <a:chOff x="6432425" y="3554250"/>
            <a:chExt cx="499500" cy="291325"/>
          </a:xfrm>
        </p:grpSpPr>
        <p:sp>
          <p:nvSpPr>
            <p:cNvPr id="595" name="Google Shape;595;p27"/>
            <p:cNvSpPr/>
            <p:nvPr/>
          </p:nvSpPr>
          <p:spPr>
            <a:xfrm>
              <a:off x="6432425" y="3554250"/>
              <a:ext cx="499500" cy="291325"/>
            </a:xfrm>
            <a:custGeom>
              <a:avLst/>
              <a:gdLst/>
              <a:ahLst/>
              <a:cxnLst/>
              <a:rect l="l" t="t" r="r" b="b"/>
              <a:pathLst>
                <a:path w="19980" h="11653" extrusionOk="0">
                  <a:moveTo>
                    <a:pt x="16277" y="0"/>
                  </a:moveTo>
                  <a:cubicBezTo>
                    <a:pt x="15819" y="0"/>
                    <a:pt x="15346" y="34"/>
                    <a:pt x="14878" y="117"/>
                  </a:cubicBezTo>
                  <a:lnTo>
                    <a:pt x="15055" y="1714"/>
                  </a:lnTo>
                  <a:lnTo>
                    <a:pt x="14079" y="443"/>
                  </a:lnTo>
                  <a:lnTo>
                    <a:pt x="10382" y="2217"/>
                  </a:lnTo>
                  <a:lnTo>
                    <a:pt x="10767" y="3933"/>
                  </a:lnTo>
                  <a:lnTo>
                    <a:pt x="9051" y="2912"/>
                  </a:lnTo>
                  <a:lnTo>
                    <a:pt x="6005" y="4761"/>
                  </a:lnTo>
                  <a:lnTo>
                    <a:pt x="6626" y="6329"/>
                  </a:lnTo>
                  <a:lnTo>
                    <a:pt x="4674" y="4850"/>
                  </a:lnTo>
                  <a:cubicBezTo>
                    <a:pt x="4674" y="4850"/>
                    <a:pt x="917" y="7526"/>
                    <a:pt x="0" y="11653"/>
                  </a:cubicBezTo>
                  <a:cubicBezTo>
                    <a:pt x="0" y="11653"/>
                    <a:pt x="9332" y="11002"/>
                    <a:pt x="13576" y="7615"/>
                  </a:cubicBezTo>
                  <a:lnTo>
                    <a:pt x="12630" y="6447"/>
                  </a:lnTo>
                  <a:lnTo>
                    <a:pt x="14848" y="6713"/>
                  </a:lnTo>
                  <a:lnTo>
                    <a:pt x="17348" y="4702"/>
                  </a:lnTo>
                  <a:lnTo>
                    <a:pt x="15795" y="3622"/>
                  </a:lnTo>
                  <a:lnTo>
                    <a:pt x="17495" y="4066"/>
                  </a:lnTo>
                  <a:cubicBezTo>
                    <a:pt x="17495" y="4066"/>
                    <a:pt x="19093" y="2232"/>
                    <a:pt x="19980" y="635"/>
                  </a:cubicBezTo>
                  <a:cubicBezTo>
                    <a:pt x="19980" y="635"/>
                    <a:pt x="18262" y="0"/>
                    <a:pt x="16277" y="0"/>
                  </a:cubicBezTo>
                  <a:close/>
                </a:path>
              </a:pathLst>
            </a:custGeom>
            <a:solidFill>
              <a:srgbClr val="9AD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6467550" y="3588975"/>
              <a:ext cx="417800" cy="231450"/>
            </a:xfrm>
            <a:custGeom>
              <a:avLst/>
              <a:gdLst/>
              <a:ahLst/>
              <a:cxnLst/>
              <a:rect l="l" t="t" r="r" b="b"/>
              <a:pathLst>
                <a:path w="16712" h="9258" fill="none" extrusionOk="0">
                  <a:moveTo>
                    <a:pt x="0" y="9258"/>
                  </a:moveTo>
                  <a:cubicBezTo>
                    <a:pt x="0" y="9258"/>
                    <a:pt x="3032" y="6833"/>
                    <a:pt x="5309" y="5990"/>
                  </a:cubicBezTo>
                  <a:cubicBezTo>
                    <a:pt x="7587" y="5161"/>
                    <a:pt x="11713" y="3594"/>
                    <a:pt x="13724" y="1790"/>
                  </a:cubicBezTo>
                  <a:cubicBezTo>
                    <a:pt x="15721" y="0"/>
                    <a:pt x="16712" y="15"/>
                    <a:pt x="16712" y="15"/>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6500450" y="3750900"/>
              <a:ext cx="60275" cy="49575"/>
            </a:xfrm>
            <a:custGeom>
              <a:avLst/>
              <a:gdLst/>
              <a:ahLst/>
              <a:cxnLst/>
              <a:rect l="l" t="t" r="r" b="b"/>
              <a:pathLst>
                <a:path w="2411" h="1983" fill="none" extrusionOk="0">
                  <a:moveTo>
                    <a:pt x="2411" y="1982"/>
                  </a:moveTo>
                  <a:lnTo>
                    <a:pt x="0" y="1805"/>
                  </a:lnTo>
                  <a:lnTo>
                    <a:pt x="444"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6555175" y="3717625"/>
              <a:ext cx="94300" cy="58825"/>
            </a:xfrm>
            <a:custGeom>
              <a:avLst/>
              <a:gdLst/>
              <a:ahLst/>
              <a:cxnLst/>
              <a:rect l="l" t="t" r="r" b="b"/>
              <a:pathLst>
                <a:path w="3772" h="2353" fill="none" extrusionOk="0">
                  <a:moveTo>
                    <a:pt x="3771" y="2352"/>
                  </a:moveTo>
                  <a:lnTo>
                    <a:pt x="0" y="1716"/>
                  </a:lnTo>
                  <a:lnTo>
                    <a:pt x="35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6634275" y="3676225"/>
              <a:ext cx="79900" cy="61400"/>
            </a:xfrm>
            <a:custGeom>
              <a:avLst/>
              <a:gdLst/>
              <a:ahLst/>
              <a:cxnLst/>
              <a:rect l="l" t="t" r="r" b="b"/>
              <a:pathLst>
                <a:path w="3196" h="2456" fill="none" extrusionOk="0">
                  <a:moveTo>
                    <a:pt x="3195" y="2455"/>
                  </a:moveTo>
                  <a:lnTo>
                    <a:pt x="1" y="1938"/>
                  </a:lnTo>
                  <a:lnTo>
                    <a:pt x="66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6708600" y="3652175"/>
              <a:ext cx="55125" cy="44775"/>
            </a:xfrm>
            <a:custGeom>
              <a:avLst/>
              <a:gdLst/>
              <a:ahLst/>
              <a:cxnLst/>
              <a:rect l="l" t="t" r="r" b="b"/>
              <a:pathLst>
                <a:path w="2205" h="1791" fill="none" extrusionOk="0">
                  <a:moveTo>
                    <a:pt x="2204" y="1790"/>
                  </a:moveTo>
                  <a:lnTo>
                    <a:pt x="1" y="1716"/>
                  </a:lnTo>
                  <a:lnTo>
                    <a:pt x="74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6765175" y="3613375"/>
              <a:ext cx="52900" cy="57325"/>
            </a:xfrm>
            <a:custGeom>
              <a:avLst/>
              <a:gdLst/>
              <a:ahLst/>
              <a:cxnLst/>
              <a:rect l="l" t="t" r="r" b="b"/>
              <a:pathLst>
                <a:path w="2116" h="2293" fill="none" extrusionOk="0">
                  <a:moveTo>
                    <a:pt x="2115" y="2292"/>
                  </a:moveTo>
                  <a:lnTo>
                    <a:pt x="0" y="2100"/>
                  </a:lnTo>
                  <a:lnTo>
                    <a:pt x="252"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6822475" y="3574925"/>
              <a:ext cx="42550" cy="52150"/>
            </a:xfrm>
            <a:custGeom>
              <a:avLst/>
              <a:gdLst/>
              <a:ahLst/>
              <a:cxnLst/>
              <a:rect l="l" t="t" r="r" b="b"/>
              <a:pathLst>
                <a:path w="1702" h="2086" fill="none" extrusionOk="0">
                  <a:moveTo>
                    <a:pt x="1701" y="2085"/>
                  </a:moveTo>
                  <a:lnTo>
                    <a:pt x="0" y="1952"/>
                  </a:lnTo>
                  <a:lnTo>
                    <a:pt x="873"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27"/>
          <p:cNvGrpSpPr/>
          <p:nvPr/>
        </p:nvGrpSpPr>
        <p:grpSpPr>
          <a:xfrm>
            <a:off x="146125" y="4673425"/>
            <a:ext cx="9067377" cy="85125"/>
            <a:chOff x="0" y="4675850"/>
            <a:chExt cx="9067377" cy="85125"/>
          </a:xfrm>
        </p:grpSpPr>
        <p:sp>
          <p:nvSpPr>
            <p:cNvPr id="604" name="Google Shape;604;p27"/>
            <p:cNvSpPr/>
            <p:nvPr/>
          </p:nvSpPr>
          <p:spPr>
            <a:xfrm flipH="1">
              <a:off x="5762748" y="4675850"/>
              <a:ext cx="3304628" cy="8405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0" y="4693101"/>
              <a:ext cx="2980136" cy="6680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flipH="1">
              <a:off x="2921181" y="4694185"/>
              <a:ext cx="2897912" cy="66790"/>
            </a:xfrm>
            <a:custGeom>
              <a:avLst/>
              <a:gdLst/>
              <a:ahLst/>
              <a:cxnLst/>
              <a:rect l="l" t="t" r="r" b="b"/>
              <a:pathLst>
                <a:path w="80269" h="1850" extrusionOk="0">
                  <a:moveTo>
                    <a:pt x="18732" y="0"/>
                  </a:moveTo>
                  <a:cubicBezTo>
                    <a:pt x="18296" y="0"/>
                    <a:pt x="17859" y="0"/>
                    <a:pt x="17422" y="1"/>
                  </a:cubicBezTo>
                  <a:cubicBezTo>
                    <a:pt x="11610" y="16"/>
                    <a:pt x="5813" y="16"/>
                    <a:pt x="1" y="16"/>
                  </a:cubicBezTo>
                  <a:lnTo>
                    <a:pt x="1" y="1820"/>
                  </a:lnTo>
                  <a:cubicBezTo>
                    <a:pt x="14819" y="1820"/>
                    <a:pt x="29652" y="1835"/>
                    <a:pt x="44471" y="1835"/>
                  </a:cubicBezTo>
                  <a:lnTo>
                    <a:pt x="79062" y="1849"/>
                  </a:lnTo>
                  <a:cubicBezTo>
                    <a:pt x="80269" y="1849"/>
                    <a:pt x="79293" y="326"/>
                    <a:pt x="78088" y="326"/>
                  </a:cubicBezTo>
                  <a:cubicBezTo>
                    <a:pt x="78083" y="326"/>
                    <a:pt x="78077" y="326"/>
                    <a:pt x="78071" y="326"/>
                  </a:cubicBezTo>
                  <a:cubicBezTo>
                    <a:pt x="57966" y="326"/>
                    <a:pt x="38797" y="0"/>
                    <a:pt x="18732" y="0"/>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27"/>
          <p:cNvGrpSpPr/>
          <p:nvPr/>
        </p:nvGrpSpPr>
        <p:grpSpPr>
          <a:xfrm>
            <a:off x="495627" y="1874604"/>
            <a:ext cx="1373326" cy="2819557"/>
            <a:chOff x="4674350" y="1395675"/>
            <a:chExt cx="404050" cy="829550"/>
          </a:xfrm>
        </p:grpSpPr>
        <p:sp>
          <p:nvSpPr>
            <p:cNvPr id="608" name="Google Shape;608;p27"/>
            <p:cNvSpPr/>
            <p:nvPr/>
          </p:nvSpPr>
          <p:spPr>
            <a:xfrm>
              <a:off x="4674350" y="1444825"/>
              <a:ext cx="225650" cy="223725"/>
            </a:xfrm>
            <a:custGeom>
              <a:avLst/>
              <a:gdLst/>
              <a:ahLst/>
              <a:cxnLst/>
              <a:rect l="l" t="t" r="r" b="b"/>
              <a:pathLst>
                <a:path w="9026" h="8949" extrusionOk="0">
                  <a:moveTo>
                    <a:pt x="1240" y="0"/>
                  </a:moveTo>
                  <a:cubicBezTo>
                    <a:pt x="1240" y="0"/>
                    <a:pt x="0" y="6545"/>
                    <a:pt x="7136" y="8949"/>
                  </a:cubicBezTo>
                  <a:cubicBezTo>
                    <a:pt x="7136" y="8949"/>
                    <a:pt x="9025" y="1050"/>
                    <a:pt x="1240" y="0"/>
                  </a:cubicBezTo>
                  <a:close/>
                </a:path>
              </a:pathLst>
            </a:custGeom>
            <a:solidFill>
              <a:srgbClr val="B9F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4721550" y="1463425"/>
              <a:ext cx="117850" cy="182725"/>
            </a:xfrm>
            <a:custGeom>
              <a:avLst/>
              <a:gdLst/>
              <a:ahLst/>
              <a:cxnLst/>
              <a:rect l="l" t="t" r="r" b="b"/>
              <a:pathLst>
                <a:path w="4714" h="7309" fill="none" extrusionOk="0">
                  <a:moveTo>
                    <a:pt x="1" y="0"/>
                  </a:moveTo>
                  <a:cubicBezTo>
                    <a:pt x="1" y="0"/>
                    <a:pt x="3531" y="3034"/>
                    <a:pt x="4714" y="7308"/>
                  </a:cubicBezTo>
                </a:path>
              </a:pathLst>
            </a:custGeom>
            <a:noFill/>
            <a:ln w="3825" cap="flat" cmpd="sng">
              <a:solidFill>
                <a:srgbClr val="112E2D"/>
              </a:solidFill>
              <a:prstDash val="solid"/>
              <a:miter lim="19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4818875" y="1395675"/>
              <a:ext cx="259525" cy="269550"/>
            </a:xfrm>
            <a:custGeom>
              <a:avLst/>
              <a:gdLst/>
              <a:ahLst/>
              <a:cxnLst/>
              <a:rect l="l" t="t" r="r" b="b"/>
              <a:pathLst>
                <a:path w="10381" h="10782" extrusionOk="0">
                  <a:moveTo>
                    <a:pt x="7537" y="1"/>
                  </a:moveTo>
                  <a:lnTo>
                    <a:pt x="7537" y="1"/>
                  </a:lnTo>
                  <a:cubicBezTo>
                    <a:pt x="7537" y="1"/>
                    <a:pt x="0" y="2005"/>
                    <a:pt x="1088" y="10781"/>
                  </a:cubicBezTo>
                  <a:cubicBezTo>
                    <a:pt x="1088" y="10781"/>
                    <a:pt x="10380" y="8740"/>
                    <a:pt x="7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4863225" y="1422400"/>
              <a:ext cx="132650" cy="216575"/>
            </a:xfrm>
            <a:custGeom>
              <a:avLst/>
              <a:gdLst/>
              <a:ahLst/>
              <a:cxnLst/>
              <a:rect l="l" t="t" r="r" b="b"/>
              <a:pathLst>
                <a:path w="5306" h="8663" fill="none" extrusionOk="0">
                  <a:moveTo>
                    <a:pt x="5305" y="0"/>
                  </a:moveTo>
                  <a:cubicBezTo>
                    <a:pt x="5305" y="0"/>
                    <a:pt x="3912" y="5247"/>
                    <a:pt x="1" y="8663"/>
                  </a:cubicBezTo>
                </a:path>
              </a:pathLst>
            </a:custGeom>
            <a:noFill/>
            <a:ln w="3825" cap="flat" cmpd="sng">
              <a:solidFill>
                <a:srgbClr val="112E2D"/>
              </a:solidFill>
              <a:prstDash val="solid"/>
              <a:miter lim="19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4728250" y="1674725"/>
              <a:ext cx="301475" cy="550500"/>
            </a:xfrm>
            <a:custGeom>
              <a:avLst/>
              <a:gdLst/>
              <a:ahLst/>
              <a:cxnLst/>
              <a:rect l="l" t="t" r="r" b="b"/>
              <a:pathLst>
                <a:path w="12059" h="22020" extrusionOk="0">
                  <a:moveTo>
                    <a:pt x="2328" y="1"/>
                  </a:moveTo>
                  <a:lnTo>
                    <a:pt x="0" y="22020"/>
                  </a:lnTo>
                  <a:lnTo>
                    <a:pt x="12059" y="22020"/>
                  </a:lnTo>
                  <a:lnTo>
                    <a:pt x="97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4763050" y="1649450"/>
              <a:ext cx="234725" cy="29600"/>
            </a:xfrm>
            <a:custGeom>
              <a:avLst/>
              <a:gdLst/>
              <a:ahLst/>
              <a:cxnLst/>
              <a:rect l="l" t="t" r="r" b="b"/>
              <a:pathLst>
                <a:path w="9389" h="1184" extrusionOk="0">
                  <a:moveTo>
                    <a:pt x="592" y="1"/>
                  </a:moveTo>
                  <a:cubicBezTo>
                    <a:pt x="268" y="1"/>
                    <a:pt x="1" y="268"/>
                    <a:pt x="1" y="592"/>
                  </a:cubicBezTo>
                  <a:cubicBezTo>
                    <a:pt x="1" y="917"/>
                    <a:pt x="268" y="1184"/>
                    <a:pt x="592" y="1184"/>
                  </a:cubicBezTo>
                  <a:lnTo>
                    <a:pt x="8797" y="1184"/>
                  </a:lnTo>
                  <a:cubicBezTo>
                    <a:pt x="9121" y="1184"/>
                    <a:pt x="9389" y="917"/>
                    <a:pt x="9389" y="592"/>
                  </a:cubicBezTo>
                  <a:cubicBezTo>
                    <a:pt x="9389" y="268"/>
                    <a:pt x="9121" y="1"/>
                    <a:pt x="8797" y="1"/>
                  </a:cubicBezTo>
                  <a:close/>
                </a:path>
              </a:pathLst>
            </a:custGeom>
            <a:solidFill>
              <a:srgbClr val="11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4782150" y="1704775"/>
              <a:ext cx="85875" cy="241400"/>
            </a:xfrm>
            <a:custGeom>
              <a:avLst/>
              <a:gdLst/>
              <a:ahLst/>
              <a:cxnLst/>
              <a:rect l="l" t="t" r="r" b="b"/>
              <a:pathLst>
                <a:path w="3435" h="9656" fill="none" extrusionOk="0">
                  <a:moveTo>
                    <a:pt x="3435" y="1"/>
                  </a:moveTo>
                  <a:lnTo>
                    <a:pt x="935" y="1"/>
                  </a:lnTo>
                  <a:lnTo>
                    <a:pt x="0" y="9656"/>
                  </a:lnTo>
                </a:path>
              </a:pathLst>
            </a:custGeom>
            <a:noFill/>
            <a:ln w="3825" cap="flat" cmpd="sng">
              <a:solidFill>
                <a:srgbClr val="112E2D"/>
              </a:solidFill>
              <a:prstDash val="solid"/>
              <a:miter lim="19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27"/>
          <p:cNvSpPr/>
          <p:nvPr/>
        </p:nvSpPr>
        <p:spPr>
          <a:xfrm flipH="1">
            <a:off x="2726975" y="68940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flipH="1">
            <a:off x="5151650" y="200513"/>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flipH="1">
            <a:off x="8200900" y="1491063"/>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flipH="1">
            <a:off x="522625" y="30715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t>28/8/2025</a:t>
            </a:fld>
            <a:endParaRPr lang="en-US"/>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941540148"/>
      </p:ext>
    </p:extLst>
  </p:cSld>
  <p:clrMapOvr>
    <a:masterClrMapping/>
  </p:clrMapOvr>
  <p:transition spd="med">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t>28/8/2025</a:t>
            </a:fld>
            <a:endParaRPr lang="en-US"/>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322828784"/>
      </p:ext>
    </p:extLst>
  </p:cSld>
  <p:clrMapOvr>
    <a:masterClrMapping/>
  </p:clrMapOvr>
  <p:transition spd="med">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t>28/8/2025</a:t>
            </a:fld>
            <a:endParaRPr lang="en-US"/>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578819518"/>
      </p:ext>
    </p:extLst>
  </p:cSld>
  <p:clrMapOvr>
    <a:masterClrMapping/>
  </p:clrMapOvr>
  <p:transition spd="med">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t>28/8/2025</a:t>
            </a:fld>
            <a:endParaRPr lang="en-US"/>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754260683"/>
      </p:ext>
    </p:extLst>
  </p:cSld>
  <p:clrMapOvr>
    <a:masterClrMapping/>
  </p:clrMapOvr>
  <p:transition spd="med">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t>28/8/2025</a:t>
            </a:fld>
            <a:endParaRPr lang="en-US"/>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41127104"/>
      </p:ext>
    </p:extLst>
  </p:cSld>
  <p:clrMapOvr>
    <a:masterClrMapping/>
  </p:clrMapOvr>
  <p:transition spd="med">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t>28/8/2025</a:t>
            </a:fld>
            <a:endParaRPr lang="en-US"/>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178543053"/>
      </p:ext>
    </p:extLst>
  </p:cSld>
  <p:clrMapOvr>
    <a:masterClrMapping/>
  </p:clrMapOvr>
  <p:transition spd="med">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t>28/8/2025</a:t>
            </a:fld>
            <a:endParaRPr lang="en-US"/>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864079509"/>
      </p:ext>
    </p:extLst>
  </p:cSld>
  <p:clrMapOvr>
    <a:masterClrMapping/>
  </p:clrMapOvr>
  <p:transition spd="med">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t>28/8/2025</a:t>
            </a:fld>
            <a:endParaRPr lang="en-US"/>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243125907"/>
      </p:ext>
    </p:extLst>
  </p:cSld>
  <p:clrMapOvr>
    <a:masterClrMapping/>
  </p:clrMapOvr>
  <p:transition spd="med">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t>28/8/2025</a:t>
            </a:fld>
            <a:endParaRPr lang="en-US"/>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964819354"/>
      </p:ext>
    </p:extLst>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14178" y="1963825"/>
            <a:ext cx="3355800" cy="865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3" name="Google Shape;33;p5"/>
          <p:cNvSpPr txBox="1">
            <a:spLocks noGrp="1"/>
          </p:cNvSpPr>
          <p:nvPr>
            <p:ph type="subTitle" idx="2"/>
          </p:nvPr>
        </p:nvSpPr>
        <p:spPr>
          <a:xfrm>
            <a:off x="713225" y="3363927"/>
            <a:ext cx="3355800" cy="865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5"/>
          <p:cNvSpPr txBox="1">
            <a:spLocks noGrp="1"/>
          </p:cNvSpPr>
          <p:nvPr>
            <p:ph type="title"/>
          </p:nvPr>
        </p:nvSpPr>
        <p:spPr>
          <a:xfrm>
            <a:off x="715952" y="1543425"/>
            <a:ext cx="3354900" cy="4542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a:buNone/>
              <a:defRPr sz="1600">
                <a:solidFill>
                  <a:schemeClr val="lt2"/>
                </a:solidFill>
              </a:defRPr>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35" name="Google Shape;35;p5"/>
          <p:cNvSpPr txBox="1">
            <a:spLocks noGrp="1"/>
          </p:cNvSpPr>
          <p:nvPr>
            <p:ph type="title" idx="3"/>
          </p:nvPr>
        </p:nvSpPr>
        <p:spPr>
          <a:xfrm>
            <a:off x="715000" y="2943525"/>
            <a:ext cx="3354900" cy="4542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a:buNone/>
              <a:defRPr sz="1600">
                <a:solidFill>
                  <a:schemeClr val="lt2"/>
                </a:solidFill>
              </a:defRPr>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36" name="Google Shape;36;p5"/>
          <p:cNvSpPr txBox="1">
            <a:spLocks noGrp="1"/>
          </p:cNvSpPr>
          <p:nvPr>
            <p:ph type="title" idx="4"/>
          </p:nvPr>
        </p:nvSpPr>
        <p:spPr>
          <a:xfrm>
            <a:off x="713225" y="539500"/>
            <a:ext cx="38502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solidFill>
                  <a:schemeClr val="dk2"/>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7" name="Google Shape;37;p5"/>
          <p:cNvSpPr>
            <a:spLocks noGrp="1"/>
          </p:cNvSpPr>
          <p:nvPr>
            <p:ph type="pic" idx="5"/>
          </p:nvPr>
        </p:nvSpPr>
        <p:spPr>
          <a:xfrm>
            <a:off x="4489263" y="1193250"/>
            <a:ext cx="2757000" cy="2757000"/>
          </a:xfrm>
          <a:prstGeom prst="roundRect">
            <a:avLst>
              <a:gd name="adj" fmla="val 16667"/>
            </a:avLst>
          </a:prstGeom>
          <a:noFill/>
          <a:ln>
            <a:noFill/>
          </a:ln>
        </p:spPr>
      </p:sp>
      <p:sp>
        <p:nvSpPr>
          <p:cNvPr id="38" name="Google Shape;38;p5"/>
          <p:cNvSpPr/>
          <p:nvPr/>
        </p:nvSpPr>
        <p:spPr>
          <a:xfrm>
            <a:off x="7351025" y="266613"/>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4798350" y="717438"/>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333275" y="127538"/>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8269350" y="1301063"/>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rot="-8856130" flipH="1">
            <a:off x="6759165" y="2629314"/>
            <a:ext cx="2830551" cy="2094654"/>
          </a:xfrm>
          <a:custGeom>
            <a:avLst/>
            <a:gdLst/>
            <a:ahLst/>
            <a:cxnLst/>
            <a:rect l="l" t="t" r="r" b="b"/>
            <a:pathLst>
              <a:path w="30145" h="26308" extrusionOk="0">
                <a:moveTo>
                  <a:pt x="13815" y="0"/>
                </a:moveTo>
                <a:cubicBezTo>
                  <a:pt x="11335" y="0"/>
                  <a:pt x="9542" y="1164"/>
                  <a:pt x="8003" y="3064"/>
                </a:cubicBezTo>
                <a:cubicBezTo>
                  <a:pt x="6415" y="5027"/>
                  <a:pt x="4292" y="6392"/>
                  <a:pt x="2704" y="8337"/>
                </a:cubicBezTo>
                <a:cubicBezTo>
                  <a:pt x="1838" y="9389"/>
                  <a:pt x="1384" y="10719"/>
                  <a:pt x="1036" y="12039"/>
                </a:cubicBezTo>
                <a:cubicBezTo>
                  <a:pt x="268" y="14965"/>
                  <a:pt x="1" y="18141"/>
                  <a:pt x="1062" y="20978"/>
                </a:cubicBezTo>
                <a:cubicBezTo>
                  <a:pt x="2124" y="23815"/>
                  <a:pt x="4747" y="26205"/>
                  <a:pt x="7771" y="26304"/>
                </a:cubicBezTo>
                <a:cubicBezTo>
                  <a:pt x="7842" y="26306"/>
                  <a:pt x="7913" y="26308"/>
                  <a:pt x="7984" y="26308"/>
                </a:cubicBezTo>
                <a:cubicBezTo>
                  <a:pt x="8567" y="26308"/>
                  <a:pt x="9153" y="26205"/>
                  <a:pt x="9653" y="25911"/>
                </a:cubicBezTo>
                <a:cubicBezTo>
                  <a:pt x="11143" y="25046"/>
                  <a:pt x="11393" y="22851"/>
                  <a:pt x="12838" y="21905"/>
                </a:cubicBezTo>
                <a:cubicBezTo>
                  <a:pt x="13552" y="21442"/>
                  <a:pt x="14453" y="21361"/>
                  <a:pt x="15300" y="21317"/>
                </a:cubicBezTo>
                <a:cubicBezTo>
                  <a:pt x="16097" y="21277"/>
                  <a:pt x="16894" y="21256"/>
                  <a:pt x="17692" y="21256"/>
                </a:cubicBezTo>
                <a:cubicBezTo>
                  <a:pt x="19021" y="21256"/>
                  <a:pt x="20352" y="21312"/>
                  <a:pt x="21679" y="21424"/>
                </a:cubicBezTo>
                <a:cubicBezTo>
                  <a:pt x="22181" y="21471"/>
                  <a:pt x="22689" y="21524"/>
                  <a:pt x="23195" y="21524"/>
                </a:cubicBezTo>
                <a:cubicBezTo>
                  <a:pt x="23551" y="21524"/>
                  <a:pt x="23907" y="21498"/>
                  <a:pt x="24257" y="21424"/>
                </a:cubicBezTo>
                <a:cubicBezTo>
                  <a:pt x="27183" y="20817"/>
                  <a:pt x="28468" y="17436"/>
                  <a:pt x="29244" y="14546"/>
                </a:cubicBezTo>
                <a:cubicBezTo>
                  <a:pt x="29699" y="12877"/>
                  <a:pt x="30145" y="11075"/>
                  <a:pt x="29538" y="9452"/>
                </a:cubicBezTo>
                <a:cubicBezTo>
                  <a:pt x="29021" y="8060"/>
                  <a:pt x="27817" y="7052"/>
                  <a:pt x="26621" y="6169"/>
                </a:cubicBezTo>
                <a:cubicBezTo>
                  <a:pt x="24935" y="4902"/>
                  <a:pt x="23187" y="3724"/>
                  <a:pt x="21367" y="2645"/>
                </a:cubicBezTo>
                <a:cubicBezTo>
                  <a:pt x="19181" y="1343"/>
                  <a:pt x="16817" y="156"/>
                  <a:pt x="14274" y="13"/>
                </a:cubicBezTo>
                <a:cubicBezTo>
                  <a:pt x="14119" y="5"/>
                  <a:pt x="13965" y="0"/>
                  <a:pt x="13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t>28/8/2025</a:t>
            </a:fld>
            <a:endParaRPr lang="en-US"/>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942907233"/>
      </p:ext>
    </p:extLst>
  </p:cSld>
  <p:clrMapOvr>
    <a:masterClrMapping/>
  </p:clrMapOvr>
  <p:transition spd="med">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t>28/8/2025</a:t>
            </a:fld>
            <a:endParaRPr lang="en-US"/>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655710932"/>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713225" y="539500"/>
            <a:ext cx="7717500" cy="5727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i="0">
                <a:solidFill>
                  <a:schemeClr val="dk2"/>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5" name="Google Shape;45;p6"/>
          <p:cNvSpPr/>
          <p:nvPr/>
        </p:nvSpPr>
        <p:spPr>
          <a:xfrm>
            <a:off x="7275025" y="14555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355100" y="169375"/>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8242200" y="958425"/>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flipH="1">
            <a:off x="171465" y="1063775"/>
            <a:ext cx="8750060" cy="3648704"/>
          </a:xfrm>
          <a:custGeom>
            <a:avLst/>
            <a:gdLst/>
            <a:ahLst/>
            <a:cxnLst/>
            <a:rect l="l" t="t" r="r" b="b"/>
            <a:pathLst>
              <a:path w="145513" h="60794" extrusionOk="0">
                <a:moveTo>
                  <a:pt x="104462" y="0"/>
                </a:moveTo>
                <a:cubicBezTo>
                  <a:pt x="101906" y="0"/>
                  <a:pt x="99348" y="82"/>
                  <a:pt x="96812" y="207"/>
                </a:cubicBezTo>
                <a:cubicBezTo>
                  <a:pt x="77178" y="1180"/>
                  <a:pt x="56902" y="8866"/>
                  <a:pt x="37705" y="8866"/>
                </a:cubicBezTo>
                <a:cubicBezTo>
                  <a:pt x="31904" y="8866"/>
                  <a:pt x="26201" y="8164"/>
                  <a:pt x="20644" y="6363"/>
                </a:cubicBezTo>
                <a:cubicBezTo>
                  <a:pt x="18571" y="5689"/>
                  <a:pt x="16251" y="5247"/>
                  <a:pt x="14018" y="5247"/>
                </a:cubicBezTo>
                <a:cubicBezTo>
                  <a:pt x="11399" y="5247"/>
                  <a:pt x="8898" y="5855"/>
                  <a:pt x="7049" y="7415"/>
                </a:cubicBezTo>
                <a:cubicBezTo>
                  <a:pt x="2749" y="11046"/>
                  <a:pt x="4569" y="17113"/>
                  <a:pt x="4640" y="22278"/>
                </a:cubicBezTo>
                <a:cubicBezTo>
                  <a:pt x="4711" y="27764"/>
                  <a:pt x="2445" y="33045"/>
                  <a:pt x="1223" y="38425"/>
                </a:cubicBezTo>
                <a:cubicBezTo>
                  <a:pt x="1" y="43804"/>
                  <a:pt x="10" y="49879"/>
                  <a:pt x="3989" y="54179"/>
                </a:cubicBezTo>
                <a:cubicBezTo>
                  <a:pt x="8931" y="59514"/>
                  <a:pt x="17950" y="60192"/>
                  <a:pt x="25908" y="60362"/>
                </a:cubicBezTo>
                <a:cubicBezTo>
                  <a:pt x="33642" y="60522"/>
                  <a:pt x="41377" y="60620"/>
                  <a:pt x="49120" y="60647"/>
                </a:cubicBezTo>
                <a:cubicBezTo>
                  <a:pt x="50286" y="60652"/>
                  <a:pt x="51453" y="60656"/>
                  <a:pt x="52619" y="60656"/>
                </a:cubicBezTo>
                <a:cubicBezTo>
                  <a:pt x="59432" y="60656"/>
                  <a:pt x="66250" y="60536"/>
                  <a:pt x="73029" y="59942"/>
                </a:cubicBezTo>
                <a:cubicBezTo>
                  <a:pt x="79175" y="59407"/>
                  <a:pt x="85277" y="58470"/>
                  <a:pt x="91451" y="58131"/>
                </a:cubicBezTo>
                <a:cubicBezTo>
                  <a:pt x="93374" y="58026"/>
                  <a:pt x="95297" y="57979"/>
                  <a:pt x="97221" y="57979"/>
                </a:cubicBezTo>
                <a:cubicBezTo>
                  <a:pt x="105718" y="57979"/>
                  <a:pt x="114211" y="58902"/>
                  <a:pt x="122656" y="59826"/>
                </a:cubicBezTo>
                <a:cubicBezTo>
                  <a:pt x="126099" y="60198"/>
                  <a:pt x="129561" y="60793"/>
                  <a:pt x="132734" y="60793"/>
                </a:cubicBezTo>
                <a:cubicBezTo>
                  <a:pt x="136256" y="60793"/>
                  <a:pt x="139421" y="60061"/>
                  <a:pt x="141810" y="57480"/>
                </a:cubicBezTo>
                <a:cubicBezTo>
                  <a:pt x="142488" y="56757"/>
                  <a:pt x="143068" y="55955"/>
                  <a:pt x="143362" y="55062"/>
                </a:cubicBezTo>
                <a:cubicBezTo>
                  <a:pt x="143790" y="53751"/>
                  <a:pt x="143567" y="52359"/>
                  <a:pt x="143380" y="51012"/>
                </a:cubicBezTo>
                <a:cubicBezTo>
                  <a:pt x="142631" y="45428"/>
                  <a:pt x="142764" y="39763"/>
                  <a:pt x="143790" y="34223"/>
                </a:cubicBezTo>
                <a:cubicBezTo>
                  <a:pt x="144459" y="30574"/>
                  <a:pt x="145512" y="26935"/>
                  <a:pt x="145289" y="23250"/>
                </a:cubicBezTo>
                <a:cubicBezTo>
                  <a:pt x="144745" y="14445"/>
                  <a:pt x="136707" y="6943"/>
                  <a:pt x="127242" y="3419"/>
                </a:cubicBezTo>
                <a:cubicBezTo>
                  <a:pt x="120113" y="769"/>
                  <a:pt x="112294" y="0"/>
                  <a:pt x="104462" y="0"/>
                </a:cubicBezTo>
                <a:close/>
              </a:path>
            </a:pathLst>
          </a:custGeom>
          <a:solidFill>
            <a:srgbClr val="FFE7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1328550" y="744050"/>
            <a:ext cx="6486900" cy="23130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3483550" y="1052450"/>
            <a:ext cx="4924500" cy="656100"/>
          </a:xfrm>
          <a:prstGeom prst="rect">
            <a:avLst/>
          </a:prstGeom>
        </p:spPr>
        <p:txBody>
          <a:bodyPr spcFirstLastPara="1" wrap="square" lIns="91425" tIns="91425" rIns="91425" bIns="91425" anchor="t" anchorCtr="0">
            <a:noAutofit/>
          </a:bodyPr>
          <a:lstStyle>
            <a:lvl1pPr lvl="0" algn="l">
              <a:spcBef>
                <a:spcPts val="0"/>
              </a:spcBef>
              <a:spcAft>
                <a:spcPts val="0"/>
              </a:spcAft>
              <a:buSzPts val="4200"/>
              <a:buNone/>
              <a:defRPr sz="3800">
                <a:solidFill>
                  <a:schemeClr val="dk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3483550" y="1867775"/>
            <a:ext cx="4924500" cy="22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p:nvPr/>
        </p:nvSpPr>
        <p:spPr>
          <a:xfrm>
            <a:off x="1418013" y="35050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a:off x="3483538" y="596425"/>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p:nvPr/>
        </p:nvSpPr>
        <p:spPr>
          <a:xfrm>
            <a:off x="5434313" y="32355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7844063" y="907075"/>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938375" y="1299925"/>
            <a:ext cx="5307600" cy="15831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12000"/>
              <a:buNone/>
              <a:defRPr sz="100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2" name="Google Shape;72;p11"/>
          <p:cNvSpPr txBox="1">
            <a:spLocks noGrp="1"/>
          </p:cNvSpPr>
          <p:nvPr>
            <p:ph type="body" idx="1"/>
          </p:nvPr>
        </p:nvSpPr>
        <p:spPr>
          <a:xfrm>
            <a:off x="2938375" y="2883025"/>
            <a:ext cx="5307600" cy="6885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sz="1600"/>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73" name="Google Shape;73;p11"/>
          <p:cNvSpPr/>
          <p:nvPr/>
        </p:nvSpPr>
        <p:spPr>
          <a:xfrm>
            <a:off x="1038250" y="372588"/>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a:off x="3076138" y="645475"/>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a:off x="5753538" y="403063"/>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a:off x="8319863" y="94245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26_1">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4122600" y="539500"/>
            <a:ext cx="43083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DM Serif Display"/>
              <a:buNone/>
              <a:defRPr sz="3200" i="0">
                <a:solidFill>
                  <a:schemeClr val="dk2"/>
                </a:solidFill>
              </a:defRPr>
            </a:lvl1pPr>
            <a:lvl2pPr lvl="1"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2pPr>
            <a:lvl3pPr lvl="2"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3pPr>
            <a:lvl4pPr lvl="3"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4pPr>
            <a:lvl5pPr lvl="4"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5pPr>
            <a:lvl6pPr lvl="5"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6pPr>
            <a:lvl7pPr lvl="6"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7pPr>
            <a:lvl8pPr lvl="7"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8pPr>
            <a:lvl9pPr lvl="8" rtl="0">
              <a:spcBef>
                <a:spcPts val="0"/>
              </a:spcBef>
              <a:spcAft>
                <a:spcPts val="0"/>
              </a:spcAft>
              <a:buClr>
                <a:schemeClr val="lt1"/>
              </a:buClr>
              <a:buSzPts val="2800"/>
              <a:buFont typeface="DM Serif Display"/>
              <a:buNone/>
              <a:defRPr sz="2800" i="1">
                <a:solidFill>
                  <a:schemeClr val="lt1"/>
                </a:solidFill>
                <a:latin typeface="DM Serif Display"/>
                <a:ea typeface="DM Serif Display"/>
                <a:cs typeface="DM Serif Display"/>
                <a:sym typeface="DM Serif Display"/>
              </a:defRPr>
            </a:lvl9pPr>
          </a:lstStyle>
          <a:p>
            <a:endParaRPr/>
          </a:p>
        </p:txBody>
      </p:sp>
      <p:sp>
        <p:nvSpPr>
          <p:cNvPr id="80" name="Google Shape;80;p13"/>
          <p:cNvSpPr txBox="1">
            <a:spLocks noGrp="1"/>
          </p:cNvSpPr>
          <p:nvPr>
            <p:ph type="title" idx="2" hasCustomPrompt="1"/>
          </p:nvPr>
        </p:nvSpPr>
        <p:spPr>
          <a:xfrm flipH="1">
            <a:off x="4122625" y="1364847"/>
            <a:ext cx="760800" cy="451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3000" i="0">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1" name="Google Shape;81;p13"/>
          <p:cNvSpPr txBox="1">
            <a:spLocks noGrp="1"/>
          </p:cNvSpPr>
          <p:nvPr>
            <p:ph type="subTitle" idx="1"/>
          </p:nvPr>
        </p:nvSpPr>
        <p:spPr>
          <a:xfrm flipH="1">
            <a:off x="4946024" y="1374347"/>
            <a:ext cx="2954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solidFill>
                  <a:schemeClr val="lt2"/>
                </a:solidFill>
                <a:latin typeface="Adamina"/>
                <a:ea typeface="Adamina"/>
                <a:cs typeface="Adamina"/>
                <a:sym typeface="Adamina"/>
              </a:defRPr>
            </a:lvl1pPr>
            <a:lvl2pPr lvl="1" rtl="0">
              <a:lnSpc>
                <a:spcPct val="100000"/>
              </a:lnSpc>
              <a:spcBef>
                <a:spcPts val="0"/>
              </a:spcBef>
              <a:spcAft>
                <a:spcPts val="0"/>
              </a:spcAft>
              <a:buNone/>
              <a:defRPr sz="2000" b="1">
                <a:solidFill>
                  <a:schemeClr val="lt2"/>
                </a:solidFill>
                <a:latin typeface="Adamina"/>
                <a:ea typeface="Adamina"/>
                <a:cs typeface="Adamina"/>
                <a:sym typeface="Adamina"/>
              </a:defRPr>
            </a:lvl2pPr>
            <a:lvl3pPr lvl="2" rtl="0">
              <a:lnSpc>
                <a:spcPct val="100000"/>
              </a:lnSpc>
              <a:spcBef>
                <a:spcPts val="0"/>
              </a:spcBef>
              <a:spcAft>
                <a:spcPts val="0"/>
              </a:spcAft>
              <a:buNone/>
              <a:defRPr sz="2000" b="1">
                <a:solidFill>
                  <a:schemeClr val="lt2"/>
                </a:solidFill>
                <a:latin typeface="Adamina"/>
                <a:ea typeface="Adamina"/>
                <a:cs typeface="Adamina"/>
                <a:sym typeface="Adamina"/>
              </a:defRPr>
            </a:lvl3pPr>
            <a:lvl4pPr lvl="3" rtl="0">
              <a:lnSpc>
                <a:spcPct val="100000"/>
              </a:lnSpc>
              <a:spcBef>
                <a:spcPts val="0"/>
              </a:spcBef>
              <a:spcAft>
                <a:spcPts val="0"/>
              </a:spcAft>
              <a:buNone/>
              <a:defRPr sz="2000" b="1">
                <a:solidFill>
                  <a:schemeClr val="lt2"/>
                </a:solidFill>
                <a:latin typeface="Adamina"/>
                <a:ea typeface="Adamina"/>
                <a:cs typeface="Adamina"/>
                <a:sym typeface="Adamina"/>
              </a:defRPr>
            </a:lvl4pPr>
            <a:lvl5pPr lvl="4" rtl="0">
              <a:lnSpc>
                <a:spcPct val="100000"/>
              </a:lnSpc>
              <a:spcBef>
                <a:spcPts val="0"/>
              </a:spcBef>
              <a:spcAft>
                <a:spcPts val="0"/>
              </a:spcAft>
              <a:buNone/>
              <a:defRPr sz="2000" b="1">
                <a:solidFill>
                  <a:schemeClr val="lt2"/>
                </a:solidFill>
                <a:latin typeface="Adamina"/>
                <a:ea typeface="Adamina"/>
                <a:cs typeface="Adamina"/>
                <a:sym typeface="Adamina"/>
              </a:defRPr>
            </a:lvl5pPr>
            <a:lvl6pPr lvl="5" rtl="0">
              <a:lnSpc>
                <a:spcPct val="100000"/>
              </a:lnSpc>
              <a:spcBef>
                <a:spcPts val="0"/>
              </a:spcBef>
              <a:spcAft>
                <a:spcPts val="0"/>
              </a:spcAft>
              <a:buNone/>
              <a:defRPr sz="2000" b="1">
                <a:solidFill>
                  <a:schemeClr val="lt2"/>
                </a:solidFill>
                <a:latin typeface="Adamina"/>
                <a:ea typeface="Adamina"/>
                <a:cs typeface="Adamina"/>
                <a:sym typeface="Adamina"/>
              </a:defRPr>
            </a:lvl6pPr>
            <a:lvl7pPr lvl="6" rtl="0">
              <a:lnSpc>
                <a:spcPct val="100000"/>
              </a:lnSpc>
              <a:spcBef>
                <a:spcPts val="0"/>
              </a:spcBef>
              <a:spcAft>
                <a:spcPts val="0"/>
              </a:spcAft>
              <a:buNone/>
              <a:defRPr sz="2000" b="1">
                <a:solidFill>
                  <a:schemeClr val="lt2"/>
                </a:solidFill>
                <a:latin typeface="Adamina"/>
                <a:ea typeface="Adamina"/>
                <a:cs typeface="Adamina"/>
                <a:sym typeface="Adamina"/>
              </a:defRPr>
            </a:lvl7pPr>
            <a:lvl8pPr lvl="7" rtl="0">
              <a:lnSpc>
                <a:spcPct val="100000"/>
              </a:lnSpc>
              <a:spcBef>
                <a:spcPts val="0"/>
              </a:spcBef>
              <a:spcAft>
                <a:spcPts val="0"/>
              </a:spcAft>
              <a:buNone/>
              <a:defRPr sz="2000" b="1">
                <a:solidFill>
                  <a:schemeClr val="lt2"/>
                </a:solidFill>
                <a:latin typeface="Adamina"/>
                <a:ea typeface="Adamina"/>
                <a:cs typeface="Adamina"/>
                <a:sym typeface="Adamina"/>
              </a:defRPr>
            </a:lvl8pPr>
            <a:lvl9pPr lvl="8" rtl="0">
              <a:lnSpc>
                <a:spcPct val="100000"/>
              </a:lnSpc>
              <a:spcBef>
                <a:spcPts val="0"/>
              </a:spcBef>
              <a:spcAft>
                <a:spcPts val="0"/>
              </a:spcAft>
              <a:buNone/>
              <a:defRPr sz="2000" b="1">
                <a:solidFill>
                  <a:schemeClr val="lt2"/>
                </a:solidFill>
                <a:latin typeface="Adamina"/>
                <a:ea typeface="Adamina"/>
                <a:cs typeface="Adamina"/>
                <a:sym typeface="Adamina"/>
              </a:defRPr>
            </a:lvl9pPr>
          </a:lstStyle>
          <a:p>
            <a:endParaRPr/>
          </a:p>
        </p:txBody>
      </p:sp>
      <p:sp>
        <p:nvSpPr>
          <p:cNvPr id="82" name="Google Shape;82;p13"/>
          <p:cNvSpPr txBox="1">
            <a:spLocks noGrp="1"/>
          </p:cNvSpPr>
          <p:nvPr>
            <p:ph type="subTitle" idx="3"/>
          </p:nvPr>
        </p:nvSpPr>
        <p:spPr>
          <a:xfrm flipH="1">
            <a:off x="4946025" y="1697944"/>
            <a:ext cx="29544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3" name="Google Shape;83;p13"/>
          <p:cNvSpPr txBox="1">
            <a:spLocks noGrp="1"/>
          </p:cNvSpPr>
          <p:nvPr>
            <p:ph type="title" idx="4" hasCustomPrompt="1"/>
          </p:nvPr>
        </p:nvSpPr>
        <p:spPr>
          <a:xfrm flipH="1">
            <a:off x="4122625" y="2501885"/>
            <a:ext cx="760800" cy="451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3000" i="0">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4" name="Google Shape;84;p13"/>
          <p:cNvSpPr txBox="1">
            <a:spLocks noGrp="1"/>
          </p:cNvSpPr>
          <p:nvPr>
            <p:ph type="subTitle" idx="5"/>
          </p:nvPr>
        </p:nvSpPr>
        <p:spPr>
          <a:xfrm flipH="1">
            <a:off x="4946036" y="2511382"/>
            <a:ext cx="2954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solidFill>
                  <a:schemeClr val="lt2"/>
                </a:solidFill>
                <a:latin typeface="Adamina"/>
                <a:ea typeface="Adamina"/>
                <a:cs typeface="Adamina"/>
                <a:sym typeface="Adamina"/>
              </a:defRPr>
            </a:lvl1pPr>
            <a:lvl2pPr lvl="1" rtl="0">
              <a:lnSpc>
                <a:spcPct val="100000"/>
              </a:lnSpc>
              <a:spcBef>
                <a:spcPts val="0"/>
              </a:spcBef>
              <a:spcAft>
                <a:spcPts val="0"/>
              </a:spcAft>
              <a:buNone/>
              <a:defRPr sz="2000" b="1">
                <a:solidFill>
                  <a:schemeClr val="lt2"/>
                </a:solidFill>
                <a:latin typeface="Adamina"/>
                <a:ea typeface="Adamina"/>
                <a:cs typeface="Adamina"/>
                <a:sym typeface="Adamina"/>
              </a:defRPr>
            </a:lvl2pPr>
            <a:lvl3pPr lvl="2" rtl="0">
              <a:lnSpc>
                <a:spcPct val="100000"/>
              </a:lnSpc>
              <a:spcBef>
                <a:spcPts val="0"/>
              </a:spcBef>
              <a:spcAft>
                <a:spcPts val="0"/>
              </a:spcAft>
              <a:buNone/>
              <a:defRPr sz="2000" b="1">
                <a:solidFill>
                  <a:schemeClr val="lt2"/>
                </a:solidFill>
                <a:latin typeface="Adamina"/>
                <a:ea typeface="Adamina"/>
                <a:cs typeface="Adamina"/>
                <a:sym typeface="Adamina"/>
              </a:defRPr>
            </a:lvl3pPr>
            <a:lvl4pPr lvl="3" rtl="0">
              <a:lnSpc>
                <a:spcPct val="100000"/>
              </a:lnSpc>
              <a:spcBef>
                <a:spcPts val="0"/>
              </a:spcBef>
              <a:spcAft>
                <a:spcPts val="0"/>
              </a:spcAft>
              <a:buNone/>
              <a:defRPr sz="2000" b="1">
                <a:solidFill>
                  <a:schemeClr val="lt2"/>
                </a:solidFill>
                <a:latin typeface="Adamina"/>
                <a:ea typeface="Adamina"/>
                <a:cs typeface="Adamina"/>
                <a:sym typeface="Adamina"/>
              </a:defRPr>
            </a:lvl4pPr>
            <a:lvl5pPr lvl="4" rtl="0">
              <a:lnSpc>
                <a:spcPct val="100000"/>
              </a:lnSpc>
              <a:spcBef>
                <a:spcPts val="0"/>
              </a:spcBef>
              <a:spcAft>
                <a:spcPts val="0"/>
              </a:spcAft>
              <a:buNone/>
              <a:defRPr sz="2000" b="1">
                <a:solidFill>
                  <a:schemeClr val="lt2"/>
                </a:solidFill>
                <a:latin typeface="Adamina"/>
                <a:ea typeface="Adamina"/>
                <a:cs typeface="Adamina"/>
                <a:sym typeface="Adamina"/>
              </a:defRPr>
            </a:lvl5pPr>
            <a:lvl6pPr lvl="5" rtl="0">
              <a:lnSpc>
                <a:spcPct val="100000"/>
              </a:lnSpc>
              <a:spcBef>
                <a:spcPts val="0"/>
              </a:spcBef>
              <a:spcAft>
                <a:spcPts val="0"/>
              </a:spcAft>
              <a:buNone/>
              <a:defRPr sz="2000" b="1">
                <a:solidFill>
                  <a:schemeClr val="lt2"/>
                </a:solidFill>
                <a:latin typeface="Adamina"/>
                <a:ea typeface="Adamina"/>
                <a:cs typeface="Adamina"/>
                <a:sym typeface="Adamina"/>
              </a:defRPr>
            </a:lvl6pPr>
            <a:lvl7pPr lvl="6" rtl="0">
              <a:lnSpc>
                <a:spcPct val="100000"/>
              </a:lnSpc>
              <a:spcBef>
                <a:spcPts val="0"/>
              </a:spcBef>
              <a:spcAft>
                <a:spcPts val="0"/>
              </a:spcAft>
              <a:buNone/>
              <a:defRPr sz="2000" b="1">
                <a:solidFill>
                  <a:schemeClr val="lt2"/>
                </a:solidFill>
                <a:latin typeface="Adamina"/>
                <a:ea typeface="Adamina"/>
                <a:cs typeface="Adamina"/>
                <a:sym typeface="Adamina"/>
              </a:defRPr>
            </a:lvl7pPr>
            <a:lvl8pPr lvl="7" rtl="0">
              <a:lnSpc>
                <a:spcPct val="100000"/>
              </a:lnSpc>
              <a:spcBef>
                <a:spcPts val="0"/>
              </a:spcBef>
              <a:spcAft>
                <a:spcPts val="0"/>
              </a:spcAft>
              <a:buNone/>
              <a:defRPr sz="2000" b="1">
                <a:solidFill>
                  <a:schemeClr val="lt2"/>
                </a:solidFill>
                <a:latin typeface="Adamina"/>
                <a:ea typeface="Adamina"/>
                <a:cs typeface="Adamina"/>
                <a:sym typeface="Adamina"/>
              </a:defRPr>
            </a:lvl8pPr>
            <a:lvl9pPr lvl="8" rtl="0">
              <a:lnSpc>
                <a:spcPct val="100000"/>
              </a:lnSpc>
              <a:spcBef>
                <a:spcPts val="0"/>
              </a:spcBef>
              <a:spcAft>
                <a:spcPts val="0"/>
              </a:spcAft>
              <a:buNone/>
              <a:defRPr sz="2000" b="1">
                <a:solidFill>
                  <a:schemeClr val="lt2"/>
                </a:solidFill>
                <a:latin typeface="Adamina"/>
                <a:ea typeface="Adamina"/>
                <a:cs typeface="Adamina"/>
                <a:sym typeface="Adamina"/>
              </a:defRPr>
            </a:lvl9pPr>
          </a:lstStyle>
          <a:p>
            <a:endParaRPr/>
          </a:p>
        </p:txBody>
      </p:sp>
      <p:sp>
        <p:nvSpPr>
          <p:cNvPr id="85" name="Google Shape;85;p13"/>
          <p:cNvSpPr txBox="1">
            <a:spLocks noGrp="1"/>
          </p:cNvSpPr>
          <p:nvPr>
            <p:ph type="subTitle" idx="6"/>
          </p:nvPr>
        </p:nvSpPr>
        <p:spPr>
          <a:xfrm flipH="1">
            <a:off x="4946025" y="2834983"/>
            <a:ext cx="29544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6" name="Google Shape;86;p13"/>
          <p:cNvSpPr txBox="1">
            <a:spLocks noGrp="1"/>
          </p:cNvSpPr>
          <p:nvPr>
            <p:ph type="title" idx="7" hasCustomPrompt="1"/>
          </p:nvPr>
        </p:nvSpPr>
        <p:spPr>
          <a:xfrm>
            <a:off x="4122600" y="3647396"/>
            <a:ext cx="760800" cy="451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3000" i="0">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7" name="Google Shape;87;p13"/>
          <p:cNvSpPr txBox="1">
            <a:spLocks noGrp="1"/>
          </p:cNvSpPr>
          <p:nvPr>
            <p:ph type="subTitle" idx="8"/>
          </p:nvPr>
        </p:nvSpPr>
        <p:spPr>
          <a:xfrm>
            <a:off x="4946063" y="3678829"/>
            <a:ext cx="2954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solidFill>
                  <a:schemeClr val="lt2"/>
                </a:solidFill>
                <a:latin typeface="Adamina"/>
                <a:ea typeface="Adamina"/>
                <a:cs typeface="Adamina"/>
                <a:sym typeface="Adamina"/>
              </a:defRPr>
            </a:lvl1pPr>
            <a:lvl2pPr lvl="1" rtl="0">
              <a:lnSpc>
                <a:spcPct val="100000"/>
              </a:lnSpc>
              <a:spcBef>
                <a:spcPts val="0"/>
              </a:spcBef>
              <a:spcAft>
                <a:spcPts val="0"/>
              </a:spcAft>
              <a:buNone/>
              <a:defRPr sz="2000" b="1">
                <a:solidFill>
                  <a:schemeClr val="lt2"/>
                </a:solidFill>
                <a:latin typeface="Adamina"/>
                <a:ea typeface="Adamina"/>
                <a:cs typeface="Adamina"/>
                <a:sym typeface="Adamina"/>
              </a:defRPr>
            </a:lvl2pPr>
            <a:lvl3pPr lvl="2" rtl="0">
              <a:lnSpc>
                <a:spcPct val="100000"/>
              </a:lnSpc>
              <a:spcBef>
                <a:spcPts val="0"/>
              </a:spcBef>
              <a:spcAft>
                <a:spcPts val="0"/>
              </a:spcAft>
              <a:buNone/>
              <a:defRPr sz="2000" b="1">
                <a:solidFill>
                  <a:schemeClr val="lt2"/>
                </a:solidFill>
                <a:latin typeface="Adamina"/>
                <a:ea typeface="Adamina"/>
                <a:cs typeface="Adamina"/>
                <a:sym typeface="Adamina"/>
              </a:defRPr>
            </a:lvl3pPr>
            <a:lvl4pPr lvl="3" rtl="0">
              <a:lnSpc>
                <a:spcPct val="100000"/>
              </a:lnSpc>
              <a:spcBef>
                <a:spcPts val="0"/>
              </a:spcBef>
              <a:spcAft>
                <a:spcPts val="0"/>
              </a:spcAft>
              <a:buNone/>
              <a:defRPr sz="2000" b="1">
                <a:solidFill>
                  <a:schemeClr val="lt2"/>
                </a:solidFill>
                <a:latin typeface="Adamina"/>
                <a:ea typeface="Adamina"/>
                <a:cs typeface="Adamina"/>
                <a:sym typeface="Adamina"/>
              </a:defRPr>
            </a:lvl4pPr>
            <a:lvl5pPr lvl="4" rtl="0">
              <a:lnSpc>
                <a:spcPct val="100000"/>
              </a:lnSpc>
              <a:spcBef>
                <a:spcPts val="0"/>
              </a:spcBef>
              <a:spcAft>
                <a:spcPts val="0"/>
              </a:spcAft>
              <a:buNone/>
              <a:defRPr sz="2000" b="1">
                <a:solidFill>
                  <a:schemeClr val="lt2"/>
                </a:solidFill>
                <a:latin typeface="Adamina"/>
                <a:ea typeface="Adamina"/>
                <a:cs typeface="Adamina"/>
                <a:sym typeface="Adamina"/>
              </a:defRPr>
            </a:lvl5pPr>
            <a:lvl6pPr lvl="5" rtl="0">
              <a:lnSpc>
                <a:spcPct val="100000"/>
              </a:lnSpc>
              <a:spcBef>
                <a:spcPts val="0"/>
              </a:spcBef>
              <a:spcAft>
                <a:spcPts val="0"/>
              </a:spcAft>
              <a:buNone/>
              <a:defRPr sz="2000" b="1">
                <a:solidFill>
                  <a:schemeClr val="lt2"/>
                </a:solidFill>
                <a:latin typeface="Adamina"/>
                <a:ea typeface="Adamina"/>
                <a:cs typeface="Adamina"/>
                <a:sym typeface="Adamina"/>
              </a:defRPr>
            </a:lvl6pPr>
            <a:lvl7pPr lvl="6" rtl="0">
              <a:lnSpc>
                <a:spcPct val="100000"/>
              </a:lnSpc>
              <a:spcBef>
                <a:spcPts val="0"/>
              </a:spcBef>
              <a:spcAft>
                <a:spcPts val="0"/>
              </a:spcAft>
              <a:buNone/>
              <a:defRPr sz="2000" b="1">
                <a:solidFill>
                  <a:schemeClr val="lt2"/>
                </a:solidFill>
                <a:latin typeface="Adamina"/>
                <a:ea typeface="Adamina"/>
                <a:cs typeface="Adamina"/>
                <a:sym typeface="Adamina"/>
              </a:defRPr>
            </a:lvl7pPr>
            <a:lvl8pPr lvl="7" rtl="0">
              <a:lnSpc>
                <a:spcPct val="100000"/>
              </a:lnSpc>
              <a:spcBef>
                <a:spcPts val="0"/>
              </a:spcBef>
              <a:spcAft>
                <a:spcPts val="0"/>
              </a:spcAft>
              <a:buNone/>
              <a:defRPr sz="2000" b="1">
                <a:solidFill>
                  <a:schemeClr val="lt2"/>
                </a:solidFill>
                <a:latin typeface="Adamina"/>
                <a:ea typeface="Adamina"/>
                <a:cs typeface="Adamina"/>
                <a:sym typeface="Adamina"/>
              </a:defRPr>
            </a:lvl8pPr>
            <a:lvl9pPr lvl="8" rtl="0">
              <a:lnSpc>
                <a:spcPct val="100000"/>
              </a:lnSpc>
              <a:spcBef>
                <a:spcPts val="0"/>
              </a:spcBef>
              <a:spcAft>
                <a:spcPts val="0"/>
              </a:spcAft>
              <a:buNone/>
              <a:defRPr sz="2000" b="1">
                <a:solidFill>
                  <a:schemeClr val="lt2"/>
                </a:solidFill>
                <a:latin typeface="Adamina"/>
                <a:ea typeface="Adamina"/>
                <a:cs typeface="Adamina"/>
                <a:sym typeface="Adamina"/>
              </a:defRPr>
            </a:lvl9pPr>
          </a:lstStyle>
          <a:p>
            <a:endParaRPr/>
          </a:p>
        </p:txBody>
      </p:sp>
      <p:sp>
        <p:nvSpPr>
          <p:cNvPr id="88" name="Google Shape;88;p13"/>
          <p:cNvSpPr txBox="1">
            <a:spLocks noGrp="1"/>
          </p:cNvSpPr>
          <p:nvPr>
            <p:ph type="subTitle" idx="9"/>
          </p:nvPr>
        </p:nvSpPr>
        <p:spPr>
          <a:xfrm>
            <a:off x="4946051" y="4002433"/>
            <a:ext cx="29544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9" name="Google Shape;89;p13"/>
          <p:cNvSpPr/>
          <p:nvPr/>
        </p:nvSpPr>
        <p:spPr>
          <a:xfrm>
            <a:off x="2492700" y="266625"/>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8182850" y="106690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2988513" y="1481450"/>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756625" y="403063"/>
            <a:ext cx="495825" cy="272875"/>
          </a:xfrm>
          <a:custGeom>
            <a:avLst/>
            <a:gdLst/>
            <a:ahLst/>
            <a:cxnLst/>
            <a:rect l="l" t="t" r="r" b="b"/>
            <a:pathLst>
              <a:path w="19833" h="10915" extrusionOk="0">
                <a:moveTo>
                  <a:pt x="11802" y="1"/>
                </a:moveTo>
                <a:cubicBezTo>
                  <a:pt x="10176" y="1"/>
                  <a:pt x="8800" y="1036"/>
                  <a:pt x="8297" y="2500"/>
                </a:cubicBezTo>
                <a:cubicBezTo>
                  <a:pt x="7795" y="2204"/>
                  <a:pt x="7218" y="2041"/>
                  <a:pt x="6611" y="2041"/>
                </a:cubicBezTo>
                <a:cubicBezTo>
                  <a:pt x="4807" y="2041"/>
                  <a:pt x="3328" y="3461"/>
                  <a:pt x="3254" y="5251"/>
                </a:cubicBezTo>
                <a:cubicBezTo>
                  <a:pt x="3121" y="5236"/>
                  <a:pt x="2988" y="5221"/>
                  <a:pt x="2840" y="5221"/>
                </a:cubicBezTo>
                <a:cubicBezTo>
                  <a:pt x="1273" y="5221"/>
                  <a:pt x="1" y="6493"/>
                  <a:pt x="1" y="8075"/>
                </a:cubicBezTo>
                <a:cubicBezTo>
                  <a:pt x="1" y="9643"/>
                  <a:pt x="1273" y="10915"/>
                  <a:pt x="2840" y="10915"/>
                </a:cubicBezTo>
                <a:lnTo>
                  <a:pt x="16091" y="10915"/>
                </a:lnTo>
                <a:cubicBezTo>
                  <a:pt x="18162" y="10856"/>
                  <a:pt x="19833" y="9170"/>
                  <a:pt x="19833" y="7084"/>
                </a:cubicBezTo>
                <a:cubicBezTo>
                  <a:pt x="19833" y="4955"/>
                  <a:pt x="18117" y="3239"/>
                  <a:pt x="15988" y="3239"/>
                </a:cubicBezTo>
                <a:cubicBezTo>
                  <a:pt x="15810" y="3239"/>
                  <a:pt x="15647" y="3254"/>
                  <a:pt x="15470" y="3284"/>
                </a:cubicBezTo>
                <a:cubicBezTo>
                  <a:pt x="15263" y="1435"/>
                  <a:pt x="13695" y="1"/>
                  <a:pt x="1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Adamina"/>
              <a:buNone/>
              <a:defRPr sz="2400" b="1">
                <a:solidFill>
                  <a:schemeClr val="dk1"/>
                </a:solidFill>
                <a:latin typeface="Adamina"/>
                <a:ea typeface="Adamina"/>
                <a:cs typeface="Adamina"/>
                <a:sym typeface="Adamina"/>
              </a:defRPr>
            </a:lvl1pPr>
            <a:lvl2pPr lvl="1" rtl="0">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2pPr>
            <a:lvl3pPr lvl="2" rtl="0">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3pPr>
            <a:lvl4pPr lvl="3" rtl="0">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4pPr>
            <a:lvl5pPr lvl="4" rtl="0">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5pPr>
            <a:lvl6pPr lvl="5" rtl="0">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6pPr>
            <a:lvl7pPr lvl="6" rtl="0">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7pPr>
            <a:lvl8pPr lvl="7" rtl="0">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8pPr>
            <a:lvl9pPr lvl="8" rtl="0">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marL="914400" lvl="1"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marL="1371600" lvl="2"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marL="1828800" lvl="3"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marL="2286000" lvl="4"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marL="2743200" lvl="5"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marL="3200400" lvl="6"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marL="3657600" lvl="7"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marL="4114800" lvl="8"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7" r:id="rId7"/>
    <p:sldLayoutId id="2147483658" r:id="rId8"/>
    <p:sldLayoutId id="2147483659" r:id="rId9"/>
    <p:sldLayoutId id="2147483660"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2" r:id="rId19"/>
    <p:sldLayoutId id="214748367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8C012C-B1B7-47F6-B168-A941E97A73A9}" type="datetimeFigureOut">
              <a:rPr lang="en-US" smtClean="0"/>
              <a:t>28/8/2025</a:t>
            </a:fld>
            <a:endParaRPr lang="en-US"/>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1EC7793-07B9-4429-92E8-8730EA770269}" type="slidenum">
              <a:rPr lang="en-US" smtClean="0"/>
              <a:t>‹#›</a:t>
            </a:fld>
            <a:endParaRPr lang="en-US"/>
          </a:p>
        </p:txBody>
      </p:sp>
    </p:spTree>
    <p:extLst>
      <p:ext uri="{BB962C8B-B14F-4D97-AF65-F5344CB8AC3E}">
        <p14:creationId xmlns:p14="http://schemas.microsoft.com/office/powerpoint/2010/main" val="32956476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spd="med">
    <p:circl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9.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3.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6.sv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32.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7EC"/>
        </a:solidFill>
        <a:effectLst/>
      </p:bgPr>
    </p:bg>
    <p:spTree>
      <p:nvGrpSpPr>
        <p:cNvPr id="1" name="Shape 634"/>
        <p:cNvGrpSpPr/>
        <p:nvPr/>
      </p:nvGrpSpPr>
      <p:grpSpPr>
        <a:xfrm>
          <a:off x="0" y="0"/>
          <a:ext cx="0" cy="0"/>
          <a:chOff x="0" y="0"/>
          <a:chExt cx="0" cy="0"/>
        </a:xfrm>
      </p:grpSpPr>
      <p:sp>
        <p:nvSpPr>
          <p:cNvPr id="667" name="Google Shape;667;p34"/>
          <p:cNvSpPr/>
          <p:nvPr/>
        </p:nvSpPr>
        <p:spPr>
          <a:xfrm flipH="1">
            <a:off x="2980198" y="4481231"/>
            <a:ext cx="2831577" cy="133697"/>
          </a:xfrm>
          <a:custGeom>
            <a:avLst/>
            <a:gdLst/>
            <a:ahLst/>
            <a:cxnLst/>
            <a:rect l="l" t="t" r="r" b="b"/>
            <a:pathLst>
              <a:path w="78885" h="3703" extrusionOk="0">
                <a:moveTo>
                  <a:pt x="37948" y="0"/>
                </a:moveTo>
                <a:cubicBezTo>
                  <a:pt x="26048" y="0"/>
                  <a:pt x="12801" y="918"/>
                  <a:pt x="0" y="3703"/>
                </a:cubicBezTo>
                <a:lnTo>
                  <a:pt x="78884" y="3422"/>
                </a:lnTo>
                <a:cubicBezTo>
                  <a:pt x="78884" y="3422"/>
                  <a:pt x="60929" y="0"/>
                  <a:pt x="37948" y="0"/>
                </a:cubicBezTo>
                <a:close/>
              </a:path>
            </a:pathLst>
          </a:custGeom>
          <a:solidFill>
            <a:srgbClr val="9AD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8" name="Google Shape;668;p34"/>
          <p:cNvGrpSpPr/>
          <p:nvPr/>
        </p:nvGrpSpPr>
        <p:grpSpPr>
          <a:xfrm>
            <a:off x="8247775" y="3871575"/>
            <a:ext cx="502825" cy="736500"/>
            <a:chOff x="6108925" y="2841025"/>
            <a:chExt cx="502825" cy="736500"/>
          </a:xfrm>
        </p:grpSpPr>
        <p:sp>
          <p:nvSpPr>
            <p:cNvPr id="669" name="Google Shape;669;p34"/>
            <p:cNvSpPr/>
            <p:nvPr/>
          </p:nvSpPr>
          <p:spPr>
            <a:xfrm>
              <a:off x="6108925" y="2841025"/>
              <a:ext cx="502825" cy="736500"/>
            </a:xfrm>
            <a:custGeom>
              <a:avLst/>
              <a:gdLst/>
              <a:ahLst/>
              <a:cxnLst/>
              <a:rect l="l" t="t" r="r" b="b"/>
              <a:pathLst>
                <a:path w="20113" h="29460" extrusionOk="0">
                  <a:moveTo>
                    <a:pt x="20098" y="0"/>
                  </a:moveTo>
                  <a:cubicBezTo>
                    <a:pt x="20098" y="0"/>
                    <a:pt x="15957" y="666"/>
                    <a:pt x="12955" y="3121"/>
                  </a:cubicBezTo>
                  <a:lnTo>
                    <a:pt x="14375" y="5103"/>
                  </a:lnTo>
                  <a:lnTo>
                    <a:pt x="14375" y="5103"/>
                  </a:lnTo>
                  <a:lnTo>
                    <a:pt x="12156" y="4156"/>
                  </a:lnTo>
                  <a:lnTo>
                    <a:pt x="8592" y="9243"/>
                  </a:lnTo>
                  <a:lnTo>
                    <a:pt x="10367" y="11225"/>
                  </a:lnTo>
                  <a:lnTo>
                    <a:pt x="7335" y="11151"/>
                  </a:lnTo>
                  <a:lnTo>
                    <a:pt x="4673" y="15854"/>
                  </a:lnTo>
                  <a:lnTo>
                    <a:pt x="6685" y="17481"/>
                  </a:lnTo>
                  <a:lnTo>
                    <a:pt x="3002" y="16978"/>
                  </a:lnTo>
                  <a:cubicBezTo>
                    <a:pt x="3002" y="16978"/>
                    <a:pt x="0" y="23308"/>
                    <a:pt x="1863" y="29460"/>
                  </a:cubicBezTo>
                  <a:cubicBezTo>
                    <a:pt x="1863" y="29460"/>
                    <a:pt x="13739" y="21651"/>
                    <a:pt x="16815" y="14005"/>
                  </a:cubicBezTo>
                  <a:lnTo>
                    <a:pt x="14700" y="13177"/>
                  </a:lnTo>
                  <a:lnTo>
                    <a:pt x="17835" y="11861"/>
                  </a:lnTo>
                  <a:lnTo>
                    <a:pt x="19640" y="7350"/>
                  </a:lnTo>
                  <a:lnTo>
                    <a:pt x="16800" y="7069"/>
                  </a:lnTo>
                  <a:lnTo>
                    <a:pt x="19373" y="6389"/>
                  </a:lnTo>
                  <a:cubicBezTo>
                    <a:pt x="19373" y="6389"/>
                    <a:pt x="20113" y="2781"/>
                    <a:pt x="20098" y="0"/>
                  </a:cubicBezTo>
                  <a:close/>
                </a:path>
              </a:pathLst>
            </a:custGeom>
            <a:solidFill>
              <a:srgbClr val="88C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a:off x="6183600" y="2901275"/>
              <a:ext cx="380475" cy="616725"/>
            </a:xfrm>
            <a:custGeom>
              <a:avLst/>
              <a:gdLst/>
              <a:ahLst/>
              <a:cxnLst/>
              <a:rect l="l" t="t" r="r" b="b"/>
              <a:pathLst>
                <a:path w="15219" h="24669" fill="none" extrusionOk="0">
                  <a:moveTo>
                    <a:pt x="0" y="24669"/>
                  </a:moveTo>
                  <a:cubicBezTo>
                    <a:pt x="0" y="24669"/>
                    <a:pt x="2189" y="19197"/>
                    <a:pt x="4585" y="16402"/>
                  </a:cubicBezTo>
                  <a:cubicBezTo>
                    <a:pt x="6981" y="13607"/>
                    <a:pt x="11284" y="8445"/>
                    <a:pt x="12586" y="4585"/>
                  </a:cubicBezTo>
                  <a:cubicBezTo>
                    <a:pt x="13887" y="726"/>
                    <a:pt x="15218" y="1"/>
                    <a:pt x="15218" y="1"/>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4"/>
            <p:cNvSpPr/>
            <p:nvPr/>
          </p:nvSpPr>
          <p:spPr>
            <a:xfrm>
              <a:off x="6189875" y="3393375"/>
              <a:ext cx="101700" cy="67700"/>
            </a:xfrm>
            <a:custGeom>
              <a:avLst/>
              <a:gdLst/>
              <a:ahLst/>
              <a:cxnLst/>
              <a:rect l="l" t="t" r="r" b="b"/>
              <a:pathLst>
                <a:path w="4068" h="2708" fill="none" extrusionOk="0">
                  <a:moveTo>
                    <a:pt x="4068" y="1154"/>
                  </a:moveTo>
                  <a:lnTo>
                    <a:pt x="755" y="2707"/>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4"/>
            <p:cNvSpPr/>
            <p:nvPr/>
          </p:nvSpPr>
          <p:spPr>
            <a:xfrm>
              <a:off x="6234625" y="3310200"/>
              <a:ext cx="156400" cy="63625"/>
            </a:xfrm>
            <a:custGeom>
              <a:avLst/>
              <a:gdLst/>
              <a:ahLst/>
              <a:cxnLst/>
              <a:rect l="l" t="t" r="r" b="b"/>
              <a:pathLst>
                <a:path w="6256" h="2545" fill="none" extrusionOk="0">
                  <a:moveTo>
                    <a:pt x="6256" y="562"/>
                  </a:moveTo>
                  <a:lnTo>
                    <a:pt x="799" y="2544"/>
                  </a:lnTo>
                  <a:lnTo>
                    <a:pt x="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4"/>
            <p:cNvSpPr/>
            <p:nvPr/>
          </p:nvSpPr>
          <p:spPr>
            <a:xfrm>
              <a:off x="6318175" y="3190400"/>
              <a:ext cx="129800" cy="76575"/>
            </a:xfrm>
            <a:custGeom>
              <a:avLst/>
              <a:gdLst/>
              <a:ahLst/>
              <a:cxnLst/>
              <a:rect l="l" t="t" r="r" b="b"/>
              <a:pathLst>
                <a:path w="5192" h="3063" fill="none" extrusionOk="0">
                  <a:moveTo>
                    <a:pt x="5191" y="1376"/>
                  </a:moveTo>
                  <a:lnTo>
                    <a:pt x="577" y="3062"/>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4"/>
            <p:cNvSpPr/>
            <p:nvPr/>
          </p:nvSpPr>
          <p:spPr>
            <a:xfrm>
              <a:off x="6401725" y="3102425"/>
              <a:ext cx="81375" cy="70250"/>
            </a:xfrm>
            <a:custGeom>
              <a:avLst/>
              <a:gdLst/>
              <a:ahLst/>
              <a:cxnLst/>
              <a:rect l="l" t="t" r="r" b="b"/>
              <a:pathLst>
                <a:path w="3255" h="2810" fill="none" extrusionOk="0">
                  <a:moveTo>
                    <a:pt x="3254" y="1272"/>
                  </a:moveTo>
                  <a:lnTo>
                    <a:pt x="297" y="2810"/>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4"/>
            <p:cNvSpPr/>
            <p:nvPr/>
          </p:nvSpPr>
          <p:spPr>
            <a:xfrm>
              <a:off x="6431300" y="3017750"/>
              <a:ext cx="104300" cy="74700"/>
            </a:xfrm>
            <a:custGeom>
              <a:avLst/>
              <a:gdLst/>
              <a:ahLst/>
              <a:cxnLst/>
              <a:rect l="l" t="t" r="r" b="b"/>
              <a:pathLst>
                <a:path w="4172" h="2988" fill="none" extrusionOk="0">
                  <a:moveTo>
                    <a:pt x="4171" y="1642"/>
                  </a:moveTo>
                  <a:lnTo>
                    <a:pt x="1228" y="2988"/>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4"/>
            <p:cNvSpPr/>
            <p:nvPr/>
          </p:nvSpPr>
          <p:spPr>
            <a:xfrm>
              <a:off x="6498975" y="2912375"/>
              <a:ext cx="66200" cy="81000"/>
            </a:xfrm>
            <a:custGeom>
              <a:avLst/>
              <a:gdLst/>
              <a:ahLst/>
              <a:cxnLst/>
              <a:rect l="l" t="t" r="r" b="b"/>
              <a:pathLst>
                <a:path w="2648" h="3240" fill="none" extrusionOk="0">
                  <a:moveTo>
                    <a:pt x="2647" y="2145"/>
                  </a:moveTo>
                  <a:lnTo>
                    <a:pt x="296" y="3239"/>
                  </a:lnTo>
                  <a:lnTo>
                    <a:pt x="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34"/>
          <p:cNvGrpSpPr/>
          <p:nvPr/>
        </p:nvGrpSpPr>
        <p:grpSpPr>
          <a:xfrm>
            <a:off x="8249425" y="4315675"/>
            <a:ext cx="499500" cy="291325"/>
            <a:chOff x="6432425" y="3554250"/>
            <a:chExt cx="499500" cy="291325"/>
          </a:xfrm>
        </p:grpSpPr>
        <p:sp>
          <p:nvSpPr>
            <p:cNvPr id="678" name="Google Shape;678;p34"/>
            <p:cNvSpPr/>
            <p:nvPr/>
          </p:nvSpPr>
          <p:spPr>
            <a:xfrm>
              <a:off x="6432425" y="3554250"/>
              <a:ext cx="499500" cy="291325"/>
            </a:xfrm>
            <a:custGeom>
              <a:avLst/>
              <a:gdLst/>
              <a:ahLst/>
              <a:cxnLst/>
              <a:rect l="l" t="t" r="r" b="b"/>
              <a:pathLst>
                <a:path w="19980" h="11653" extrusionOk="0">
                  <a:moveTo>
                    <a:pt x="16277" y="0"/>
                  </a:moveTo>
                  <a:cubicBezTo>
                    <a:pt x="15819" y="0"/>
                    <a:pt x="15346" y="34"/>
                    <a:pt x="14878" y="117"/>
                  </a:cubicBezTo>
                  <a:lnTo>
                    <a:pt x="15055" y="1714"/>
                  </a:lnTo>
                  <a:lnTo>
                    <a:pt x="14079" y="443"/>
                  </a:lnTo>
                  <a:lnTo>
                    <a:pt x="10382" y="2217"/>
                  </a:lnTo>
                  <a:lnTo>
                    <a:pt x="10767" y="3933"/>
                  </a:lnTo>
                  <a:lnTo>
                    <a:pt x="9051" y="2912"/>
                  </a:lnTo>
                  <a:lnTo>
                    <a:pt x="6005" y="4761"/>
                  </a:lnTo>
                  <a:lnTo>
                    <a:pt x="6626" y="6329"/>
                  </a:lnTo>
                  <a:lnTo>
                    <a:pt x="4674" y="4850"/>
                  </a:lnTo>
                  <a:cubicBezTo>
                    <a:pt x="4674" y="4850"/>
                    <a:pt x="917" y="7526"/>
                    <a:pt x="0" y="11653"/>
                  </a:cubicBezTo>
                  <a:cubicBezTo>
                    <a:pt x="0" y="11653"/>
                    <a:pt x="9332" y="11002"/>
                    <a:pt x="13576" y="7615"/>
                  </a:cubicBezTo>
                  <a:lnTo>
                    <a:pt x="12630" y="6447"/>
                  </a:lnTo>
                  <a:lnTo>
                    <a:pt x="14848" y="6713"/>
                  </a:lnTo>
                  <a:lnTo>
                    <a:pt x="17348" y="4702"/>
                  </a:lnTo>
                  <a:lnTo>
                    <a:pt x="15795" y="3622"/>
                  </a:lnTo>
                  <a:lnTo>
                    <a:pt x="17495" y="4066"/>
                  </a:lnTo>
                  <a:cubicBezTo>
                    <a:pt x="17495" y="4066"/>
                    <a:pt x="19093" y="2232"/>
                    <a:pt x="19980" y="635"/>
                  </a:cubicBezTo>
                  <a:cubicBezTo>
                    <a:pt x="19980" y="635"/>
                    <a:pt x="18262" y="0"/>
                    <a:pt x="16277" y="0"/>
                  </a:cubicBezTo>
                  <a:close/>
                </a:path>
              </a:pathLst>
            </a:custGeom>
            <a:solidFill>
              <a:srgbClr val="9AD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4"/>
            <p:cNvSpPr/>
            <p:nvPr/>
          </p:nvSpPr>
          <p:spPr>
            <a:xfrm>
              <a:off x="6467550" y="3588975"/>
              <a:ext cx="417800" cy="231450"/>
            </a:xfrm>
            <a:custGeom>
              <a:avLst/>
              <a:gdLst/>
              <a:ahLst/>
              <a:cxnLst/>
              <a:rect l="l" t="t" r="r" b="b"/>
              <a:pathLst>
                <a:path w="16712" h="9258" fill="none" extrusionOk="0">
                  <a:moveTo>
                    <a:pt x="0" y="9258"/>
                  </a:moveTo>
                  <a:cubicBezTo>
                    <a:pt x="0" y="9258"/>
                    <a:pt x="3032" y="6833"/>
                    <a:pt x="5309" y="5990"/>
                  </a:cubicBezTo>
                  <a:cubicBezTo>
                    <a:pt x="7587" y="5161"/>
                    <a:pt x="11713" y="3594"/>
                    <a:pt x="13724" y="1790"/>
                  </a:cubicBezTo>
                  <a:cubicBezTo>
                    <a:pt x="15721" y="0"/>
                    <a:pt x="16712" y="15"/>
                    <a:pt x="16712" y="15"/>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4"/>
            <p:cNvSpPr/>
            <p:nvPr/>
          </p:nvSpPr>
          <p:spPr>
            <a:xfrm>
              <a:off x="6500450" y="3750900"/>
              <a:ext cx="60275" cy="49575"/>
            </a:xfrm>
            <a:custGeom>
              <a:avLst/>
              <a:gdLst/>
              <a:ahLst/>
              <a:cxnLst/>
              <a:rect l="l" t="t" r="r" b="b"/>
              <a:pathLst>
                <a:path w="2411" h="1983" fill="none" extrusionOk="0">
                  <a:moveTo>
                    <a:pt x="2411" y="1982"/>
                  </a:moveTo>
                  <a:lnTo>
                    <a:pt x="0" y="1805"/>
                  </a:lnTo>
                  <a:lnTo>
                    <a:pt x="444"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4"/>
            <p:cNvSpPr/>
            <p:nvPr/>
          </p:nvSpPr>
          <p:spPr>
            <a:xfrm>
              <a:off x="6555175" y="3717625"/>
              <a:ext cx="94300" cy="58825"/>
            </a:xfrm>
            <a:custGeom>
              <a:avLst/>
              <a:gdLst/>
              <a:ahLst/>
              <a:cxnLst/>
              <a:rect l="l" t="t" r="r" b="b"/>
              <a:pathLst>
                <a:path w="3772" h="2353" fill="none" extrusionOk="0">
                  <a:moveTo>
                    <a:pt x="3771" y="2352"/>
                  </a:moveTo>
                  <a:lnTo>
                    <a:pt x="0" y="1716"/>
                  </a:lnTo>
                  <a:lnTo>
                    <a:pt x="35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6634275" y="3676225"/>
              <a:ext cx="79900" cy="61400"/>
            </a:xfrm>
            <a:custGeom>
              <a:avLst/>
              <a:gdLst/>
              <a:ahLst/>
              <a:cxnLst/>
              <a:rect l="l" t="t" r="r" b="b"/>
              <a:pathLst>
                <a:path w="3196" h="2456" fill="none" extrusionOk="0">
                  <a:moveTo>
                    <a:pt x="3195" y="2455"/>
                  </a:moveTo>
                  <a:lnTo>
                    <a:pt x="1" y="1938"/>
                  </a:lnTo>
                  <a:lnTo>
                    <a:pt x="66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4"/>
            <p:cNvSpPr/>
            <p:nvPr/>
          </p:nvSpPr>
          <p:spPr>
            <a:xfrm>
              <a:off x="6708600" y="3652175"/>
              <a:ext cx="55125" cy="44775"/>
            </a:xfrm>
            <a:custGeom>
              <a:avLst/>
              <a:gdLst/>
              <a:ahLst/>
              <a:cxnLst/>
              <a:rect l="l" t="t" r="r" b="b"/>
              <a:pathLst>
                <a:path w="2205" h="1791" fill="none" extrusionOk="0">
                  <a:moveTo>
                    <a:pt x="2204" y="1790"/>
                  </a:moveTo>
                  <a:lnTo>
                    <a:pt x="1" y="1716"/>
                  </a:lnTo>
                  <a:lnTo>
                    <a:pt x="74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4"/>
            <p:cNvSpPr/>
            <p:nvPr/>
          </p:nvSpPr>
          <p:spPr>
            <a:xfrm>
              <a:off x="6765175" y="3613375"/>
              <a:ext cx="52900" cy="57325"/>
            </a:xfrm>
            <a:custGeom>
              <a:avLst/>
              <a:gdLst/>
              <a:ahLst/>
              <a:cxnLst/>
              <a:rect l="l" t="t" r="r" b="b"/>
              <a:pathLst>
                <a:path w="2116" h="2293" fill="none" extrusionOk="0">
                  <a:moveTo>
                    <a:pt x="2115" y="2292"/>
                  </a:moveTo>
                  <a:lnTo>
                    <a:pt x="0" y="2100"/>
                  </a:lnTo>
                  <a:lnTo>
                    <a:pt x="252"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4"/>
            <p:cNvSpPr/>
            <p:nvPr/>
          </p:nvSpPr>
          <p:spPr>
            <a:xfrm>
              <a:off x="6822475" y="3574925"/>
              <a:ext cx="42550" cy="52150"/>
            </a:xfrm>
            <a:custGeom>
              <a:avLst/>
              <a:gdLst/>
              <a:ahLst/>
              <a:cxnLst/>
              <a:rect l="l" t="t" r="r" b="b"/>
              <a:pathLst>
                <a:path w="1702" h="2086" fill="none" extrusionOk="0">
                  <a:moveTo>
                    <a:pt x="1701" y="2085"/>
                  </a:moveTo>
                  <a:lnTo>
                    <a:pt x="0" y="1952"/>
                  </a:lnTo>
                  <a:lnTo>
                    <a:pt x="873"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34"/>
          <p:cNvGrpSpPr/>
          <p:nvPr/>
        </p:nvGrpSpPr>
        <p:grpSpPr>
          <a:xfrm flipH="1">
            <a:off x="308975" y="3871573"/>
            <a:ext cx="502825" cy="736500"/>
            <a:chOff x="6108925" y="2841025"/>
            <a:chExt cx="502825" cy="736500"/>
          </a:xfrm>
        </p:grpSpPr>
        <p:sp>
          <p:nvSpPr>
            <p:cNvPr id="713" name="Google Shape;713;p34"/>
            <p:cNvSpPr/>
            <p:nvPr/>
          </p:nvSpPr>
          <p:spPr>
            <a:xfrm>
              <a:off x="6108925" y="2841025"/>
              <a:ext cx="502825" cy="736500"/>
            </a:xfrm>
            <a:custGeom>
              <a:avLst/>
              <a:gdLst/>
              <a:ahLst/>
              <a:cxnLst/>
              <a:rect l="l" t="t" r="r" b="b"/>
              <a:pathLst>
                <a:path w="20113" h="29460" extrusionOk="0">
                  <a:moveTo>
                    <a:pt x="20098" y="0"/>
                  </a:moveTo>
                  <a:cubicBezTo>
                    <a:pt x="20098" y="0"/>
                    <a:pt x="15957" y="666"/>
                    <a:pt x="12955" y="3121"/>
                  </a:cubicBezTo>
                  <a:lnTo>
                    <a:pt x="14375" y="5103"/>
                  </a:lnTo>
                  <a:lnTo>
                    <a:pt x="14375" y="5103"/>
                  </a:lnTo>
                  <a:lnTo>
                    <a:pt x="12156" y="4156"/>
                  </a:lnTo>
                  <a:lnTo>
                    <a:pt x="8592" y="9243"/>
                  </a:lnTo>
                  <a:lnTo>
                    <a:pt x="10367" y="11225"/>
                  </a:lnTo>
                  <a:lnTo>
                    <a:pt x="7335" y="11151"/>
                  </a:lnTo>
                  <a:lnTo>
                    <a:pt x="4673" y="15854"/>
                  </a:lnTo>
                  <a:lnTo>
                    <a:pt x="6685" y="17481"/>
                  </a:lnTo>
                  <a:lnTo>
                    <a:pt x="3002" y="16978"/>
                  </a:lnTo>
                  <a:cubicBezTo>
                    <a:pt x="3002" y="16978"/>
                    <a:pt x="0" y="23308"/>
                    <a:pt x="1863" y="29460"/>
                  </a:cubicBezTo>
                  <a:cubicBezTo>
                    <a:pt x="1863" y="29460"/>
                    <a:pt x="13739" y="21651"/>
                    <a:pt x="16815" y="14005"/>
                  </a:cubicBezTo>
                  <a:lnTo>
                    <a:pt x="14700" y="13177"/>
                  </a:lnTo>
                  <a:lnTo>
                    <a:pt x="17835" y="11861"/>
                  </a:lnTo>
                  <a:lnTo>
                    <a:pt x="19640" y="7350"/>
                  </a:lnTo>
                  <a:lnTo>
                    <a:pt x="16800" y="7069"/>
                  </a:lnTo>
                  <a:lnTo>
                    <a:pt x="19373" y="6389"/>
                  </a:lnTo>
                  <a:cubicBezTo>
                    <a:pt x="19373" y="6389"/>
                    <a:pt x="20113" y="2781"/>
                    <a:pt x="20098" y="0"/>
                  </a:cubicBezTo>
                  <a:close/>
                </a:path>
              </a:pathLst>
            </a:custGeom>
            <a:solidFill>
              <a:srgbClr val="88C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4"/>
            <p:cNvSpPr/>
            <p:nvPr/>
          </p:nvSpPr>
          <p:spPr>
            <a:xfrm>
              <a:off x="6183600" y="2901275"/>
              <a:ext cx="380475" cy="616725"/>
            </a:xfrm>
            <a:custGeom>
              <a:avLst/>
              <a:gdLst/>
              <a:ahLst/>
              <a:cxnLst/>
              <a:rect l="l" t="t" r="r" b="b"/>
              <a:pathLst>
                <a:path w="15219" h="24669" fill="none" extrusionOk="0">
                  <a:moveTo>
                    <a:pt x="0" y="24669"/>
                  </a:moveTo>
                  <a:cubicBezTo>
                    <a:pt x="0" y="24669"/>
                    <a:pt x="2189" y="19197"/>
                    <a:pt x="4585" y="16402"/>
                  </a:cubicBezTo>
                  <a:cubicBezTo>
                    <a:pt x="6981" y="13607"/>
                    <a:pt x="11284" y="8445"/>
                    <a:pt x="12586" y="4585"/>
                  </a:cubicBezTo>
                  <a:cubicBezTo>
                    <a:pt x="13887" y="726"/>
                    <a:pt x="15218" y="1"/>
                    <a:pt x="15218" y="1"/>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4"/>
            <p:cNvSpPr/>
            <p:nvPr/>
          </p:nvSpPr>
          <p:spPr>
            <a:xfrm>
              <a:off x="6189875" y="3393375"/>
              <a:ext cx="101700" cy="67700"/>
            </a:xfrm>
            <a:custGeom>
              <a:avLst/>
              <a:gdLst/>
              <a:ahLst/>
              <a:cxnLst/>
              <a:rect l="l" t="t" r="r" b="b"/>
              <a:pathLst>
                <a:path w="4068" h="2708" fill="none" extrusionOk="0">
                  <a:moveTo>
                    <a:pt x="4068" y="1154"/>
                  </a:moveTo>
                  <a:lnTo>
                    <a:pt x="755" y="2707"/>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4"/>
            <p:cNvSpPr/>
            <p:nvPr/>
          </p:nvSpPr>
          <p:spPr>
            <a:xfrm>
              <a:off x="6234625" y="3310200"/>
              <a:ext cx="156400" cy="63625"/>
            </a:xfrm>
            <a:custGeom>
              <a:avLst/>
              <a:gdLst/>
              <a:ahLst/>
              <a:cxnLst/>
              <a:rect l="l" t="t" r="r" b="b"/>
              <a:pathLst>
                <a:path w="6256" h="2545" fill="none" extrusionOk="0">
                  <a:moveTo>
                    <a:pt x="6256" y="562"/>
                  </a:moveTo>
                  <a:lnTo>
                    <a:pt x="799" y="2544"/>
                  </a:lnTo>
                  <a:lnTo>
                    <a:pt x="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4"/>
            <p:cNvSpPr/>
            <p:nvPr/>
          </p:nvSpPr>
          <p:spPr>
            <a:xfrm>
              <a:off x="6318175" y="3190400"/>
              <a:ext cx="129800" cy="76575"/>
            </a:xfrm>
            <a:custGeom>
              <a:avLst/>
              <a:gdLst/>
              <a:ahLst/>
              <a:cxnLst/>
              <a:rect l="l" t="t" r="r" b="b"/>
              <a:pathLst>
                <a:path w="5192" h="3063" fill="none" extrusionOk="0">
                  <a:moveTo>
                    <a:pt x="5191" y="1376"/>
                  </a:moveTo>
                  <a:lnTo>
                    <a:pt x="577" y="3062"/>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4"/>
            <p:cNvSpPr/>
            <p:nvPr/>
          </p:nvSpPr>
          <p:spPr>
            <a:xfrm>
              <a:off x="6401725" y="3102425"/>
              <a:ext cx="81375" cy="70250"/>
            </a:xfrm>
            <a:custGeom>
              <a:avLst/>
              <a:gdLst/>
              <a:ahLst/>
              <a:cxnLst/>
              <a:rect l="l" t="t" r="r" b="b"/>
              <a:pathLst>
                <a:path w="3255" h="2810" fill="none" extrusionOk="0">
                  <a:moveTo>
                    <a:pt x="3254" y="1272"/>
                  </a:moveTo>
                  <a:lnTo>
                    <a:pt x="297" y="2810"/>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4"/>
            <p:cNvSpPr/>
            <p:nvPr/>
          </p:nvSpPr>
          <p:spPr>
            <a:xfrm>
              <a:off x="6431300" y="3017750"/>
              <a:ext cx="104300" cy="74700"/>
            </a:xfrm>
            <a:custGeom>
              <a:avLst/>
              <a:gdLst/>
              <a:ahLst/>
              <a:cxnLst/>
              <a:rect l="l" t="t" r="r" b="b"/>
              <a:pathLst>
                <a:path w="4172" h="2988" fill="none" extrusionOk="0">
                  <a:moveTo>
                    <a:pt x="4171" y="1642"/>
                  </a:moveTo>
                  <a:lnTo>
                    <a:pt x="1228" y="2988"/>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4"/>
            <p:cNvSpPr/>
            <p:nvPr/>
          </p:nvSpPr>
          <p:spPr>
            <a:xfrm>
              <a:off x="6498975" y="2912375"/>
              <a:ext cx="66200" cy="81000"/>
            </a:xfrm>
            <a:custGeom>
              <a:avLst/>
              <a:gdLst/>
              <a:ahLst/>
              <a:cxnLst/>
              <a:rect l="l" t="t" r="r" b="b"/>
              <a:pathLst>
                <a:path w="2648" h="3240" fill="none" extrusionOk="0">
                  <a:moveTo>
                    <a:pt x="2647" y="2145"/>
                  </a:moveTo>
                  <a:lnTo>
                    <a:pt x="296" y="3239"/>
                  </a:lnTo>
                  <a:lnTo>
                    <a:pt x="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34"/>
          <p:cNvGrpSpPr/>
          <p:nvPr/>
        </p:nvGrpSpPr>
        <p:grpSpPr>
          <a:xfrm flipH="1">
            <a:off x="260263" y="4316748"/>
            <a:ext cx="499500" cy="291325"/>
            <a:chOff x="6432425" y="3554250"/>
            <a:chExt cx="499500" cy="291325"/>
          </a:xfrm>
        </p:grpSpPr>
        <p:sp>
          <p:nvSpPr>
            <p:cNvPr id="722" name="Google Shape;722;p34"/>
            <p:cNvSpPr/>
            <p:nvPr/>
          </p:nvSpPr>
          <p:spPr>
            <a:xfrm>
              <a:off x="6432425" y="3554250"/>
              <a:ext cx="499500" cy="291325"/>
            </a:xfrm>
            <a:custGeom>
              <a:avLst/>
              <a:gdLst/>
              <a:ahLst/>
              <a:cxnLst/>
              <a:rect l="l" t="t" r="r" b="b"/>
              <a:pathLst>
                <a:path w="19980" h="11653" extrusionOk="0">
                  <a:moveTo>
                    <a:pt x="16277" y="0"/>
                  </a:moveTo>
                  <a:cubicBezTo>
                    <a:pt x="15819" y="0"/>
                    <a:pt x="15346" y="34"/>
                    <a:pt x="14878" y="117"/>
                  </a:cubicBezTo>
                  <a:lnTo>
                    <a:pt x="15055" y="1714"/>
                  </a:lnTo>
                  <a:lnTo>
                    <a:pt x="14079" y="443"/>
                  </a:lnTo>
                  <a:lnTo>
                    <a:pt x="10382" y="2217"/>
                  </a:lnTo>
                  <a:lnTo>
                    <a:pt x="10767" y="3933"/>
                  </a:lnTo>
                  <a:lnTo>
                    <a:pt x="9051" y="2912"/>
                  </a:lnTo>
                  <a:lnTo>
                    <a:pt x="6005" y="4761"/>
                  </a:lnTo>
                  <a:lnTo>
                    <a:pt x="6626" y="6329"/>
                  </a:lnTo>
                  <a:lnTo>
                    <a:pt x="4674" y="4850"/>
                  </a:lnTo>
                  <a:cubicBezTo>
                    <a:pt x="4674" y="4850"/>
                    <a:pt x="917" y="7526"/>
                    <a:pt x="0" y="11653"/>
                  </a:cubicBezTo>
                  <a:cubicBezTo>
                    <a:pt x="0" y="11653"/>
                    <a:pt x="9332" y="11002"/>
                    <a:pt x="13576" y="7615"/>
                  </a:cubicBezTo>
                  <a:lnTo>
                    <a:pt x="12630" y="6447"/>
                  </a:lnTo>
                  <a:lnTo>
                    <a:pt x="14848" y="6713"/>
                  </a:lnTo>
                  <a:lnTo>
                    <a:pt x="17348" y="4702"/>
                  </a:lnTo>
                  <a:lnTo>
                    <a:pt x="15795" y="3622"/>
                  </a:lnTo>
                  <a:lnTo>
                    <a:pt x="17495" y="4066"/>
                  </a:lnTo>
                  <a:cubicBezTo>
                    <a:pt x="17495" y="4066"/>
                    <a:pt x="19093" y="2232"/>
                    <a:pt x="19980" y="635"/>
                  </a:cubicBezTo>
                  <a:cubicBezTo>
                    <a:pt x="19980" y="635"/>
                    <a:pt x="18262" y="0"/>
                    <a:pt x="16277" y="0"/>
                  </a:cubicBezTo>
                  <a:close/>
                </a:path>
              </a:pathLst>
            </a:custGeom>
            <a:solidFill>
              <a:srgbClr val="9AD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4"/>
            <p:cNvSpPr/>
            <p:nvPr/>
          </p:nvSpPr>
          <p:spPr>
            <a:xfrm>
              <a:off x="6467550" y="3588975"/>
              <a:ext cx="417800" cy="231450"/>
            </a:xfrm>
            <a:custGeom>
              <a:avLst/>
              <a:gdLst/>
              <a:ahLst/>
              <a:cxnLst/>
              <a:rect l="l" t="t" r="r" b="b"/>
              <a:pathLst>
                <a:path w="16712" h="9258" fill="none" extrusionOk="0">
                  <a:moveTo>
                    <a:pt x="0" y="9258"/>
                  </a:moveTo>
                  <a:cubicBezTo>
                    <a:pt x="0" y="9258"/>
                    <a:pt x="3032" y="6833"/>
                    <a:pt x="5309" y="5990"/>
                  </a:cubicBezTo>
                  <a:cubicBezTo>
                    <a:pt x="7587" y="5161"/>
                    <a:pt x="11713" y="3594"/>
                    <a:pt x="13724" y="1790"/>
                  </a:cubicBezTo>
                  <a:cubicBezTo>
                    <a:pt x="15721" y="0"/>
                    <a:pt x="16712" y="15"/>
                    <a:pt x="16712" y="15"/>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4"/>
            <p:cNvSpPr/>
            <p:nvPr/>
          </p:nvSpPr>
          <p:spPr>
            <a:xfrm>
              <a:off x="6500450" y="3750900"/>
              <a:ext cx="60275" cy="49575"/>
            </a:xfrm>
            <a:custGeom>
              <a:avLst/>
              <a:gdLst/>
              <a:ahLst/>
              <a:cxnLst/>
              <a:rect l="l" t="t" r="r" b="b"/>
              <a:pathLst>
                <a:path w="2411" h="1983" fill="none" extrusionOk="0">
                  <a:moveTo>
                    <a:pt x="2411" y="1982"/>
                  </a:moveTo>
                  <a:lnTo>
                    <a:pt x="0" y="1805"/>
                  </a:lnTo>
                  <a:lnTo>
                    <a:pt x="444"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4"/>
            <p:cNvSpPr/>
            <p:nvPr/>
          </p:nvSpPr>
          <p:spPr>
            <a:xfrm>
              <a:off x="6555175" y="3717625"/>
              <a:ext cx="94300" cy="58825"/>
            </a:xfrm>
            <a:custGeom>
              <a:avLst/>
              <a:gdLst/>
              <a:ahLst/>
              <a:cxnLst/>
              <a:rect l="l" t="t" r="r" b="b"/>
              <a:pathLst>
                <a:path w="3772" h="2353" fill="none" extrusionOk="0">
                  <a:moveTo>
                    <a:pt x="3771" y="2352"/>
                  </a:moveTo>
                  <a:lnTo>
                    <a:pt x="0" y="1716"/>
                  </a:lnTo>
                  <a:lnTo>
                    <a:pt x="35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4"/>
            <p:cNvSpPr/>
            <p:nvPr/>
          </p:nvSpPr>
          <p:spPr>
            <a:xfrm>
              <a:off x="6634275" y="3676225"/>
              <a:ext cx="79900" cy="61400"/>
            </a:xfrm>
            <a:custGeom>
              <a:avLst/>
              <a:gdLst/>
              <a:ahLst/>
              <a:cxnLst/>
              <a:rect l="l" t="t" r="r" b="b"/>
              <a:pathLst>
                <a:path w="3196" h="2456" fill="none" extrusionOk="0">
                  <a:moveTo>
                    <a:pt x="3195" y="2455"/>
                  </a:moveTo>
                  <a:lnTo>
                    <a:pt x="1" y="1938"/>
                  </a:lnTo>
                  <a:lnTo>
                    <a:pt x="66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4"/>
            <p:cNvSpPr/>
            <p:nvPr/>
          </p:nvSpPr>
          <p:spPr>
            <a:xfrm>
              <a:off x="6708600" y="3652175"/>
              <a:ext cx="55125" cy="44775"/>
            </a:xfrm>
            <a:custGeom>
              <a:avLst/>
              <a:gdLst/>
              <a:ahLst/>
              <a:cxnLst/>
              <a:rect l="l" t="t" r="r" b="b"/>
              <a:pathLst>
                <a:path w="2205" h="1791" fill="none" extrusionOk="0">
                  <a:moveTo>
                    <a:pt x="2204" y="1790"/>
                  </a:moveTo>
                  <a:lnTo>
                    <a:pt x="1" y="1716"/>
                  </a:lnTo>
                  <a:lnTo>
                    <a:pt x="74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4"/>
            <p:cNvSpPr/>
            <p:nvPr/>
          </p:nvSpPr>
          <p:spPr>
            <a:xfrm>
              <a:off x="6765175" y="3613375"/>
              <a:ext cx="52900" cy="57325"/>
            </a:xfrm>
            <a:custGeom>
              <a:avLst/>
              <a:gdLst/>
              <a:ahLst/>
              <a:cxnLst/>
              <a:rect l="l" t="t" r="r" b="b"/>
              <a:pathLst>
                <a:path w="2116" h="2293" fill="none" extrusionOk="0">
                  <a:moveTo>
                    <a:pt x="2115" y="2292"/>
                  </a:moveTo>
                  <a:lnTo>
                    <a:pt x="0" y="2100"/>
                  </a:lnTo>
                  <a:lnTo>
                    <a:pt x="252"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4"/>
            <p:cNvSpPr/>
            <p:nvPr/>
          </p:nvSpPr>
          <p:spPr>
            <a:xfrm>
              <a:off x="6822475" y="3574925"/>
              <a:ext cx="42550" cy="52150"/>
            </a:xfrm>
            <a:custGeom>
              <a:avLst/>
              <a:gdLst/>
              <a:ahLst/>
              <a:cxnLst/>
              <a:rect l="l" t="t" r="r" b="b"/>
              <a:pathLst>
                <a:path w="1702" h="2086" fill="none" extrusionOk="0">
                  <a:moveTo>
                    <a:pt x="1701" y="2085"/>
                  </a:moveTo>
                  <a:lnTo>
                    <a:pt x="0" y="1952"/>
                  </a:lnTo>
                  <a:lnTo>
                    <a:pt x="873"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34"/>
          <p:cNvGrpSpPr/>
          <p:nvPr/>
        </p:nvGrpSpPr>
        <p:grpSpPr>
          <a:xfrm>
            <a:off x="0" y="4578309"/>
            <a:ext cx="8646325" cy="85130"/>
            <a:chOff x="0" y="4523445"/>
            <a:chExt cx="8646325" cy="85130"/>
          </a:xfrm>
        </p:grpSpPr>
        <p:sp>
          <p:nvSpPr>
            <p:cNvPr id="777" name="Google Shape;777;p34"/>
            <p:cNvSpPr/>
            <p:nvPr/>
          </p:nvSpPr>
          <p:spPr>
            <a:xfrm flipH="1">
              <a:off x="5762638" y="4523445"/>
              <a:ext cx="2883687" cy="84047"/>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4"/>
            <p:cNvSpPr/>
            <p:nvPr/>
          </p:nvSpPr>
          <p:spPr>
            <a:xfrm>
              <a:off x="0" y="4540701"/>
              <a:ext cx="2980136" cy="6680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4"/>
            <p:cNvSpPr/>
            <p:nvPr/>
          </p:nvSpPr>
          <p:spPr>
            <a:xfrm flipH="1">
              <a:off x="2921181" y="4541785"/>
              <a:ext cx="2897912" cy="66790"/>
            </a:xfrm>
            <a:custGeom>
              <a:avLst/>
              <a:gdLst/>
              <a:ahLst/>
              <a:cxnLst/>
              <a:rect l="l" t="t" r="r" b="b"/>
              <a:pathLst>
                <a:path w="80269" h="1850" extrusionOk="0">
                  <a:moveTo>
                    <a:pt x="18732" y="0"/>
                  </a:moveTo>
                  <a:cubicBezTo>
                    <a:pt x="18296" y="0"/>
                    <a:pt x="17859" y="0"/>
                    <a:pt x="17422" y="1"/>
                  </a:cubicBezTo>
                  <a:cubicBezTo>
                    <a:pt x="11610" y="16"/>
                    <a:pt x="5813" y="16"/>
                    <a:pt x="1" y="16"/>
                  </a:cubicBezTo>
                  <a:lnTo>
                    <a:pt x="1" y="1820"/>
                  </a:lnTo>
                  <a:cubicBezTo>
                    <a:pt x="14819" y="1820"/>
                    <a:pt x="29652" y="1835"/>
                    <a:pt x="44471" y="1835"/>
                  </a:cubicBezTo>
                  <a:lnTo>
                    <a:pt x="79062" y="1849"/>
                  </a:lnTo>
                  <a:cubicBezTo>
                    <a:pt x="80269" y="1849"/>
                    <a:pt x="79293" y="326"/>
                    <a:pt x="78088" y="326"/>
                  </a:cubicBezTo>
                  <a:cubicBezTo>
                    <a:pt x="78083" y="326"/>
                    <a:pt x="78077" y="326"/>
                    <a:pt x="78071" y="326"/>
                  </a:cubicBezTo>
                  <a:cubicBezTo>
                    <a:pt x="57966" y="326"/>
                    <a:pt x="38797" y="0"/>
                    <a:pt x="18732" y="0"/>
                  </a:cubicBezTo>
                  <a:close/>
                </a:path>
              </a:pathLst>
            </a:custGeom>
            <a:solidFill>
              <a:srgbClr val="2C7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6EFD0816-3202-6EFB-E6C7-21CD9ACF7DB0}"/>
              </a:ext>
            </a:extLst>
          </p:cNvPr>
          <p:cNvSpPr txBox="1"/>
          <p:nvPr/>
        </p:nvSpPr>
        <p:spPr>
          <a:xfrm>
            <a:off x="1118700" y="862721"/>
            <a:ext cx="6502874" cy="3080202"/>
          </a:xfrm>
          <a:prstGeom prst="rect">
            <a:avLst/>
          </a:prstGeom>
          <a:noFill/>
        </p:spPr>
        <p:txBody>
          <a:bodyPr wrap="square" rtlCol="0">
            <a:spAutoFit/>
          </a:bodyPr>
          <a:lstStyle/>
          <a:p>
            <a:pPr algn="ctr">
              <a:lnSpc>
                <a:spcPct val="150000"/>
              </a:lnSpc>
            </a:pPr>
            <a:r>
              <a:rPr lang="en-US" sz="4500" b="1"/>
              <a:t>CHÀO MỪNG CÁC EM ĐẾN VỚI BÀI HỌC HÔM NAY!</a:t>
            </a:r>
          </a:p>
        </p:txBody>
      </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7EC"/>
        </a:solidFill>
        <a:effectLst/>
      </p:bgPr>
    </p:bg>
    <p:spTree>
      <p:nvGrpSpPr>
        <p:cNvPr id="1" name="Shape 1402"/>
        <p:cNvGrpSpPr/>
        <p:nvPr/>
      </p:nvGrpSpPr>
      <p:grpSpPr>
        <a:xfrm>
          <a:off x="0" y="0"/>
          <a:ext cx="0" cy="0"/>
          <a:chOff x="0" y="0"/>
          <a:chExt cx="0" cy="0"/>
        </a:xfrm>
      </p:grpSpPr>
      <p:grpSp>
        <p:nvGrpSpPr>
          <p:cNvPr id="4" name="Group 3">
            <a:extLst>
              <a:ext uri="{FF2B5EF4-FFF2-40B4-BE49-F238E27FC236}">
                <a16:creationId xmlns:a16="http://schemas.microsoft.com/office/drawing/2014/main" id="{506E264F-CEC1-AE6D-F192-FBFBB8E42C08}"/>
              </a:ext>
            </a:extLst>
          </p:cNvPr>
          <p:cNvGrpSpPr/>
          <p:nvPr/>
        </p:nvGrpSpPr>
        <p:grpSpPr>
          <a:xfrm>
            <a:off x="700548" y="427702"/>
            <a:ext cx="7917426" cy="1157749"/>
            <a:chOff x="700548" y="427703"/>
            <a:chExt cx="7917426" cy="845574"/>
          </a:xfrm>
        </p:grpSpPr>
        <p:sp>
          <p:nvSpPr>
            <p:cNvPr id="2" name="Rectangle 1">
              <a:extLst>
                <a:ext uri="{FF2B5EF4-FFF2-40B4-BE49-F238E27FC236}">
                  <a16:creationId xmlns:a16="http://schemas.microsoft.com/office/drawing/2014/main" id="{34EC4E51-61E3-86D9-97E4-5BC560333B18}"/>
                </a:ext>
              </a:extLst>
            </p:cNvPr>
            <p:cNvSpPr/>
            <p:nvPr/>
          </p:nvSpPr>
          <p:spPr>
            <a:xfrm>
              <a:off x="700548" y="427703"/>
              <a:ext cx="7765026" cy="693174"/>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7C17151-C70F-CE5A-BF5A-88A886E7EAD9}"/>
                </a:ext>
              </a:extLst>
            </p:cNvPr>
            <p:cNvSpPr/>
            <p:nvPr/>
          </p:nvSpPr>
          <p:spPr>
            <a:xfrm>
              <a:off x="852948" y="580103"/>
              <a:ext cx="7765026" cy="6931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chemeClr val="accent6"/>
                  </a:solidFill>
                  <a:effectLst/>
                  <a:latin typeface="+mj-lt"/>
                  <a:ea typeface="Calibri" panose="020F0502020204030204" pitchFamily="34" charset="0"/>
                </a:rPr>
                <a:t>Sự hút hoặc đẩy giữa các điện tích được gọi là sự tương tác điện</a:t>
              </a:r>
              <a:endParaRPr lang="en-US" sz="2000">
                <a:solidFill>
                  <a:schemeClr val="accent6"/>
                </a:solidFill>
                <a:latin typeface="+mj-lt"/>
              </a:endParaRPr>
            </a:p>
          </p:txBody>
        </p:sp>
      </p:grpSp>
      <p:grpSp>
        <p:nvGrpSpPr>
          <p:cNvPr id="7" name="Group 6">
            <a:extLst>
              <a:ext uri="{FF2B5EF4-FFF2-40B4-BE49-F238E27FC236}">
                <a16:creationId xmlns:a16="http://schemas.microsoft.com/office/drawing/2014/main" id="{72F77E24-F0FA-9DF2-50D7-57A076C8E721}"/>
              </a:ext>
            </a:extLst>
          </p:cNvPr>
          <p:cNvGrpSpPr/>
          <p:nvPr/>
        </p:nvGrpSpPr>
        <p:grpSpPr>
          <a:xfrm>
            <a:off x="700548" y="2097207"/>
            <a:ext cx="7917426" cy="1157749"/>
            <a:chOff x="700548" y="427703"/>
            <a:chExt cx="7917426" cy="845574"/>
          </a:xfrm>
        </p:grpSpPr>
        <p:sp>
          <p:nvSpPr>
            <p:cNvPr id="8" name="Rectangle 7">
              <a:extLst>
                <a:ext uri="{FF2B5EF4-FFF2-40B4-BE49-F238E27FC236}">
                  <a16:creationId xmlns:a16="http://schemas.microsoft.com/office/drawing/2014/main" id="{EF71711C-E7C5-F885-2C39-85564914F332}"/>
                </a:ext>
              </a:extLst>
            </p:cNvPr>
            <p:cNvSpPr/>
            <p:nvPr/>
          </p:nvSpPr>
          <p:spPr>
            <a:xfrm>
              <a:off x="700548" y="427703"/>
              <a:ext cx="7765026" cy="693174"/>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A62D7F-A838-13A5-5261-B17F18199671}"/>
                </a:ext>
              </a:extLst>
            </p:cNvPr>
            <p:cNvSpPr/>
            <p:nvPr/>
          </p:nvSpPr>
          <p:spPr>
            <a:xfrm>
              <a:off x="852948" y="580103"/>
              <a:ext cx="7765026" cy="6931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accent6"/>
                  </a:solidFill>
                  <a:effectLst/>
                  <a:latin typeface="+mj-lt"/>
                  <a:ea typeface="Calibri" panose="020F0502020204030204" pitchFamily="34" charset="0"/>
                </a:rPr>
                <a:t>Thực nghiệm cho biết các điện tích trái dấu thì hút nhau, các điện tích cùng dấu thì đẩy nhau</a:t>
              </a:r>
              <a:endParaRPr lang="en-US" sz="2000">
                <a:solidFill>
                  <a:schemeClr val="accent6"/>
                </a:solidFill>
                <a:latin typeface="+mj-lt"/>
              </a:endParaRPr>
            </a:p>
          </p:txBody>
        </p:sp>
      </p:grpSp>
      <p:grpSp>
        <p:nvGrpSpPr>
          <p:cNvPr id="10" name="Group 9">
            <a:extLst>
              <a:ext uri="{FF2B5EF4-FFF2-40B4-BE49-F238E27FC236}">
                <a16:creationId xmlns:a16="http://schemas.microsoft.com/office/drawing/2014/main" id="{3B7DB720-243C-DA4D-C798-78C564E99743}"/>
              </a:ext>
            </a:extLst>
          </p:cNvPr>
          <p:cNvGrpSpPr/>
          <p:nvPr/>
        </p:nvGrpSpPr>
        <p:grpSpPr>
          <a:xfrm>
            <a:off x="700548" y="3558049"/>
            <a:ext cx="7917426" cy="1157749"/>
            <a:chOff x="700548" y="427703"/>
            <a:chExt cx="7917426" cy="845574"/>
          </a:xfrm>
        </p:grpSpPr>
        <p:sp>
          <p:nvSpPr>
            <p:cNvPr id="11" name="Rectangle 10">
              <a:extLst>
                <a:ext uri="{FF2B5EF4-FFF2-40B4-BE49-F238E27FC236}">
                  <a16:creationId xmlns:a16="http://schemas.microsoft.com/office/drawing/2014/main" id="{B8C6D1F6-AE50-21A1-BFF5-2B8F4D8C3A2A}"/>
                </a:ext>
              </a:extLst>
            </p:cNvPr>
            <p:cNvSpPr/>
            <p:nvPr/>
          </p:nvSpPr>
          <p:spPr>
            <a:xfrm>
              <a:off x="700548" y="427703"/>
              <a:ext cx="7765026" cy="693174"/>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6FD3BE-9D1A-5A35-627A-ADE8BFFE89D5}"/>
                </a:ext>
              </a:extLst>
            </p:cNvPr>
            <p:cNvSpPr/>
            <p:nvPr/>
          </p:nvSpPr>
          <p:spPr>
            <a:xfrm>
              <a:off x="852948" y="580103"/>
              <a:ext cx="7765026" cy="6931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6"/>
                  </a:solidFill>
                  <a:effectLst/>
                  <a:latin typeface="+mj-lt"/>
                  <a:ea typeface="Calibri" panose="020F0502020204030204" pitchFamily="34" charset="0"/>
                </a:rPr>
                <a:t>Các vật đã tích điện cũng có thể hút các vật chưa được tĩnh điện</a:t>
              </a:r>
              <a:endParaRPr lang="en-US" sz="2000">
                <a:solidFill>
                  <a:schemeClr val="accent6"/>
                </a:solidFill>
                <a:latin typeface="+mj-lt"/>
              </a:endParaRPr>
            </a:p>
          </p:txBody>
        </p:sp>
      </p:grpSp>
      <p:sp>
        <p:nvSpPr>
          <p:cNvPr id="15" name="Arrow: Right 14">
            <a:extLst>
              <a:ext uri="{FF2B5EF4-FFF2-40B4-BE49-F238E27FC236}">
                <a16:creationId xmlns:a16="http://schemas.microsoft.com/office/drawing/2014/main" id="{E12FA725-77D6-EE96-5821-88A604025CAF}"/>
              </a:ext>
            </a:extLst>
          </p:cNvPr>
          <p:cNvSpPr/>
          <p:nvPr/>
        </p:nvSpPr>
        <p:spPr>
          <a:xfrm>
            <a:off x="0" y="737419"/>
            <a:ext cx="700548" cy="35396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E455C46C-C3FB-751B-DCA0-A19025DC9FC3}"/>
              </a:ext>
            </a:extLst>
          </p:cNvPr>
          <p:cNvSpPr/>
          <p:nvPr/>
        </p:nvSpPr>
        <p:spPr>
          <a:xfrm>
            <a:off x="24581" y="2426451"/>
            <a:ext cx="700548" cy="35396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5EBE642C-348E-6A5F-1E09-B17E0C7B5BE3}"/>
              </a:ext>
            </a:extLst>
          </p:cNvPr>
          <p:cNvSpPr/>
          <p:nvPr/>
        </p:nvSpPr>
        <p:spPr>
          <a:xfrm>
            <a:off x="0" y="3884698"/>
            <a:ext cx="700548" cy="35396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4" name="TextBox 3">
            <a:extLst>
              <a:ext uri="{FF2B5EF4-FFF2-40B4-BE49-F238E27FC236}">
                <a16:creationId xmlns:a16="http://schemas.microsoft.com/office/drawing/2014/main" id="{35AB517B-D71E-C7F9-C3BD-B556F0C1F1A5}"/>
              </a:ext>
            </a:extLst>
          </p:cNvPr>
          <p:cNvSpPr txBox="1"/>
          <p:nvPr/>
        </p:nvSpPr>
        <p:spPr>
          <a:xfrm>
            <a:off x="567813" y="0"/>
            <a:ext cx="8288591" cy="1131848"/>
          </a:xfrm>
          <a:prstGeom prst="rect">
            <a:avLst/>
          </a:prstGeom>
          <a:noFill/>
        </p:spPr>
        <p:txBody>
          <a:bodyPr wrap="square">
            <a:spAutoFit/>
          </a:bodyPr>
          <a:lstStyle/>
          <a:p>
            <a:pPr marL="0" marR="0" algn="just">
              <a:lnSpc>
                <a:spcPct val="150000"/>
              </a:lnSpc>
              <a:spcBef>
                <a:spcPts val="0"/>
              </a:spcBef>
              <a:spcAft>
                <a:spcPts val="0"/>
              </a:spcAft>
            </a:pPr>
            <a:r>
              <a:rPr lang="en-US" sz="2400" b="1">
                <a:effectLst/>
                <a:latin typeface="+mj-lt"/>
                <a:ea typeface="Calibri" panose="020F0502020204030204" pitchFamily="34" charset="0"/>
                <a:cs typeface="Times New Roman" panose="02020603050405020304" pitchFamily="18" charset="0"/>
              </a:rPr>
              <a:t>Câu hỏi 2 (SGK – tr63)</a:t>
            </a:r>
            <a:endParaRPr lang="en-US" sz="24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400">
                <a:effectLst/>
                <a:latin typeface="+mj-lt"/>
                <a:ea typeface="Calibri" panose="020F0502020204030204" pitchFamily="34" charset="0"/>
                <a:cs typeface="Times New Roman" panose="02020603050405020304" pitchFamily="18" charset="0"/>
              </a:rPr>
              <a:t>Nêu ví dụ về một vật nhiễm điện hút hoặc đẩy một vật khác</a:t>
            </a:r>
          </a:p>
        </p:txBody>
      </p:sp>
      <p:sp>
        <p:nvSpPr>
          <p:cNvPr id="5" name="Freeform 3">
            <a:extLst>
              <a:ext uri="{FF2B5EF4-FFF2-40B4-BE49-F238E27FC236}">
                <a16:creationId xmlns:a16="http://schemas.microsoft.com/office/drawing/2014/main" id="{77ADF6C5-355D-9EA4-A733-8D75EEE6CE5E}"/>
              </a:ext>
            </a:extLst>
          </p:cNvPr>
          <p:cNvSpPr/>
          <p:nvPr/>
        </p:nvSpPr>
        <p:spPr>
          <a:xfrm>
            <a:off x="895177" y="1312411"/>
            <a:ext cx="2777172" cy="2948734"/>
          </a:xfrm>
          <a:custGeom>
            <a:avLst/>
            <a:gdLst/>
            <a:ahLst/>
            <a:cxnLst/>
            <a:rect l="l" t="t" r="r" b="b"/>
            <a:pathLst>
              <a:path w="3875393" h="4114800">
                <a:moveTo>
                  <a:pt x="0" y="0"/>
                </a:moveTo>
                <a:lnTo>
                  <a:pt x="3875394" y="0"/>
                </a:lnTo>
                <a:lnTo>
                  <a:pt x="387539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8">
            <a:extLst>
              <a:ext uri="{FF2B5EF4-FFF2-40B4-BE49-F238E27FC236}">
                <a16:creationId xmlns:a16="http://schemas.microsoft.com/office/drawing/2014/main" id="{379BC1A6-D8BB-FBF8-8AEF-281E4E12F4AD}"/>
              </a:ext>
            </a:extLst>
          </p:cNvPr>
          <p:cNvSpPr/>
          <p:nvPr/>
        </p:nvSpPr>
        <p:spPr>
          <a:xfrm>
            <a:off x="5224533" y="1665900"/>
            <a:ext cx="3024290" cy="2241755"/>
          </a:xfrm>
          <a:custGeom>
            <a:avLst/>
            <a:gdLst/>
            <a:ahLst/>
            <a:cxnLst/>
            <a:rect l="l" t="t" r="r" b="b"/>
            <a:pathLst>
              <a:path w="5551164" h="4114800">
                <a:moveTo>
                  <a:pt x="0" y="0"/>
                </a:moveTo>
                <a:lnTo>
                  <a:pt x="5551164" y="0"/>
                </a:lnTo>
                <a:lnTo>
                  <a:pt x="555116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Rectangle 6">
            <a:extLst>
              <a:ext uri="{FF2B5EF4-FFF2-40B4-BE49-F238E27FC236}">
                <a16:creationId xmlns:a16="http://schemas.microsoft.com/office/drawing/2014/main" id="{8184E53C-83BB-CCE4-7B7C-C575959C813C}"/>
              </a:ext>
            </a:extLst>
          </p:cNvPr>
          <p:cNvSpPr/>
          <p:nvPr/>
        </p:nvSpPr>
        <p:spPr>
          <a:xfrm>
            <a:off x="317091" y="4493327"/>
            <a:ext cx="3672348" cy="553064"/>
          </a:xfrm>
          <a:prstGeom prst="rect">
            <a:avLst/>
          </a:prstGeom>
          <a:solidFill>
            <a:schemeClr val="accent3">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rgbClr val="FF0000"/>
                </a:solidFill>
                <a:effectLst/>
                <a:latin typeface="+mj-lt"/>
                <a:ea typeface="Calibri" panose="020F0502020204030204" pitchFamily="34" charset="0"/>
              </a:rPr>
              <a:t>màn hình máy tính</a:t>
            </a:r>
            <a:endParaRPr lang="en-US" sz="2200">
              <a:solidFill>
                <a:srgbClr val="FF0000"/>
              </a:solidFill>
              <a:latin typeface="+mj-lt"/>
            </a:endParaRPr>
          </a:p>
        </p:txBody>
      </p:sp>
      <p:sp>
        <p:nvSpPr>
          <p:cNvPr id="9" name="Rectangle 8">
            <a:extLst>
              <a:ext uri="{FF2B5EF4-FFF2-40B4-BE49-F238E27FC236}">
                <a16:creationId xmlns:a16="http://schemas.microsoft.com/office/drawing/2014/main" id="{F47E6297-1964-4FD2-AA4A-A3051038BF7A}"/>
              </a:ext>
            </a:extLst>
          </p:cNvPr>
          <p:cNvSpPr/>
          <p:nvPr/>
        </p:nvSpPr>
        <p:spPr>
          <a:xfrm>
            <a:off x="4900504" y="4441707"/>
            <a:ext cx="3672348" cy="553064"/>
          </a:xfrm>
          <a:prstGeom prst="rect">
            <a:avLst/>
          </a:prstGeom>
          <a:solidFill>
            <a:schemeClr val="accent3">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rgbClr val="FF0000"/>
                </a:solidFill>
                <a:effectLst/>
                <a:latin typeface="+mj-lt"/>
                <a:ea typeface="Calibri" panose="020F0502020204030204" pitchFamily="34" charset="0"/>
              </a:rPr>
              <a:t>màn hình ti vi</a:t>
            </a:r>
            <a:endParaRPr lang="en-US" sz="2200">
              <a:solidFill>
                <a:srgbClr val="FF0000"/>
              </a:solidFill>
              <a:latin typeface="+mj-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sp>
        <p:nvSpPr>
          <p:cNvPr id="4" name="TextBox 3">
            <a:extLst>
              <a:ext uri="{FF2B5EF4-FFF2-40B4-BE49-F238E27FC236}">
                <a16:creationId xmlns:a16="http://schemas.microsoft.com/office/drawing/2014/main" id="{1D405A5C-A525-ECF9-9A66-847A40323C99}"/>
              </a:ext>
            </a:extLst>
          </p:cNvPr>
          <p:cNvSpPr txBox="1"/>
          <p:nvPr/>
        </p:nvSpPr>
        <p:spPr>
          <a:xfrm>
            <a:off x="2544098" y="100888"/>
            <a:ext cx="4601496" cy="477054"/>
          </a:xfrm>
          <a:prstGeom prst="rect">
            <a:avLst/>
          </a:prstGeom>
          <a:noFill/>
        </p:spPr>
        <p:txBody>
          <a:bodyPr wrap="square">
            <a:spAutoFit/>
          </a:bodyPr>
          <a:lstStyle/>
          <a:p>
            <a:pPr algn="ctr"/>
            <a:r>
              <a:rPr lang="en-US" sz="2500" b="1">
                <a:solidFill>
                  <a:srgbClr val="FF0000"/>
                </a:solidFill>
                <a:effectLst/>
                <a:latin typeface="+mj-lt"/>
                <a:ea typeface="Calibri" panose="020F0502020204030204" pitchFamily="34" charset="0"/>
              </a:rPr>
              <a:t>Thực hành, khám phá </a:t>
            </a:r>
            <a:endParaRPr lang="en-US" sz="2500">
              <a:solidFill>
                <a:srgbClr val="FF0000"/>
              </a:solidFill>
              <a:latin typeface="+mj-lt"/>
            </a:endParaRPr>
          </a:p>
        </p:txBody>
      </p:sp>
      <p:sp>
        <p:nvSpPr>
          <p:cNvPr id="8" name="TextBox 7">
            <a:extLst>
              <a:ext uri="{FF2B5EF4-FFF2-40B4-BE49-F238E27FC236}">
                <a16:creationId xmlns:a16="http://schemas.microsoft.com/office/drawing/2014/main" id="{763FE01E-B680-74EC-FBAB-9B8FB552F640}"/>
              </a:ext>
            </a:extLst>
          </p:cNvPr>
          <p:cNvSpPr txBox="1"/>
          <p:nvPr/>
        </p:nvSpPr>
        <p:spPr>
          <a:xfrm>
            <a:off x="626806" y="577942"/>
            <a:ext cx="5139811" cy="4190314"/>
          </a:xfrm>
          <a:prstGeom prst="rect">
            <a:avLst/>
          </a:prstGeom>
          <a:noFill/>
        </p:spPr>
        <p:txBody>
          <a:bodyPr wrap="square">
            <a:spAutoFit/>
          </a:bodyPr>
          <a:lstStyle/>
          <a:p>
            <a:pPr marL="342900" marR="0" indent="-342900" algn="just">
              <a:lnSpc>
                <a:spcPct val="150000"/>
              </a:lnSpc>
              <a:spcBef>
                <a:spcPts val="0"/>
              </a:spcBef>
              <a:spcAft>
                <a:spcPts val="0"/>
              </a:spcAft>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Dụng cụ thí nghiệm: thanh nhựa, miếng vải len, quả cầu kim loại có đế cách điện</a:t>
            </a:r>
          </a:p>
          <a:p>
            <a:pPr marL="342900" marR="0" indent="-342900" algn="just">
              <a:lnSpc>
                <a:spcPct val="150000"/>
              </a:lnSpc>
              <a:spcBef>
                <a:spcPts val="0"/>
              </a:spcBef>
              <a:spcAft>
                <a:spcPts val="0"/>
              </a:spcAft>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Tiến hành thí nghiệm:</a:t>
            </a:r>
          </a:p>
          <a:p>
            <a:pPr marL="0" marR="0" algn="just">
              <a:lnSpc>
                <a:spcPct val="150000"/>
              </a:lnSpc>
              <a:spcBef>
                <a:spcPts val="0"/>
              </a:spcBef>
              <a:spcAft>
                <a:spcPts val="0"/>
              </a:spcAft>
            </a:pPr>
            <a:r>
              <a:rPr lang="en-US" sz="2000" b="1">
                <a:solidFill>
                  <a:schemeClr val="tx2">
                    <a:lumMod val="50000"/>
                  </a:schemeClr>
                </a:solidFill>
                <a:effectLst/>
                <a:latin typeface="+mj-lt"/>
                <a:ea typeface="Calibri" panose="020F0502020204030204" pitchFamily="34" charset="0"/>
                <a:cs typeface="Times New Roman" panose="02020603050405020304" pitchFamily="18" charset="0"/>
              </a:rPr>
              <a:t>1) Tích điện cho quả cầu</a:t>
            </a:r>
          </a:p>
          <a:p>
            <a:pPr marL="0" marR="0" algn="just">
              <a:lnSpc>
                <a:spcPct val="150000"/>
              </a:lnSpc>
              <a:spcBef>
                <a:spcPts val="0"/>
              </a:spcBef>
              <a:spcAft>
                <a:spcPts val="0"/>
              </a:spcAft>
            </a:pPr>
            <a:r>
              <a:rPr lang="en-US" sz="2000" i="1">
                <a:effectLst/>
                <a:latin typeface="+mj-lt"/>
                <a:ea typeface="Calibri" panose="020F0502020204030204" pitchFamily="34" charset="0"/>
                <a:cs typeface="Times New Roman" panose="02020603050405020304" pitchFamily="18" charset="0"/>
              </a:rPr>
              <a:t>Bước 1: </a:t>
            </a:r>
            <a:r>
              <a:rPr lang="en-US" sz="2000">
                <a:effectLst/>
                <a:latin typeface="+mj-lt"/>
                <a:ea typeface="Calibri" panose="020F0502020204030204" pitchFamily="34" charset="0"/>
                <a:cs typeface="Times New Roman" panose="02020603050405020304" pitchFamily="18" charset="0"/>
              </a:rPr>
              <a:t>Dùng vải len cọ xát thanh nhựa để nó tích điện âm.</a:t>
            </a:r>
          </a:p>
          <a:p>
            <a:pPr marL="0" marR="0" algn="just">
              <a:lnSpc>
                <a:spcPct val="150000"/>
              </a:lnSpc>
              <a:spcBef>
                <a:spcPts val="0"/>
              </a:spcBef>
              <a:spcAft>
                <a:spcPts val="0"/>
              </a:spcAft>
            </a:pPr>
            <a:r>
              <a:rPr lang="en-US" sz="2000" i="1">
                <a:effectLst/>
                <a:latin typeface="+mj-lt"/>
                <a:ea typeface="Calibri" panose="020F0502020204030204" pitchFamily="34" charset="0"/>
                <a:cs typeface="Times New Roman" panose="02020603050405020304" pitchFamily="18" charset="0"/>
              </a:rPr>
              <a:t>Bước 2: </a:t>
            </a:r>
            <a:r>
              <a:rPr lang="en-US" sz="2000">
                <a:effectLst/>
                <a:latin typeface="+mj-lt"/>
                <a:ea typeface="Calibri" panose="020F0502020204030204" pitchFamily="34" charset="0"/>
                <a:cs typeface="Times New Roman" panose="02020603050405020304" pitchFamily="18" charset="0"/>
              </a:rPr>
              <a:t>Đưa thanh nhựa đến gần quả cầu kim loại nhưng không để chúng chạm vào nhau (hình 1.4).</a:t>
            </a:r>
          </a:p>
        </p:txBody>
      </p:sp>
      <p:pic>
        <p:nvPicPr>
          <p:cNvPr id="10" name="Picture 9">
            <a:extLst>
              <a:ext uri="{FF2B5EF4-FFF2-40B4-BE49-F238E27FC236}">
                <a16:creationId xmlns:a16="http://schemas.microsoft.com/office/drawing/2014/main" id="{03DBA843-C61F-7333-A5E2-7C541C51565D}"/>
              </a:ext>
            </a:extLst>
          </p:cNvPr>
          <p:cNvPicPr>
            <a:picLocks noChangeAspect="1"/>
          </p:cNvPicPr>
          <p:nvPr/>
        </p:nvPicPr>
        <p:blipFill>
          <a:blip r:embed="rId3"/>
          <a:stretch>
            <a:fillRect/>
          </a:stretch>
        </p:blipFill>
        <p:spPr>
          <a:xfrm>
            <a:off x="6098458" y="1097987"/>
            <a:ext cx="2735824" cy="2947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sp>
        <p:nvSpPr>
          <p:cNvPr id="4" name="TextBox 3">
            <a:extLst>
              <a:ext uri="{FF2B5EF4-FFF2-40B4-BE49-F238E27FC236}">
                <a16:creationId xmlns:a16="http://schemas.microsoft.com/office/drawing/2014/main" id="{1D405A5C-A525-ECF9-9A66-847A40323C99}"/>
              </a:ext>
            </a:extLst>
          </p:cNvPr>
          <p:cNvSpPr txBox="1"/>
          <p:nvPr/>
        </p:nvSpPr>
        <p:spPr>
          <a:xfrm>
            <a:off x="2544098" y="100888"/>
            <a:ext cx="4601496" cy="4770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F0000"/>
                </a:solidFill>
                <a:effectLst/>
                <a:uLnTx/>
                <a:uFillTx/>
                <a:latin typeface="Arial"/>
                <a:ea typeface="Calibri" panose="020F0502020204030204" pitchFamily="34" charset="0"/>
                <a:cs typeface="Arial"/>
                <a:sym typeface="Arial"/>
              </a:rPr>
              <a:t>Thực hành, khám phá </a:t>
            </a:r>
            <a:endParaRPr kumimoji="0" lang="en-US" sz="2500" b="0" i="0" u="none" strike="noStrike" kern="0" cap="none" spc="0" normalizeH="0" baseline="0" noProof="0">
              <a:ln>
                <a:noFill/>
              </a:ln>
              <a:solidFill>
                <a:srgbClr val="FF0000"/>
              </a:solidFill>
              <a:effectLst/>
              <a:uLnTx/>
              <a:uFillTx/>
              <a:latin typeface="Arial"/>
              <a:cs typeface="Arial"/>
              <a:sym typeface="Arial"/>
            </a:endParaRPr>
          </a:p>
        </p:txBody>
      </p:sp>
      <p:sp>
        <p:nvSpPr>
          <p:cNvPr id="5" name="TextBox 4">
            <a:extLst>
              <a:ext uri="{FF2B5EF4-FFF2-40B4-BE49-F238E27FC236}">
                <a16:creationId xmlns:a16="http://schemas.microsoft.com/office/drawing/2014/main" id="{E75B1824-1F5B-41A7-EBD2-EA048A86A2A2}"/>
              </a:ext>
            </a:extLst>
          </p:cNvPr>
          <p:cNvSpPr txBox="1"/>
          <p:nvPr/>
        </p:nvSpPr>
        <p:spPr>
          <a:xfrm>
            <a:off x="530943" y="1074518"/>
            <a:ext cx="4313903" cy="2805320"/>
          </a:xfrm>
          <a:prstGeom prst="rect">
            <a:avLst/>
          </a:prstGeom>
          <a:noFill/>
        </p:spPr>
        <p:txBody>
          <a:bodyPr wrap="square">
            <a:spAutoFit/>
          </a:bodyPr>
          <a:lstStyle/>
          <a:p>
            <a:pPr marL="0" marR="0" algn="just">
              <a:lnSpc>
                <a:spcPct val="150000"/>
              </a:lnSpc>
              <a:spcBef>
                <a:spcPts val="0"/>
              </a:spcBef>
              <a:spcAft>
                <a:spcPts val="0"/>
              </a:spcAft>
            </a:pPr>
            <a:r>
              <a:rPr lang="en-US" sz="2000" b="1" i="1">
                <a:effectLst/>
                <a:latin typeface="+mj-lt"/>
                <a:ea typeface="Calibri" panose="020F0502020204030204" pitchFamily="34" charset="0"/>
                <a:cs typeface="Times New Roman" panose="02020603050405020304" pitchFamily="18" charset="0"/>
              </a:rPr>
              <a:t>Bước 3: </a:t>
            </a:r>
            <a:r>
              <a:rPr lang="en-US" sz="2000">
                <a:effectLst/>
                <a:latin typeface="+mj-lt"/>
                <a:ea typeface="Calibri" panose="020F0502020204030204" pitchFamily="34" charset="0"/>
                <a:cs typeface="Times New Roman" panose="02020603050405020304" pitchFamily="18" charset="0"/>
              </a:rPr>
              <a:t>Trong khi thanh nhựa ở gần quả cầu, chạm đầu ngón tay vào quả cầu trong giây lát rồi bỏ ngón tay ra khỏi quả cầu.</a:t>
            </a:r>
          </a:p>
          <a:p>
            <a:pPr marL="0" marR="0" algn="just">
              <a:lnSpc>
                <a:spcPct val="150000"/>
              </a:lnSpc>
              <a:spcBef>
                <a:spcPts val="0"/>
              </a:spcBef>
              <a:spcAft>
                <a:spcPts val="0"/>
              </a:spcAft>
            </a:pPr>
            <a:r>
              <a:rPr lang="en-US" sz="2000" b="1" i="1">
                <a:effectLst/>
                <a:latin typeface="+mj-lt"/>
                <a:ea typeface="Calibri" panose="020F0502020204030204" pitchFamily="34" charset="0"/>
                <a:cs typeface="Times New Roman" panose="02020603050405020304" pitchFamily="18" charset="0"/>
              </a:rPr>
              <a:t>Bước 4: </a:t>
            </a:r>
            <a:r>
              <a:rPr lang="en-US" sz="2000">
                <a:effectLst/>
                <a:latin typeface="+mj-lt"/>
                <a:ea typeface="Calibri" panose="020F0502020204030204" pitchFamily="34" charset="0"/>
                <a:cs typeface="Times New Roman" panose="02020603050405020304" pitchFamily="18" charset="0"/>
              </a:rPr>
              <a:t>Di chuyển thanh nhựa và dự đoán quả cầu tích điện loại nào.</a:t>
            </a:r>
          </a:p>
        </p:txBody>
      </p:sp>
      <p:pic>
        <p:nvPicPr>
          <p:cNvPr id="6" name="Picture 5">
            <a:extLst>
              <a:ext uri="{FF2B5EF4-FFF2-40B4-BE49-F238E27FC236}">
                <a16:creationId xmlns:a16="http://schemas.microsoft.com/office/drawing/2014/main" id="{680B7372-2448-96A4-32C6-B6E526172BAE}"/>
              </a:ext>
            </a:extLst>
          </p:cNvPr>
          <p:cNvPicPr>
            <a:picLocks noChangeAspect="1"/>
          </p:cNvPicPr>
          <p:nvPr/>
        </p:nvPicPr>
        <p:blipFill>
          <a:blip r:embed="rId3"/>
          <a:stretch>
            <a:fillRect/>
          </a:stretch>
        </p:blipFill>
        <p:spPr>
          <a:xfrm>
            <a:off x="5449529" y="1149606"/>
            <a:ext cx="2735824" cy="2947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2146029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sp>
        <p:nvSpPr>
          <p:cNvPr id="4" name="TextBox 3">
            <a:extLst>
              <a:ext uri="{FF2B5EF4-FFF2-40B4-BE49-F238E27FC236}">
                <a16:creationId xmlns:a16="http://schemas.microsoft.com/office/drawing/2014/main" id="{1D405A5C-A525-ECF9-9A66-847A40323C99}"/>
              </a:ext>
            </a:extLst>
          </p:cNvPr>
          <p:cNvSpPr txBox="1"/>
          <p:nvPr/>
        </p:nvSpPr>
        <p:spPr>
          <a:xfrm>
            <a:off x="2544098" y="100888"/>
            <a:ext cx="4601496" cy="4770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F0000"/>
                </a:solidFill>
                <a:effectLst/>
                <a:uLnTx/>
                <a:uFillTx/>
                <a:latin typeface="Arial"/>
                <a:ea typeface="Calibri" panose="020F0502020204030204" pitchFamily="34" charset="0"/>
                <a:cs typeface="Arial"/>
                <a:sym typeface="Arial"/>
              </a:rPr>
              <a:t>Thực hành, khám phá </a:t>
            </a:r>
            <a:endParaRPr kumimoji="0" lang="en-US" sz="2500" b="0" i="0" u="none" strike="noStrike" kern="0" cap="none" spc="0" normalizeH="0" baseline="0" noProof="0">
              <a:ln>
                <a:noFill/>
              </a:ln>
              <a:solidFill>
                <a:srgbClr val="FF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763FE01E-B680-74EC-FBAB-9B8FB552F640}"/>
              </a:ext>
            </a:extLst>
          </p:cNvPr>
          <p:cNvSpPr txBox="1"/>
          <p:nvPr/>
        </p:nvSpPr>
        <p:spPr>
          <a:xfrm>
            <a:off x="641555" y="565949"/>
            <a:ext cx="7698659" cy="4190314"/>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2000" b="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Dụng cụ thí nghiệm: thanh nhựa, miếng vải len, quả cầu kim loại có đế cách điện</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2000" b="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Tiến hành thí nghiệm:</a:t>
            </a:r>
          </a:p>
          <a:p>
            <a:pPr marL="0" marR="0" algn="just">
              <a:lnSpc>
                <a:spcPct val="150000"/>
              </a:lnSpc>
              <a:spcBef>
                <a:spcPts val="0"/>
              </a:spcBef>
              <a:spcAft>
                <a:spcPts val="0"/>
              </a:spcAft>
            </a:pPr>
            <a:r>
              <a:rPr lang="en-US" sz="2000" b="1">
                <a:solidFill>
                  <a:schemeClr val="tx2">
                    <a:lumMod val="50000"/>
                  </a:schemeClr>
                </a:solidFill>
                <a:effectLst/>
                <a:latin typeface="+mj-lt"/>
                <a:ea typeface="Calibri" panose="020F0502020204030204" pitchFamily="34" charset="0"/>
                <a:cs typeface="Times New Roman" panose="02020603050405020304" pitchFamily="18" charset="0"/>
              </a:rPr>
              <a:t>2) Thử nghiệm sự tương tác của quả cầu tích điện dương</a:t>
            </a:r>
          </a:p>
          <a:p>
            <a:pPr marL="0" marR="0" algn="just">
              <a:lnSpc>
                <a:spcPct val="150000"/>
              </a:lnSpc>
              <a:spcBef>
                <a:spcPts val="0"/>
              </a:spcBef>
              <a:spcAft>
                <a:spcPts val="0"/>
              </a:spcAft>
            </a:pPr>
            <a:r>
              <a:rPr lang="en-US" sz="2000" i="1">
                <a:effectLst/>
                <a:latin typeface="+mj-lt"/>
                <a:ea typeface="Calibri" panose="020F0502020204030204" pitchFamily="34" charset="0"/>
                <a:cs typeface="Times New Roman" panose="02020603050405020304" pitchFamily="18" charset="0"/>
              </a:rPr>
              <a:t>Bước 1: </a:t>
            </a:r>
            <a:r>
              <a:rPr lang="en-US" sz="2000">
                <a:effectLst/>
                <a:latin typeface="+mj-lt"/>
                <a:ea typeface="Calibri" panose="020F0502020204030204" pitchFamily="34" charset="0"/>
                <a:cs typeface="Times New Roman" panose="02020603050405020304" pitchFamily="18" charset="0"/>
              </a:rPr>
              <a:t>Treo một thanh nhựa đã tích điện âm để nó có thể quay tự do. Đưa quả cầu tích điện dương lại gần xem chúng có hút nhau không.</a:t>
            </a:r>
          </a:p>
          <a:p>
            <a:pPr marL="0" marR="0" algn="just">
              <a:lnSpc>
                <a:spcPct val="150000"/>
              </a:lnSpc>
              <a:spcBef>
                <a:spcPts val="0"/>
              </a:spcBef>
              <a:spcAft>
                <a:spcPts val="0"/>
              </a:spcAft>
            </a:pPr>
            <a:r>
              <a:rPr lang="en-US" sz="2000" i="1">
                <a:effectLst/>
                <a:latin typeface="+mj-lt"/>
                <a:ea typeface="Calibri" panose="020F0502020204030204" pitchFamily="34" charset="0"/>
                <a:cs typeface="Times New Roman" panose="02020603050405020304" pitchFamily="18" charset="0"/>
              </a:rPr>
              <a:t>Bước 2: </a:t>
            </a:r>
            <a:r>
              <a:rPr lang="en-US" sz="2000">
                <a:effectLst/>
                <a:latin typeface="+mj-lt"/>
                <a:ea typeface="Calibri" panose="020F0502020204030204" pitchFamily="34" charset="0"/>
                <a:cs typeface="Times New Roman" panose="02020603050405020304" pitchFamily="18" charset="0"/>
              </a:rPr>
              <a:t>Sử dụng quả cầu tích điện dương này để kiểm tra tương tác của nó với thanh thủy tinh, thanh nhựa khác,…</a:t>
            </a:r>
          </a:p>
        </p:txBody>
      </p:sp>
    </p:spTree>
    <p:extLst>
      <p:ext uri="{BB962C8B-B14F-4D97-AF65-F5344CB8AC3E}">
        <p14:creationId xmlns:p14="http://schemas.microsoft.com/office/powerpoint/2010/main" val="424535515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6"/>
        <p:cNvGrpSpPr/>
        <p:nvPr/>
      </p:nvGrpSpPr>
      <p:grpSpPr>
        <a:xfrm>
          <a:off x="0" y="0"/>
          <a:ext cx="0" cy="0"/>
          <a:chOff x="0" y="0"/>
          <a:chExt cx="0" cy="0"/>
        </a:xfrm>
      </p:grpSpPr>
      <p:sp>
        <p:nvSpPr>
          <p:cNvPr id="2" name="Arrow: Pentagon 1">
            <a:extLst>
              <a:ext uri="{FF2B5EF4-FFF2-40B4-BE49-F238E27FC236}">
                <a16:creationId xmlns:a16="http://schemas.microsoft.com/office/drawing/2014/main" id="{36D20306-3816-5435-3D7C-B4029E8DCB55}"/>
              </a:ext>
            </a:extLst>
          </p:cNvPr>
          <p:cNvSpPr/>
          <p:nvPr/>
        </p:nvSpPr>
        <p:spPr>
          <a:xfrm>
            <a:off x="0" y="228600"/>
            <a:ext cx="2005781" cy="56781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a:t>Dự đoán</a:t>
            </a:r>
          </a:p>
        </p:txBody>
      </p:sp>
      <p:sp>
        <p:nvSpPr>
          <p:cNvPr id="6" name="TextBox 5">
            <a:extLst>
              <a:ext uri="{FF2B5EF4-FFF2-40B4-BE49-F238E27FC236}">
                <a16:creationId xmlns:a16="http://schemas.microsoft.com/office/drawing/2014/main" id="{018D9E13-DA80-56B4-AEEC-98C5D0F37717}"/>
              </a:ext>
            </a:extLst>
          </p:cNvPr>
          <p:cNvSpPr txBox="1"/>
          <p:nvPr/>
        </p:nvSpPr>
        <p:spPr>
          <a:xfrm>
            <a:off x="2140359" y="396303"/>
            <a:ext cx="5150874" cy="400110"/>
          </a:xfrm>
          <a:prstGeom prst="rect">
            <a:avLst/>
          </a:prstGeom>
          <a:noFill/>
        </p:spPr>
        <p:txBody>
          <a:bodyPr wrap="square">
            <a:spAutoFit/>
          </a:bodyPr>
          <a:lstStyle/>
          <a:p>
            <a:pPr algn="ctr"/>
            <a:r>
              <a:rPr lang="en-US" sz="2000">
                <a:effectLst/>
                <a:latin typeface="+mj-lt"/>
                <a:ea typeface="Calibri" panose="020F0502020204030204" pitchFamily="34" charset="0"/>
              </a:rPr>
              <a:t>quả cầu tích điện dương</a:t>
            </a:r>
            <a:endParaRPr lang="en-US" sz="2000">
              <a:latin typeface="+mj-lt"/>
            </a:endParaRPr>
          </a:p>
        </p:txBody>
      </p:sp>
      <p:sp>
        <p:nvSpPr>
          <p:cNvPr id="9" name="Arrow: Pentagon 8">
            <a:extLst>
              <a:ext uri="{FF2B5EF4-FFF2-40B4-BE49-F238E27FC236}">
                <a16:creationId xmlns:a16="http://schemas.microsoft.com/office/drawing/2014/main" id="{399870FF-C134-1797-9422-F0B21B2CA05F}"/>
              </a:ext>
            </a:extLst>
          </p:cNvPr>
          <p:cNvSpPr/>
          <p:nvPr/>
        </p:nvSpPr>
        <p:spPr>
          <a:xfrm>
            <a:off x="0" y="1118419"/>
            <a:ext cx="2005781" cy="56781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a:t>Giải thích</a:t>
            </a:r>
          </a:p>
        </p:txBody>
      </p:sp>
      <p:sp>
        <p:nvSpPr>
          <p:cNvPr id="12" name="TextBox 11">
            <a:extLst>
              <a:ext uri="{FF2B5EF4-FFF2-40B4-BE49-F238E27FC236}">
                <a16:creationId xmlns:a16="http://schemas.microsoft.com/office/drawing/2014/main" id="{88086782-9F89-47AE-3F99-E9E26DAFC5E7}"/>
              </a:ext>
            </a:extLst>
          </p:cNvPr>
          <p:cNvSpPr txBox="1"/>
          <p:nvPr/>
        </p:nvSpPr>
        <p:spPr>
          <a:xfrm>
            <a:off x="1887794" y="1402325"/>
            <a:ext cx="6297560" cy="3266985"/>
          </a:xfrm>
          <a:prstGeom prst="rect">
            <a:avLst/>
          </a:prstGeom>
          <a:noFill/>
        </p:spPr>
        <p:txBody>
          <a:bodyPr wrap="square">
            <a:spAutoFit/>
          </a:bodyPr>
          <a:lstStyle/>
          <a:p>
            <a:pPr marL="0" marR="0" algn="just">
              <a:lnSpc>
                <a:spcPct val="150000"/>
              </a:lnSpc>
              <a:spcBef>
                <a:spcPts val="0"/>
              </a:spcBef>
              <a:spcAft>
                <a:spcPts val="0"/>
              </a:spcAft>
            </a:pPr>
            <a:r>
              <a:rPr lang="en-US" sz="2000">
                <a:effectLst/>
                <a:latin typeface="+mj-lt"/>
                <a:ea typeface="Calibri" panose="020F0502020204030204" pitchFamily="34" charset="0"/>
                <a:cs typeface="Times New Roman" panose="02020603050405020304" pitchFamily="18" charset="0"/>
              </a:rPr>
              <a:t>Khi đưa thanh nhựa nhiễm điện âm lại gần quả cầu thì các điện tích dương ở trong quả cầu di chuyển về phía gần với thanh nhựa (do các điện tích âm ở thanh nhựa hút các điện tích dương lại gần phía nó). Khi đưa tay chạm vào quả cầu thì các electron di chuyển từ quả cầu sang người, khi đó quả cầu thiếu electron dẫn đến nó sẽ tích điện dương.</a:t>
            </a: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9"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37"/>
          <p:cNvSpPr/>
          <p:nvPr/>
        </p:nvSpPr>
        <p:spPr>
          <a:xfrm>
            <a:off x="227058" y="1499031"/>
            <a:ext cx="1572671" cy="1399027"/>
          </a:xfrm>
          <a:custGeom>
            <a:avLst/>
            <a:gdLst/>
            <a:ahLst/>
            <a:cxnLst/>
            <a:rect l="l" t="t" r="r" b="b"/>
            <a:pathLst>
              <a:path w="41082" h="36548" extrusionOk="0">
                <a:moveTo>
                  <a:pt x="17835" y="0"/>
                </a:moveTo>
                <a:cubicBezTo>
                  <a:pt x="17186" y="0"/>
                  <a:pt x="16539" y="51"/>
                  <a:pt x="15897" y="169"/>
                </a:cubicBezTo>
                <a:cubicBezTo>
                  <a:pt x="13203" y="677"/>
                  <a:pt x="12356" y="2229"/>
                  <a:pt x="10652" y="3978"/>
                </a:cubicBezTo>
                <a:cubicBezTo>
                  <a:pt x="8618" y="6074"/>
                  <a:pt x="6004" y="7422"/>
                  <a:pt x="4140" y="9750"/>
                </a:cubicBezTo>
                <a:cubicBezTo>
                  <a:pt x="999" y="13693"/>
                  <a:pt x="0" y="19251"/>
                  <a:pt x="1597" y="24032"/>
                </a:cubicBezTo>
                <a:cubicBezTo>
                  <a:pt x="2757" y="27521"/>
                  <a:pt x="5174" y="30518"/>
                  <a:pt x="8145" y="32677"/>
                </a:cubicBezTo>
                <a:cubicBezTo>
                  <a:pt x="11719" y="35271"/>
                  <a:pt x="16121" y="36547"/>
                  <a:pt x="20530" y="36547"/>
                </a:cubicBezTo>
                <a:cubicBezTo>
                  <a:pt x="25719" y="36547"/>
                  <a:pt x="30919" y="34780"/>
                  <a:pt x="34792" y="31312"/>
                </a:cubicBezTo>
                <a:cubicBezTo>
                  <a:pt x="37870" y="28555"/>
                  <a:pt x="40154" y="24773"/>
                  <a:pt x="40573" y="20660"/>
                </a:cubicBezTo>
                <a:cubicBezTo>
                  <a:pt x="41082" y="15709"/>
                  <a:pt x="38807" y="10713"/>
                  <a:pt x="35238" y="7234"/>
                </a:cubicBezTo>
                <a:cubicBezTo>
                  <a:pt x="31670" y="3764"/>
                  <a:pt x="26924" y="1676"/>
                  <a:pt x="22071" y="561"/>
                </a:cubicBezTo>
                <a:cubicBezTo>
                  <a:pt x="20681" y="243"/>
                  <a:pt x="19254" y="0"/>
                  <a:pt x="1783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37"/>
          <p:cNvSpPr txBox="1">
            <a:spLocks noGrp="1"/>
          </p:cNvSpPr>
          <p:nvPr>
            <p:ph type="title"/>
          </p:nvPr>
        </p:nvSpPr>
        <p:spPr>
          <a:xfrm>
            <a:off x="1549280" y="1635896"/>
            <a:ext cx="4635726" cy="1118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800">
                <a:latin typeface="+mj-lt"/>
              </a:rPr>
              <a:t>ĐỊNH LUẬT COULOMB</a:t>
            </a:r>
            <a:endParaRPr sz="2800">
              <a:latin typeface="+mj-lt"/>
            </a:endParaRPr>
          </a:p>
        </p:txBody>
      </p:sp>
      <p:sp>
        <p:nvSpPr>
          <p:cNvPr id="966" name="Google Shape;966;p37"/>
          <p:cNvSpPr txBox="1">
            <a:spLocks noGrp="1"/>
          </p:cNvSpPr>
          <p:nvPr>
            <p:ph type="title" idx="2"/>
          </p:nvPr>
        </p:nvSpPr>
        <p:spPr>
          <a:xfrm>
            <a:off x="529286" y="1760268"/>
            <a:ext cx="1528584" cy="111126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latin typeface="+mj-lt"/>
              </a:rPr>
              <a:t>02</a:t>
            </a:r>
            <a:endParaRPr sz="6000">
              <a:latin typeface="+mj-lt"/>
            </a:endParaRPr>
          </a:p>
        </p:txBody>
      </p:sp>
      <p:sp>
        <p:nvSpPr>
          <p:cNvPr id="968" name="Google Shape;968;p37"/>
          <p:cNvSpPr/>
          <p:nvPr/>
        </p:nvSpPr>
        <p:spPr>
          <a:xfrm rot="5795650" flipH="1">
            <a:off x="5078745" y="1259144"/>
            <a:ext cx="3903450" cy="3155542"/>
          </a:xfrm>
          <a:custGeom>
            <a:avLst/>
            <a:gdLst/>
            <a:ahLst/>
            <a:cxnLst/>
            <a:rect l="l" t="t" r="r" b="b"/>
            <a:pathLst>
              <a:path w="30145" h="26308" extrusionOk="0">
                <a:moveTo>
                  <a:pt x="13815" y="0"/>
                </a:moveTo>
                <a:cubicBezTo>
                  <a:pt x="11335" y="0"/>
                  <a:pt x="9542" y="1164"/>
                  <a:pt x="8003" y="3064"/>
                </a:cubicBezTo>
                <a:cubicBezTo>
                  <a:pt x="6415" y="5027"/>
                  <a:pt x="4292" y="6392"/>
                  <a:pt x="2704" y="8337"/>
                </a:cubicBezTo>
                <a:cubicBezTo>
                  <a:pt x="1838" y="9389"/>
                  <a:pt x="1384" y="10719"/>
                  <a:pt x="1036" y="12039"/>
                </a:cubicBezTo>
                <a:cubicBezTo>
                  <a:pt x="268" y="14965"/>
                  <a:pt x="1" y="18141"/>
                  <a:pt x="1062" y="20978"/>
                </a:cubicBezTo>
                <a:cubicBezTo>
                  <a:pt x="2124" y="23815"/>
                  <a:pt x="4747" y="26205"/>
                  <a:pt x="7771" y="26304"/>
                </a:cubicBezTo>
                <a:cubicBezTo>
                  <a:pt x="7842" y="26306"/>
                  <a:pt x="7913" y="26308"/>
                  <a:pt x="7984" y="26308"/>
                </a:cubicBezTo>
                <a:cubicBezTo>
                  <a:pt x="8567" y="26308"/>
                  <a:pt x="9153" y="26205"/>
                  <a:pt x="9653" y="25911"/>
                </a:cubicBezTo>
                <a:cubicBezTo>
                  <a:pt x="11143" y="25046"/>
                  <a:pt x="11393" y="22851"/>
                  <a:pt x="12838" y="21905"/>
                </a:cubicBezTo>
                <a:cubicBezTo>
                  <a:pt x="13552" y="21442"/>
                  <a:pt x="14453" y="21361"/>
                  <a:pt x="15300" y="21317"/>
                </a:cubicBezTo>
                <a:cubicBezTo>
                  <a:pt x="16097" y="21277"/>
                  <a:pt x="16894" y="21256"/>
                  <a:pt x="17692" y="21256"/>
                </a:cubicBezTo>
                <a:cubicBezTo>
                  <a:pt x="19021" y="21256"/>
                  <a:pt x="20352" y="21312"/>
                  <a:pt x="21679" y="21424"/>
                </a:cubicBezTo>
                <a:cubicBezTo>
                  <a:pt x="22181" y="21471"/>
                  <a:pt x="22689" y="21524"/>
                  <a:pt x="23195" y="21524"/>
                </a:cubicBezTo>
                <a:cubicBezTo>
                  <a:pt x="23551" y="21524"/>
                  <a:pt x="23907" y="21498"/>
                  <a:pt x="24257" y="21424"/>
                </a:cubicBezTo>
                <a:cubicBezTo>
                  <a:pt x="27183" y="20817"/>
                  <a:pt x="28468" y="17436"/>
                  <a:pt x="29244" y="14546"/>
                </a:cubicBezTo>
                <a:cubicBezTo>
                  <a:pt x="29699" y="12877"/>
                  <a:pt x="30145" y="11075"/>
                  <a:pt x="29538" y="9452"/>
                </a:cubicBezTo>
                <a:cubicBezTo>
                  <a:pt x="29021" y="8060"/>
                  <a:pt x="27817" y="7052"/>
                  <a:pt x="26621" y="6169"/>
                </a:cubicBezTo>
                <a:cubicBezTo>
                  <a:pt x="24935" y="4902"/>
                  <a:pt x="23187" y="3724"/>
                  <a:pt x="21367" y="2645"/>
                </a:cubicBezTo>
                <a:cubicBezTo>
                  <a:pt x="19181" y="1343"/>
                  <a:pt x="16817" y="156"/>
                  <a:pt x="14274" y="13"/>
                </a:cubicBezTo>
                <a:cubicBezTo>
                  <a:pt x="14119" y="5"/>
                  <a:pt x="13965" y="0"/>
                  <a:pt x="1381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69" name="Google Shape;969;p37"/>
          <p:cNvGrpSpPr/>
          <p:nvPr/>
        </p:nvGrpSpPr>
        <p:grpSpPr>
          <a:xfrm flipH="1">
            <a:off x="5348062" y="790305"/>
            <a:ext cx="2643940" cy="3942929"/>
            <a:chOff x="7452000" y="2270225"/>
            <a:chExt cx="1628844" cy="2429109"/>
          </a:xfrm>
        </p:grpSpPr>
        <p:sp>
          <p:nvSpPr>
            <p:cNvPr id="970" name="Google Shape;970;p37"/>
            <p:cNvSpPr/>
            <p:nvPr/>
          </p:nvSpPr>
          <p:spPr>
            <a:xfrm>
              <a:off x="7452000" y="2830252"/>
              <a:ext cx="1257985" cy="1869082"/>
            </a:xfrm>
            <a:custGeom>
              <a:avLst/>
              <a:gdLst/>
              <a:ahLst/>
              <a:cxnLst/>
              <a:rect l="l" t="t" r="r" b="b"/>
              <a:pathLst>
                <a:path w="37180" h="55237" extrusionOk="0">
                  <a:moveTo>
                    <a:pt x="30229" y="1"/>
                  </a:moveTo>
                  <a:cubicBezTo>
                    <a:pt x="24757" y="89"/>
                    <a:pt x="19300" y="178"/>
                    <a:pt x="13843" y="267"/>
                  </a:cubicBezTo>
                  <a:cubicBezTo>
                    <a:pt x="10767" y="13133"/>
                    <a:pt x="1731" y="42119"/>
                    <a:pt x="1" y="55237"/>
                  </a:cubicBezTo>
                  <a:cubicBezTo>
                    <a:pt x="10264" y="55089"/>
                    <a:pt x="26916" y="55044"/>
                    <a:pt x="37180" y="54852"/>
                  </a:cubicBezTo>
                  <a:cubicBezTo>
                    <a:pt x="35450" y="41808"/>
                    <a:pt x="33290" y="12793"/>
                    <a:pt x="302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37"/>
            <p:cNvSpPr/>
            <p:nvPr/>
          </p:nvSpPr>
          <p:spPr>
            <a:xfrm>
              <a:off x="7903883" y="2826733"/>
              <a:ext cx="585955" cy="21521"/>
            </a:xfrm>
            <a:custGeom>
              <a:avLst/>
              <a:gdLst/>
              <a:ahLst/>
              <a:cxnLst/>
              <a:rect l="l" t="t" r="r" b="b"/>
              <a:pathLst>
                <a:path w="17318" h="636" extrusionOk="0">
                  <a:moveTo>
                    <a:pt x="17065" y="1"/>
                  </a:moveTo>
                  <a:cubicBezTo>
                    <a:pt x="17061" y="1"/>
                    <a:pt x="17056" y="1"/>
                    <a:pt x="17052" y="1"/>
                  </a:cubicBezTo>
                  <a:cubicBezTo>
                    <a:pt x="13942" y="148"/>
                    <a:pt x="10842" y="200"/>
                    <a:pt x="7743" y="200"/>
                  </a:cubicBezTo>
                  <a:cubicBezTo>
                    <a:pt x="5227" y="200"/>
                    <a:pt x="2711" y="166"/>
                    <a:pt x="192" y="119"/>
                  </a:cubicBezTo>
                  <a:cubicBezTo>
                    <a:pt x="0" y="119"/>
                    <a:pt x="15" y="386"/>
                    <a:pt x="192" y="400"/>
                  </a:cubicBezTo>
                  <a:cubicBezTo>
                    <a:pt x="2819" y="567"/>
                    <a:pt x="5463" y="636"/>
                    <a:pt x="8108" y="636"/>
                  </a:cubicBezTo>
                  <a:cubicBezTo>
                    <a:pt x="11093" y="636"/>
                    <a:pt x="14081" y="548"/>
                    <a:pt x="17052" y="415"/>
                  </a:cubicBezTo>
                  <a:cubicBezTo>
                    <a:pt x="17313" y="401"/>
                    <a:pt x="17318" y="1"/>
                    <a:pt x="17065" y="1"/>
                  </a:cubicBezTo>
                  <a:close/>
                </a:path>
              </a:pathLst>
            </a:custGeom>
            <a:solidFill>
              <a:srgbClr val="3550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37"/>
            <p:cNvSpPr/>
            <p:nvPr/>
          </p:nvSpPr>
          <p:spPr>
            <a:xfrm>
              <a:off x="7871840" y="2899278"/>
              <a:ext cx="647534" cy="24092"/>
            </a:xfrm>
            <a:custGeom>
              <a:avLst/>
              <a:gdLst/>
              <a:ahLst/>
              <a:cxnLst/>
              <a:rect l="l" t="t" r="r" b="b"/>
              <a:pathLst>
                <a:path w="19138" h="712" extrusionOk="0">
                  <a:moveTo>
                    <a:pt x="5192" y="0"/>
                  </a:moveTo>
                  <a:cubicBezTo>
                    <a:pt x="3534" y="0"/>
                    <a:pt x="1877" y="17"/>
                    <a:pt x="222" y="61"/>
                  </a:cubicBezTo>
                  <a:cubicBezTo>
                    <a:pt x="1" y="75"/>
                    <a:pt x="1" y="415"/>
                    <a:pt x="222" y="415"/>
                  </a:cubicBezTo>
                  <a:cubicBezTo>
                    <a:pt x="6404" y="711"/>
                    <a:pt x="12645" y="623"/>
                    <a:pt x="18842" y="652"/>
                  </a:cubicBezTo>
                  <a:cubicBezTo>
                    <a:pt x="19137" y="652"/>
                    <a:pt x="19137" y="194"/>
                    <a:pt x="18842" y="194"/>
                  </a:cubicBezTo>
                  <a:cubicBezTo>
                    <a:pt x="14300" y="129"/>
                    <a:pt x="9743" y="0"/>
                    <a:pt x="5192" y="0"/>
                  </a:cubicBezTo>
                  <a:close/>
                </a:path>
              </a:pathLst>
            </a:custGeom>
            <a:solidFill>
              <a:srgbClr val="3550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37"/>
            <p:cNvSpPr/>
            <p:nvPr/>
          </p:nvSpPr>
          <p:spPr>
            <a:xfrm>
              <a:off x="7989420" y="2270225"/>
              <a:ext cx="807743" cy="560315"/>
            </a:xfrm>
            <a:custGeom>
              <a:avLst/>
              <a:gdLst/>
              <a:ahLst/>
              <a:cxnLst/>
              <a:rect l="l" t="t" r="r" b="b"/>
              <a:pathLst>
                <a:path w="23873" h="16559" extrusionOk="0">
                  <a:moveTo>
                    <a:pt x="19957" y="0"/>
                  </a:moveTo>
                  <a:cubicBezTo>
                    <a:pt x="19159" y="0"/>
                    <a:pt x="18344" y="253"/>
                    <a:pt x="17629" y="816"/>
                  </a:cubicBezTo>
                  <a:cubicBezTo>
                    <a:pt x="16002" y="2103"/>
                    <a:pt x="15721" y="4528"/>
                    <a:pt x="13917" y="5623"/>
                  </a:cubicBezTo>
                  <a:cubicBezTo>
                    <a:pt x="13503" y="5873"/>
                    <a:pt x="13109" y="5978"/>
                    <a:pt x="12731" y="5978"/>
                  </a:cubicBezTo>
                  <a:cubicBezTo>
                    <a:pt x="11028" y="5978"/>
                    <a:pt x="9631" y="3855"/>
                    <a:pt x="8046" y="3286"/>
                  </a:cubicBezTo>
                  <a:cubicBezTo>
                    <a:pt x="7718" y="3169"/>
                    <a:pt x="7387" y="3109"/>
                    <a:pt x="7068" y="3109"/>
                  </a:cubicBezTo>
                  <a:cubicBezTo>
                    <a:pt x="6180" y="3109"/>
                    <a:pt x="5388" y="3571"/>
                    <a:pt x="5029" y="4528"/>
                  </a:cubicBezTo>
                  <a:cubicBezTo>
                    <a:pt x="4260" y="6584"/>
                    <a:pt x="6212" y="8994"/>
                    <a:pt x="4689" y="10828"/>
                  </a:cubicBezTo>
                  <a:cubicBezTo>
                    <a:pt x="3609" y="12159"/>
                    <a:pt x="1435" y="12292"/>
                    <a:pt x="681" y="13978"/>
                  </a:cubicBezTo>
                  <a:cubicBezTo>
                    <a:pt x="238" y="14984"/>
                    <a:pt x="578" y="16241"/>
                    <a:pt x="1702" y="16552"/>
                  </a:cubicBezTo>
                  <a:cubicBezTo>
                    <a:pt x="1720" y="16556"/>
                    <a:pt x="1737" y="16559"/>
                    <a:pt x="1754" y="16559"/>
                  </a:cubicBezTo>
                  <a:cubicBezTo>
                    <a:pt x="1936" y="16559"/>
                    <a:pt x="1994" y="16278"/>
                    <a:pt x="1790" y="16197"/>
                  </a:cubicBezTo>
                  <a:cubicBezTo>
                    <a:pt x="1" y="15502"/>
                    <a:pt x="1361" y="13594"/>
                    <a:pt x="2278" y="13002"/>
                  </a:cubicBezTo>
                  <a:cubicBezTo>
                    <a:pt x="2885" y="12603"/>
                    <a:pt x="3565" y="12322"/>
                    <a:pt x="4171" y="11908"/>
                  </a:cubicBezTo>
                  <a:cubicBezTo>
                    <a:pt x="5000" y="11361"/>
                    <a:pt x="5591" y="10680"/>
                    <a:pt x="5754" y="9675"/>
                  </a:cubicBezTo>
                  <a:cubicBezTo>
                    <a:pt x="6005" y="8092"/>
                    <a:pt x="5014" y="6540"/>
                    <a:pt x="5414" y="4957"/>
                  </a:cubicBezTo>
                  <a:cubicBezTo>
                    <a:pt x="5677" y="3928"/>
                    <a:pt x="6203" y="3561"/>
                    <a:pt x="6831" y="3561"/>
                  </a:cubicBezTo>
                  <a:cubicBezTo>
                    <a:pt x="8035" y="3561"/>
                    <a:pt x="9616" y="4912"/>
                    <a:pt x="10442" y="5534"/>
                  </a:cubicBezTo>
                  <a:cubicBezTo>
                    <a:pt x="11213" y="6117"/>
                    <a:pt x="11973" y="6387"/>
                    <a:pt x="12690" y="6387"/>
                  </a:cubicBezTo>
                  <a:cubicBezTo>
                    <a:pt x="13885" y="6387"/>
                    <a:pt x="14964" y="5639"/>
                    <a:pt x="15795" y="4336"/>
                  </a:cubicBezTo>
                  <a:cubicBezTo>
                    <a:pt x="16712" y="2887"/>
                    <a:pt x="17348" y="1068"/>
                    <a:pt x="19182" y="594"/>
                  </a:cubicBezTo>
                  <a:cubicBezTo>
                    <a:pt x="19477" y="520"/>
                    <a:pt x="19764" y="485"/>
                    <a:pt x="20041" y="485"/>
                  </a:cubicBezTo>
                  <a:cubicBezTo>
                    <a:pt x="21867" y="485"/>
                    <a:pt x="23260" y="2001"/>
                    <a:pt x="23426" y="3863"/>
                  </a:cubicBezTo>
                  <a:cubicBezTo>
                    <a:pt x="23441" y="3998"/>
                    <a:pt x="23548" y="4068"/>
                    <a:pt x="23649" y="4068"/>
                  </a:cubicBezTo>
                  <a:cubicBezTo>
                    <a:pt x="23747" y="4068"/>
                    <a:pt x="23841" y="4001"/>
                    <a:pt x="23841" y="3863"/>
                  </a:cubicBezTo>
                  <a:cubicBezTo>
                    <a:pt x="23872" y="1598"/>
                    <a:pt x="21966" y="0"/>
                    <a:pt x="19957" y="0"/>
                  </a:cubicBezTo>
                  <a:close/>
                </a:path>
              </a:pathLst>
            </a:custGeom>
            <a:solidFill>
              <a:srgbClr val="2231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37"/>
            <p:cNvSpPr/>
            <p:nvPr/>
          </p:nvSpPr>
          <p:spPr>
            <a:xfrm>
              <a:off x="8222112" y="2616203"/>
              <a:ext cx="858732" cy="224173"/>
            </a:xfrm>
            <a:custGeom>
              <a:avLst/>
              <a:gdLst/>
              <a:ahLst/>
              <a:cxnLst/>
              <a:rect l="l" t="t" r="r" b="b"/>
              <a:pathLst>
                <a:path w="25380" h="6625" extrusionOk="0">
                  <a:moveTo>
                    <a:pt x="15263" y="1"/>
                  </a:moveTo>
                  <a:cubicBezTo>
                    <a:pt x="14598" y="1"/>
                    <a:pt x="13906" y="328"/>
                    <a:pt x="13252" y="1003"/>
                  </a:cubicBezTo>
                  <a:cubicBezTo>
                    <a:pt x="12164" y="2116"/>
                    <a:pt x="11464" y="3715"/>
                    <a:pt x="9869" y="3715"/>
                  </a:cubicBezTo>
                  <a:cubicBezTo>
                    <a:pt x="9620" y="3715"/>
                    <a:pt x="9349" y="3676"/>
                    <a:pt x="9052" y="3591"/>
                  </a:cubicBezTo>
                  <a:cubicBezTo>
                    <a:pt x="7632" y="3191"/>
                    <a:pt x="6508" y="2097"/>
                    <a:pt x="4999" y="1964"/>
                  </a:cubicBezTo>
                  <a:cubicBezTo>
                    <a:pt x="4896" y="1954"/>
                    <a:pt x="4793" y="1949"/>
                    <a:pt x="4691" y="1949"/>
                  </a:cubicBezTo>
                  <a:cubicBezTo>
                    <a:pt x="4029" y="1949"/>
                    <a:pt x="3392" y="2163"/>
                    <a:pt x="2944" y="2689"/>
                  </a:cubicBezTo>
                  <a:cubicBezTo>
                    <a:pt x="1979" y="3814"/>
                    <a:pt x="2185" y="6328"/>
                    <a:pt x="246" y="6328"/>
                  </a:cubicBezTo>
                  <a:cubicBezTo>
                    <a:pt x="224" y="6328"/>
                    <a:pt x="201" y="6327"/>
                    <a:pt x="178" y="6327"/>
                  </a:cubicBezTo>
                  <a:cubicBezTo>
                    <a:pt x="30" y="6327"/>
                    <a:pt x="1" y="6548"/>
                    <a:pt x="134" y="6578"/>
                  </a:cubicBezTo>
                  <a:cubicBezTo>
                    <a:pt x="266" y="6609"/>
                    <a:pt x="393" y="6624"/>
                    <a:pt x="515" y="6624"/>
                  </a:cubicBezTo>
                  <a:cubicBezTo>
                    <a:pt x="1257" y="6624"/>
                    <a:pt x="1821" y="6080"/>
                    <a:pt x="2189" y="5395"/>
                  </a:cubicBezTo>
                  <a:cubicBezTo>
                    <a:pt x="2515" y="4789"/>
                    <a:pt x="2589" y="4079"/>
                    <a:pt x="2929" y="3472"/>
                  </a:cubicBezTo>
                  <a:cubicBezTo>
                    <a:pt x="3351" y="2701"/>
                    <a:pt x="4016" y="2387"/>
                    <a:pt x="4760" y="2387"/>
                  </a:cubicBezTo>
                  <a:cubicBezTo>
                    <a:pt x="5085" y="2387"/>
                    <a:pt x="5426" y="2447"/>
                    <a:pt x="5768" y="2555"/>
                  </a:cubicBezTo>
                  <a:cubicBezTo>
                    <a:pt x="7144" y="2999"/>
                    <a:pt x="8327" y="4138"/>
                    <a:pt x="9821" y="4182"/>
                  </a:cubicBezTo>
                  <a:cubicBezTo>
                    <a:pt x="9843" y="4183"/>
                    <a:pt x="9865" y="4183"/>
                    <a:pt x="9887" y="4183"/>
                  </a:cubicBezTo>
                  <a:cubicBezTo>
                    <a:pt x="11135" y="4183"/>
                    <a:pt x="11933" y="3367"/>
                    <a:pt x="12660" y="2437"/>
                  </a:cubicBezTo>
                  <a:cubicBezTo>
                    <a:pt x="13423" y="1472"/>
                    <a:pt x="14375" y="468"/>
                    <a:pt x="15363" y="468"/>
                  </a:cubicBezTo>
                  <a:cubicBezTo>
                    <a:pt x="15889" y="468"/>
                    <a:pt x="16425" y="752"/>
                    <a:pt x="16949" y="1476"/>
                  </a:cubicBezTo>
                  <a:cubicBezTo>
                    <a:pt x="17526" y="2245"/>
                    <a:pt x="17910" y="3191"/>
                    <a:pt x="18694" y="3798"/>
                  </a:cubicBezTo>
                  <a:cubicBezTo>
                    <a:pt x="19316" y="4275"/>
                    <a:pt x="19985" y="4470"/>
                    <a:pt x="20663" y="4470"/>
                  </a:cubicBezTo>
                  <a:cubicBezTo>
                    <a:pt x="22335" y="4470"/>
                    <a:pt x="24056" y="3283"/>
                    <a:pt x="25245" y="2230"/>
                  </a:cubicBezTo>
                  <a:cubicBezTo>
                    <a:pt x="25379" y="2108"/>
                    <a:pt x="25252" y="1886"/>
                    <a:pt x="25104" y="1886"/>
                  </a:cubicBezTo>
                  <a:cubicBezTo>
                    <a:pt x="25073" y="1886"/>
                    <a:pt x="25040" y="1896"/>
                    <a:pt x="25009" y="1920"/>
                  </a:cubicBezTo>
                  <a:cubicBezTo>
                    <a:pt x="23760" y="2831"/>
                    <a:pt x="22438" y="3975"/>
                    <a:pt x="20796" y="3975"/>
                  </a:cubicBezTo>
                  <a:cubicBezTo>
                    <a:pt x="20785" y="3975"/>
                    <a:pt x="20775" y="3975"/>
                    <a:pt x="20764" y="3975"/>
                  </a:cubicBezTo>
                  <a:cubicBezTo>
                    <a:pt x="18960" y="3960"/>
                    <a:pt x="18324" y="2659"/>
                    <a:pt x="17422" y="1358"/>
                  </a:cubicBezTo>
                  <a:cubicBezTo>
                    <a:pt x="16811" y="465"/>
                    <a:pt x="16056" y="1"/>
                    <a:pt x="15263" y="1"/>
                  </a:cubicBezTo>
                  <a:close/>
                </a:path>
              </a:pathLst>
            </a:custGeom>
            <a:solidFill>
              <a:srgbClr val="2231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75" name="Google Shape;975;p37"/>
          <p:cNvGrpSpPr/>
          <p:nvPr/>
        </p:nvGrpSpPr>
        <p:grpSpPr>
          <a:xfrm>
            <a:off x="7411958" y="1215336"/>
            <a:ext cx="2003425" cy="3487736"/>
            <a:chOff x="4067575" y="1463900"/>
            <a:chExt cx="355400" cy="618700"/>
          </a:xfrm>
        </p:grpSpPr>
        <p:sp>
          <p:nvSpPr>
            <p:cNvPr id="976" name="Google Shape;976;p37"/>
            <p:cNvSpPr/>
            <p:nvPr/>
          </p:nvSpPr>
          <p:spPr>
            <a:xfrm>
              <a:off x="4152000" y="1463900"/>
              <a:ext cx="75400" cy="491350"/>
            </a:xfrm>
            <a:custGeom>
              <a:avLst/>
              <a:gdLst/>
              <a:ahLst/>
              <a:cxnLst/>
              <a:rect l="l" t="t" r="r" b="b"/>
              <a:pathLst>
                <a:path w="3016" h="19654" extrusionOk="0">
                  <a:moveTo>
                    <a:pt x="898" y="0"/>
                  </a:moveTo>
                  <a:lnTo>
                    <a:pt x="1" y="19596"/>
                  </a:lnTo>
                  <a:lnTo>
                    <a:pt x="3015" y="19653"/>
                  </a:lnTo>
                  <a:lnTo>
                    <a:pt x="2558" y="0"/>
                  </a:lnTo>
                  <a:close/>
                </a:path>
              </a:pathLst>
            </a:custGeom>
            <a:solidFill>
              <a:srgbClr val="1E4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37"/>
            <p:cNvSpPr/>
            <p:nvPr/>
          </p:nvSpPr>
          <p:spPr>
            <a:xfrm>
              <a:off x="4260775" y="1581725"/>
              <a:ext cx="74900" cy="371125"/>
            </a:xfrm>
            <a:custGeom>
              <a:avLst/>
              <a:gdLst/>
              <a:ahLst/>
              <a:cxnLst/>
              <a:rect l="l" t="t" r="r" b="b"/>
              <a:pathLst>
                <a:path w="2996" h="14845" extrusionOk="0">
                  <a:moveTo>
                    <a:pt x="840" y="0"/>
                  </a:moveTo>
                  <a:cubicBezTo>
                    <a:pt x="496" y="4942"/>
                    <a:pt x="210" y="9884"/>
                    <a:pt x="0" y="14845"/>
                  </a:cubicBezTo>
                  <a:lnTo>
                    <a:pt x="2996" y="14845"/>
                  </a:lnTo>
                  <a:cubicBezTo>
                    <a:pt x="2767" y="9922"/>
                    <a:pt x="2595" y="4980"/>
                    <a:pt x="2500" y="38"/>
                  </a:cubicBezTo>
                  <a:lnTo>
                    <a:pt x="840" y="0"/>
                  </a:lnTo>
                  <a:close/>
                </a:path>
              </a:pathLst>
            </a:custGeom>
            <a:solidFill>
              <a:srgbClr val="1E4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37"/>
            <p:cNvSpPr/>
            <p:nvPr/>
          </p:nvSpPr>
          <p:spPr>
            <a:xfrm>
              <a:off x="4067575" y="1798750"/>
              <a:ext cx="355400" cy="283850"/>
            </a:xfrm>
            <a:custGeom>
              <a:avLst/>
              <a:gdLst/>
              <a:ahLst/>
              <a:cxnLst/>
              <a:rect l="l" t="t" r="r" b="b"/>
              <a:pathLst>
                <a:path w="14216" h="11354" extrusionOk="0">
                  <a:moveTo>
                    <a:pt x="14139" y="1"/>
                  </a:moveTo>
                  <a:lnTo>
                    <a:pt x="14139" y="1"/>
                  </a:lnTo>
                  <a:cubicBezTo>
                    <a:pt x="10556" y="73"/>
                    <a:pt x="7049" y="167"/>
                    <a:pt x="3535" y="167"/>
                  </a:cubicBezTo>
                  <a:cubicBezTo>
                    <a:pt x="2410" y="167"/>
                    <a:pt x="1283" y="158"/>
                    <a:pt x="153" y="134"/>
                  </a:cubicBezTo>
                  <a:lnTo>
                    <a:pt x="153" y="134"/>
                  </a:lnTo>
                  <a:cubicBezTo>
                    <a:pt x="172" y="3874"/>
                    <a:pt x="115" y="7614"/>
                    <a:pt x="0" y="11335"/>
                  </a:cubicBezTo>
                  <a:cubicBezTo>
                    <a:pt x="4675" y="11354"/>
                    <a:pt x="9331" y="11354"/>
                    <a:pt x="14006" y="11354"/>
                  </a:cubicBezTo>
                  <a:cubicBezTo>
                    <a:pt x="14215" y="7576"/>
                    <a:pt x="14215" y="3798"/>
                    <a:pt x="141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37"/>
            <p:cNvSpPr/>
            <p:nvPr/>
          </p:nvSpPr>
          <p:spPr>
            <a:xfrm>
              <a:off x="4359025" y="1845800"/>
              <a:ext cx="33425" cy="62875"/>
            </a:xfrm>
            <a:custGeom>
              <a:avLst/>
              <a:gdLst/>
              <a:ahLst/>
              <a:cxnLst/>
              <a:rect l="l" t="t" r="r" b="b"/>
              <a:pathLst>
                <a:path w="1337" h="2515" extrusionOk="0">
                  <a:moveTo>
                    <a:pt x="640" y="0"/>
                  </a:moveTo>
                  <a:cubicBezTo>
                    <a:pt x="366" y="0"/>
                    <a:pt x="115" y="11"/>
                    <a:pt x="115" y="46"/>
                  </a:cubicBezTo>
                  <a:lnTo>
                    <a:pt x="1" y="2488"/>
                  </a:lnTo>
                  <a:cubicBezTo>
                    <a:pt x="1" y="2499"/>
                    <a:pt x="360" y="2515"/>
                    <a:pt x="689" y="2515"/>
                  </a:cubicBezTo>
                  <a:cubicBezTo>
                    <a:pt x="962" y="2515"/>
                    <a:pt x="1213" y="2504"/>
                    <a:pt x="1222" y="2469"/>
                  </a:cubicBezTo>
                  <a:cubicBezTo>
                    <a:pt x="1260" y="1649"/>
                    <a:pt x="1298" y="847"/>
                    <a:pt x="1336" y="27"/>
                  </a:cubicBezTo>
                  <a:cubicBezTo>
                    <a:pt x="1336" y="16"/>
                    <a:pt x="971" y="0"/>
                    <a:pt x="640" y="0"/>
                  </a:cubicBezTo>
                  <a:close/>
                </a:path>
              </a:pathLst>
            </a:custGeom>
            <a:solidFill>
              <a:srgbClr val="E95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37"/>
            <p:cNvSpPr/>
            <p:nvPr/>
          </p:nvSpPr>
          <p:spPr>
            <a:xfrm>
              <a:off x="4295575" y="1847025"/>
              <a:ext cx="31525" cy="65200"/>
            </a:xfrm>
            <a:custGeom>
              <a:avLst/>
              <a:gdLst/>
              <a:ahLst/>
              <a:cxnLst/>
              <a:rect l="l" t="t" r="r" b="b"/>
              <a:pathLst>
                <a:path w="1261" h="2608" extrusionOk="0">
                  <a:moveTo>
                    <a:pt x="759" y="1"/>
                  </a:moveTo>
                  <a:cubicBezTo>
                    <a:pt x="413" y="1"/>
                    <a:pt x="1" y="21"/>
                    <a:pt x="1" y="54"/>
                  </a:cubicBezTo>
                  <a:cubicBezTo>
                    <a:pt x="20" y="894"/>
                    <a:pt x="39" y="1733"/>
                    <a:pt x="39" y="2573"/>
                  </a:cubicBezTo>
                  <a:cubicBezTo>
                    <a:pt x="39" y="2597"/>
                    <a:pt x="253" y="2607"/>
                    <a:pt x="502" y="2607"/>
                  </a:cubicBezTo>
                  <a:cubicBezTo>
                    <a:pt x="848" y="2607"/>
                    <a:pt x="1260" y="2587"/>
                    <a:pt x="1260" y="2554"/>
                  </a:cubicBezTo>
                  <a:cubicBezTo>
                    <a:pt x="1241" y="1714"/>
                    <a:pt x="1241" y="875"/>
                    <a:pt x="1222" y="35"/>
                  </a:cubicBezTo>
                  <a:cubicBezTo>
                    <a:pt x="1222" y="11"/>
                    <a:pt x="1008" y="1"/>
                    <a:pt x="759" y="1"/>
                  </a:cubicBezTo>
                  <a:close/>
                </a:path>
              </a:pathLst>
            </a:custGeom>
            <a:solidFill>
              <a:srgbClr val="E95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37"/>
            <p:cNvSpPr/>
            <p:nvPr/>
          </p:nvSpPr>
          <p:spPr>
            <a:xfrm>
              <a:off x="4230725" y="1847775"/>
              <a:ext cx="35800" cy="62275"/>
            </a:xfrm>
            <a:custGeom>
              <a:avLst/>
              <a:gdLst/>
              <a:ahLst/>
              <a:cxnLst/>
              <a:rect l="l" t="t" r="r" b="b"/>
              <a:pathLst>
                <a:path w="1432" h="2491" extrusionOk="0">
                  <a:moveTo>
                    <a:pt x="667" y="1"/>
                  </a:moveTo>
                  <a:cubicBezTo>
                    <a:pt x="430" y="1"/>
                    <a:pt x="229" y="16"/>
                    <a:pt x="229" y="62"/>
                  </a:cubicBezTo>
                  <a:cubicBezTo>
                    <a:pt x="153" y="940"/>
                    <a:pt x="57" y="1589"/>
                    <a:pt x="0" y="2447"/>
                  </a:cubicBezTo>
                  <a:cubicBezTo>
                    <a:pt x="0" y="2459"/>
                    <a:pt x="421" y="2490"/>
                    <a:pt x="768" y="2490"/>
                  </a:cubicBezTo>
                  <a:cubicBezTo>
                    <a:pt x="1008" y="2490"/>
                    <a:pt x="1213" y="2475"/>
                    <a:pt x="1221" y="2428"/>
                  </a:cubicBezTo>
                  <a:cubicBezTo>
                    <a:pt x="1278" y="1570"/>
                    <a:pt x="1374" y="921"/>
                    <a:pt x="1431" y="43"/>
                  </a:cubicBezTo>
                  <a:cubicBezTo>
                    <a:pt x="1431" y="32"/>
                    <a:pt x="1010" y="1"/>
                    <a:pt x="667" y="1"/>
                  </a:cubicBezTo>
                  <a:close/>
                </a:path>
              </a:pathLst>
            </a:custGeom>
            <a:solidFill>
              <a:srgbClr val="E95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37"/>
            <p:cNvSpPr/>
            <p:nvPr/>
          </p:nvSpPr>
          <p:spPr>
            <a:xfrm>
              <a:off x="4171075" y="1848925"/>
              <a:ext cx="31525" cy="60425"/>
            </a:xfrm>
            <a:custGeom>
              <a:avLst/>
              <a:gdLst/>
              <a:ahLst/>
              <a:cxnLst/>
              <a:rect l="l" t="t" r="r" b="b"/>
              <a:pathLst>
                <a:path w="1261" h="2417" extrusionOk="0">
                  <a:moveTo>
                    <a:pt x="759" y="1"/>
                  </a:moveTo>
                  <a:cubicBezTo>
                    <a:pt x="413" y="1"/>
                    <a:pt x="1" y="21"/>
                    <a:pt x="1" y="55"/>
                  </a:cubicBezTo>
                  <a:cubicBezTo>
                    <a:pt x="20" y="837"/>
                    <a:pt x="39" y="1600"/>
                    <a:pt x="39" y="2382"/>
                  </a:cubicBezTo>
                  <a:cubicBezTo>
                    <a:pt x="39" y="2406"/>
                    <a:pt x="253" y="2417"/>
                    <a:pt x="502" y="2417"/>
                  </a:cubicBezTo>
                  <a:cubicBezTo>
                    <a:pt x="848" y="2417"/>
                    <a:pt x="1260" y="2397"/>
                    <a:pt x="1260" y="2363"/>
                  </a:cubicBezTo>
                  <a:cubicBezTo>
                    <a:pt x="1241" y="1581"/>
                    <a:pt x="1241" y="818"/>
                    <a:pt x="1222" y="35"/>
                  </a:cubicBezTo>
                  <a:cubicBezTo>
                    <a:pt x="1222" y="11"/>
                    <a:pt x="1008" y="1"/>
                    <a:pt x="759" y="1"/>
                  </a:cubicBezTo>
                  <a:close/>
                </a:path>
              </a:pathLst>
            </a:custGeom>
            <a:solidFill>
              <a:srgbClr val="E95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37"/>
            <p:cNvSpPr/>
            <p:nvPr/>
          </p:nvSpPr>
          <p:spPr>
            <a:xfrm>
              <a:off x="4113850" y="1848925"/>
              <a:ext cx="31500" cy="60425"/>
            </a:xfrm>
            <a:custGeom>
              <a:avLst/>
              <a:gdLst/>
              <a:ahLst/>
              <a:cxnLst/>
              <a:rect l="l" t="t" r="r" b="b"/>
              <a:pathLst>
                <a:path w="1260" h="2417" extrusionOk="0">
                  <a:moveTo>
                    <a:pt x="758" y="1"/>
                  </a:moveTo>
                  <a:cubicBezTo>
                    <a:pt x="413" y="1"/>
                    <a:pt x="0" y="21"/>
                    <a:pt x="0" y="55"/>
                  </a:cubicBezTo>
                  <a:cubicBezTo>
                    <a:pt x="19" y="837"/>
                    <a:pt x="38" y="1600"/>
                    <a:pt x="38" y="2382"/>
                  </a:cubicBezTo>
                  <a:cubicBezTo>
                    <a:pt x="38" y="2406"/>
                    <a:pt x="253" y="2417"/>
                    <a:pt x="502" y="2417"/>
                  </a:cubicBezTo>
                  <a:cubicBezTo>
                    <a:pt x="847" y="2417"/>
                    <a:pt x="1260" y="2397"/>
                    <a:pt x="1260" y="2363"/>
                  </a:cubicBezTo>
                  <a:cubicBezTo>
                    <a:pt x="1260" y="1581"/>
                    <a:pt x="1241" y="818"/>
                    <a:pt x="1221" y="35"/>
                  </a:cubicBezTo>
                  <a:cubicBezTo>
                    <a:pt x="1221" y="11"/>
                    <a:pt x="1007" y="1"/>
                    <a:pt x="758" y="1"/>
                  </a:cubicBezTo>
                  <a:close/>
                </a:path>
              </a:pathLst>
            </a:custGeom>
            <a:solidFill>
              <a:srgbClr val="E95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37"/>
            <p:cNvSpPr/>
            <p:nvPr/>
          </p:nvSpPr>
          <p:spPr>
            <a:xfrm>
              <a:off x="4098100" y="1905125"/>
              <a:ext cx="295775" cy="8300"/>
            </a:xfrm>
            <a:custGeom>
              <a:avLst/>
              <a:gdLst/>
              <a:ahLst/>
              <a:cxnLst/>
              <a:rect l="l" t="t" r="r" b="b"/>
              <a:pathLst>
                <a:path w="11831" h="332" extrusionOk="0">
                  <a:moveTo>
                    <a:pt x="11716" y="1"/>
                  </a:moveTo>
                  <a:cubicBezTo>
                    <a:pt x="8186" y="53"/>
                    <a:pt x="4671" y="137"/>
                    <a:pt x="1144" y="137"/>
                  </a:cubicBezTo>
                  <a:cubicBezTo>
                    <a:pt x="801" y="137"/>
                    <a:pt x="458" y="136"/>
                    <a:pt x="115" y="134"/>
                  </a:cubicBezTo>
                  <a:cubicBezTo>
                    <a:pt x="1" y="134"/>
                    <a:pt x="1" y="325"/>
                    <a:pt x="115" y="325"/>
                  </a:cubicBezTo>
                  <a:cubicBezTo>
                    <a:pt x="890" y="329"/>
                    <a:pt x="1664" y="331"/>
                    <a:pt x="2439" y="331"/>
                  </a:cubicBezTo>
                  <a:cubicBezTo>
                    <a:pt x="5537" y="331"/>
                    <a:pt x="8633" y="295"/>
                    <a:pt x="11716" y="173"/>
                  </a:cubicBezTo>
                  <a:cubicBezTo>
                    <a:pt x="11831" y="173"/>
                    <a:pt x="11831" y="1"/>
                    <a:pt x="11716" y="1"/>
                  </a:cubicBezTo>
                  <a:close/>
                </a:path>
              </a:pathLst>
            </a:custGeom>
            <a:solidFill>
              <a:srgbClr val="1E4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37"/>
            <p:cNvSpPr/>
            <p:nvPr/>
          </p:nvSpPr>
          <p:spPr>
            <a:xfrm>
              <a:off x="4099050" y="1980500"/>
              <a:ext cx="295775" cy="8125"/>
            </a:xfrm>
            <a:custGeom>
              <a:avLst/>
              <a:gdLst/>
              <a:ahLst/>
              <a:cxnLst/>
              <a:rect l="l" t="t" r="r" b="b"/>
              <a:pathLst>
                <a:path w="11831" h="325" extrusionOk="0">
                  <a:moveTo>
                    <a:pt x="11716" y="1"/>
                  </a:moveTo>
                  <a:cubicBezTo>
                    <a:pt x="7862" y="58"/>
                    <a:pt x="3989" y="134"/>
                    <a:pt x="134" y="134"/>
                  </a:cubicBezTo>
                  <a:cubicBezTo>
                    <a:pt x="1" y="134"/>
                    <a:pt x="1" y="325"/>
                    <a:pt x="134" y="325"/>
                  </a:cubicBezTo>
                  <a:cubicBezTo>
                    <a:pt x="3989" y="325"/>
                    <a:pt x="7862" y="325"/>
                    <a:pt x="11716" y="172"/>
                  </a:cubicBezTo>
                  <a:cubicBezTo>
                    <a:pt x="11831" y="172"/>
                    <a:pt x="11831" y="1"/>
                    <a:pt x="11716" y="1"/>
                  </a:cubicBezTo>
                  <a:close/>
                </a:path>
              </a:pathLst>
            </a:custGeom>
            <a:solidFill>
              <a:srgbClr val="1E4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37"/>
            <p:cNvSpPr/>
            <p:nvPr/>
          </p:nvSpPr>
          <p:spPr>
            <a:xfrm>
              <a:off x="4362375" y="1939175"/>
              <a:ext cx="31975" cy="24250"/>
            </a:xfrm>
            <a:custGeom>
              <a:avLst/>
              <a:gdLst/>
              <a:ahLst/>
              <a:cxnLst/>
              <a:rect l="l" t="t" r="r" b="b"/>
              <a:pathLst>
                <a:path w="1279" h="970" extrusionOk="0">
                  <a:moveTo>
                    <a:pt x="991" y="0"/>
                  </a:moveTo>
                  <a:cubicBezTo>
                    <a:pt x="832" y="0"/>
                    <a:pt x="644" y="13"/>
                    <a:pt x="611" y="13"/>
                  </a:cubicBezTo>
                  <a:cubicBezTo>
                    <a:pt x="573" y="13"/>
                    <a:pt x="0" y="32"/>
                    <a:pt x="0" y="51"/>
                  </a:cubicBezTo>
                  <a:cubicBezTo>
                    <a:pt x="58" y="356"/>
                    <a:pt x="58" y="642"/>
                    <a:pt x="19" y="948"/>
                  </a:cubicBezTo>
                  <a:cubicBezTo>
                    <a:pt x="19" y="967"/>
                    <a:pt x="573" y="967"/>
                    <a:pt x="630" y="967"/>
                  </a:cubicBezTo>
                  <a:cubicBezTo>
                    <a:pt x="653" y="967"/>
                    <a:pt x="752" y="970"/>
                    <a:pt x="864" y="970"/>
                  </a:cubicBezTo>
                  <a:cubicBezTo>
                    <a:pt x="1032" y="970"/>
                    <a:pt x="1229" y="963"/>
                    <a:pt x="1240" y="928"/>
                  </a:cubicBezTo>
                  <a:cubicBezTo>
                    <a:pt x="1279" y="623"/>
                    <a:pt x="1279" y="337"/>
                    <a:pt x="1221" y="32"/>
                  </a:cubicBezTo>
                  <a:cubicBezTo>
                    <a:pt x="1213" y="7"/>
                    <a:pt x="1110" y="0"/>
                    <a:pt x="991" y="0"/>
                  </a:cubicBezTo>
                  <a:close/>
                </a:path>
              </a:pathLst>
            </a:custGeom>
            <a:solidFill>
              <a:srgbClr val="E95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37"/>
            <p:cNvSpPr/>
            <p:nvPr/>
          </p:nvSpPr>
          <p:spPr>
            <a:xfrm>
              <a:off x="4298450" y="1938925"/>
              <a:ext cx="31025" cy="22100"/>
            </a:xfrm>
            <a:custGeom>
              <a:avLst/>
              <a:gdLst/>
              <a:ahLst/>
              <a:cxnLst/>
              <a:rect l="l" t="t" r="r" b="b"/>
              <a:pathLst>
                <a:path w="1241" h="884" extrusionOk="0">
                  <a:moveTo>
                    <a:pt x="575" y="1"/>
                  </a:moveTo>
                  <a:cubicBezTo>
                    <a:pt x="294" y="1"/>
                    <a:pt x="28" y="16"/>
                    <a:pt x="20" y="61"/>
                  </a:cubicBezTo>
                  <a:cubicBezTo>
                    <a:pt x="20" y="328"/>
                    <a:pt x="0" y="595"/>
                    <a:pt x="0" y="843"/>
                  </a:cubicBezTo>
                  <a:cubicBezTo>
                    <a:pt x="0" y="863"/>
                    <a:pt x="349" y="884"/>
                    <a:pt x="674" y="884"/>
                  </a:cubicBezTo>
                  <a:cubicBezTo>
                    <a:pt x="957" y="884"/>
                    <a:pt x="1222" y="868"/>
                    <a:pt x="1222" y="824"/>
                  </a:cubicBezTo>
                  <a:cubicBezTo>
                    <a:pt x="1222" y="576"/>
                    <a:pt x="1241" y="309"/>
                    <a:pt x="1241" y="42"/>
                  </a:cubicBezTo>
                  <a:cubicBezTo>
                    <a:pt x="1241" y="21"/>
                    <a:pt x="897" y="1"/>
                    <a:pt x="575" y="1"/>
                  </a:cubicBezTo>
                  <a:close/>
                </a:path>
              </a:pathLst>
            </a:custGeom>
            <a:solidFill>
              <a:srgbClr val="E95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37"/>
            <p:cNvSpPr/>
            <p:nvPr/>
          </p:nvSpPr>
          <p:spPr>
            <a:xfrm>
              <a:off x="4229275" y="1938750"/>
              <a:ext cx="32475" cy="24650"/>
            </a:xfrm>
            <a:custGeom>
              <a:avLst/>
              <a:gdLst/>
              <a:ahLst/>
              <a:cxnLst/>
              <a:rect l="l" t="t" r="r" b="b"/>
              <a:pathLst>
                <a:path w="1299" h="986" extrusionOk="0">
                  <a:moveTo>
                    <a:pt x="957" y="1"/>
                  </a:moveTo>
                  <a:cubicBezTo>
                    <a:pt x="812" y="1"/>
                    <a:pt x="659" y="11"/>
                    <a:pt x="630" y="11"/>
                  </a:cubicBezTo>
                  <a:cubicBezTo>
                    <a:pt x="592" y="11"/>
                    <a:pt x="20" y="30"/>
                    <a:pt x="20" y="68"/>
                  </a:cubicBezTo>
                  <a:cubicBezTo>
                    <a:pt x="77" y="354"/>
                    <a:pt x="58" y="659"/>
                    <a:pt x="1" y="945"/>
                  </a:cubicBezTo>
                  <a:cubicBezTo>
                    <a:pt x="1" y="965"/>
                    <a:pt x="554" y="984"/>
                    <a:pt x="611" y="984"/>
                  </a:cubicBezTo>
                  <a:cubicBezTo>
                    <a:pt x="630" y="984"/>
                    <a:pt x="703" y="986"/>
                    <a:pt x="791" y="986"/>
                  </a:cubicBezTo>
                  <a:cubicBezTo>
                    <a:pt x="968" y="986"/>
                    <a:pt x="1209" y="977"/>
                    <a:pt x="1222" y="926"/>
                  </a:cubicBezTo>
                  <a:cubicBezTo>
                    <a:pt x="1279" y="640"/>
                    <a:pt x="1298" y="335"/>
                    <a:pt x="1241" y="49"/>
                  </a:cubicBezTo>
                  <a:cubicBezTo>
                    <a:pt x="1241" y="11"/>
                    <a:pt x="1103" y="1"/>
                    <a:pt x="957" y="1"/>
                  </a:cubicBezTo>
                  <a:close/>
                </a:path>
              </a:pathLst>
            </a:custGeom>
            <a:solidFill>
              <a:srgbClr val="E95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37"/>
            <p:cNvSpPr/>
            <p:nvPr/>
          </p:nvSpPr>
          <p:spPr>
            <a:xfrm>
              <a:off x="4170600" y="1942350"/>
              <a:ext cx="32000" cy="20525"/>
            </a:xfrm>
            <a:custGeom>
              <a:avLst/>
              <a:gdLst/>
              <a:ahLst/>
              <a:cxnLst/>
              <a:rect l="l" t="t" r="r" b="b"/>
              <a:pathLst>
                <a:path w="1280" h="821" extrusionOk="0">
                  <a:moveTo>
                    <a:pt x="611" y="0"/>
                  </a:moveTo>
                  <a:cubicBezTo>
                    <a:pt x="573" y="0"/>
                    <a:pt x="1" y="38"/>
                    <a:pt x="1" y="57"/>
                  </a:cubicBezTo>
                  <a:cubicBezTo>
                    <a:pt x="58" y="305"/>
                    <a:pt x="58" y="553"/>
                    <a:pt x="20" y="801"/>
                  </a:cubicBezTo>
                  <a:cubicBezTo>
                    <a:pt x="20" y="801"/>
                    <a:pt x="573" y="821"/>
                    <a:pt x="631" y="821"/>
                  </a:cubicBezTo>
                  <a:cubicBezTo>
                    <a:pt x="764" y="821"/>
                    <a:pt x="917" y="821"/>
                    <a:pt x="1050" y="801"/>
                  </a:cubicBezTo>
                  <a:cubicBezTo>
                    <a:pt x="1050" y="801"/>
                    <a:pt x="1222" y="801"/>
                    <a:pt x="1241" y="782"/>
                  </a:cubicBezTo>
                  <a:cubicBezTo>
                    <a:pt x="1279" y="534"/>
                    <a:pt x="1279" y="286"/>
                    <a:pt x="1222" y="19"/>
                  </a:cubicBezTo>
                  <a:cubicBezTo>
                    <a:pt x="1222" y="0"/>
                    <a:pt x="1069" y="0"/>
                    <a:pt x="1050" y="0"/>
                  </a:cubicBezTo>
                  <a:close/>
                </a:path>
              </a:pathLst>
            </a:custGeom>
            <a:solidFill>
              <a:srgbClr val="E95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37"/>
            <p:cNvSpPr/>
            <p:nvPr/>
          </p:nvSpPr>
          <p:spPr>
            <a:xfrm>
              <a:off x="4114325" y="1943100"/>
              <a:ext cx="31975" cy="21075"/>
            </a:xfrm>
            <a:custGeom>
              <a:avLst/>
              <a:gdLst/>
              <a:ahLst/>
              <a:cxnLst/>
              <a:rect l="l" t="t" r="r" b="b"/>
              <a:pathLst>
                <a:path w="1279" h="843" extrusionOk="0">
                  <a:moveTo>
                    <a:pt x="870" y="0"/>
                  </a:moveTo>
                  <a:cubicBezTo>
                    <a:pt x="509" y="0"/>
                    <a:pt x="0" y="41"/>
                    <a:pt x="0" y="65"/>
                  </a:cubicBezTo>
                  <a:cubicBezTo>
                    <a:pt x="19" y="314"/>
                    <a:pt x="39" y="562"/>
                    <a:pt x="58" y="810"/>
                  </a:cubicBezTo>
                  <a:cubicBezTo>
                    <a:pt x="58" y="834"/>
                    <a:pt x="183" y="843"/>
                    <a:pt x="354" y="843"/>
                  </a:cubicBezTo>
                  <a:cubicBezTo>
                    <a:pt x="715" y="843"/>
                    <a:pt x="1279" y="804"/>
                    <a:pt x="1279" y="791"/>
                  </a:cubicBezTo>
                  <a:cubicBezTo>
                    <a:pt x="1260" y="542"/>
                    <a:pt x="1241" y="294"/>
                    <a:pt x="1222" y="46"/>
                  </a:cubicBezTo>
                  <a:cubicBezTo>
                    <a:pt x="1222" y="13"/>
                    <a:pt x="1068" y="0"/>
                    <a:pt x="870" y="0"/>
                  </a:cubicBezTo>
                  <a:close/>
                </a:path>
              </a:pathLst>
            </a:custGeom>
            <a:solidFill>
              <a:srgbClr val="E95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1" name="Google Shape;991;p37"/>
          <p:cNvGrpSpPr/>
          <p:nvPr/>
        </p:nvGrpSpPr>
        <p:grpSpPr>
          <a:xfrm>
            <a:off x="6708341" y="3048155"/>
            <a:ext cx="1057165" cy="1654902"/>
            <a:chOff x="3113425" y="3347900"/>
            <a:chExt cx="511350" cy="800475"/>
          </a:xfrm>
        </p:grpSpPr>
        <p:sp>
          <p:nvSpPr>
            <p:cNvPr id="992" name="Google Shape;992;p37"/>
            <p:cNvSpPr/>
            <p:nvPr/>
          </p:nvSpPr>
          <p:spPr>
            <a:xfrm>
              <a:off x="3113425" y="3347900"/>
              <a:ext cx="511350" cy="279175"/>
            </a:xfrm>
            <a:custGeom>
              <a:avLst/>
              <a:gdLst/>
              <a:ahLst/>
              <a:cxnLst/>
              <a:rect l="l" t="t" r="r" b="b"/>
              <a:pathLst>
                <a:path w="20454" h="11167" extrusionOk="0">
                  <a:moveTo>
                    <a:pt x="13512" y="0"/>
                  </a:moveTo>
                  <a:cubicBezTo>
                    <a:pt x="10961" y="0"/>
                    <a:pt x="9895" y="2456"/>
                    <a:pt x="9895" y="2456"/>
                  </a:cubicBezTo>
                  <a:cubicBezTo>
                    <a:pt x="9895" y="2456"/>
                    <a:pt x="9169" y="147"/>
                    <a:pt x="7010" y="147"/>
                  </a:cubicBezTo>
                  <a:cubicBezTo>
                    <a:pt x="6277" y="147"/>
                    <a:pt x="5380" y="413"/>
                    <a:pt x="4290" y="1125"/>
                  </a:cubicBezTo>
                  <a:cubicBezTo>
                    <a:pt x="1" y="3920"/>
                    <a:pt x="4083" y="8238"/>
                    <a:pt x="6434" y="8637"/>
                  </a:cubicBezTo>
                  <a:cubicBezTo>
                    <a:pt x="9140" y="9111"/>
                    <a:pt x="10264" y="11166"/>
                    <a:pt x="10264" y="11166"/>
                  </a:cubicBezTo>
                  <a:cubicBezTo>
                    <a:pt x="10264" y="11166"/>
                    <a:pt x="11876" y="8830"/>
                    <a:pt x="14331" y="8578"/>
                  </a:cubicBezTo>
                  <a:cubicBezTo>
                    <a:pt x="16801" y="8312"/>
                    <a:pt x="20454" y="3018"/>
                    <a:pt x="16062" y="711"/>
                  </a:cubicBezTo>
                  <a:cubicBezTo>
                    <a:pt x="15085" y="199"/>
                    <a:pt x="14238" y="0"/>
                    <a:pt x="13512" y="0"/>
                  </a:cubicBezTo>
                  <a:close/>
                </a:path>
              </a:pathLst>
            </a:custGeom>
            <a:solidFill>
              <a:srgbClr val="F492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37"/>
            <p:cNvSpPr/>
            <p:nvPr/>
          </p:nvSpPr>
          <p:spPr>
            <a:xfrm>
              <a:off x="3139325" y="3577275"/>
              <a:ext cx="455875" cy="279025"/>
            </a:xfrm>
            <a:custGeom>
              <a:avLst/>
              <a:gdLst/>
              <a:ahLst/>
              <a:cxnLst/>
              <a:rect l="l" t="t" r="r" b="b"/>
              <a:pathLst>
                <a:path w="18235" h="11161" extrusionOk="0">
                  <a:moveTo>
                    <a:pt x="5549" y="0"/>
                  </a:moveTo>
                  <a:cubicBezTo>
                    <a:pt x="4334" y="0"/>
                    <a:pt x="3206" y="521"/>
                    <a:pt x="2351" y="1755"/>
                  </a:cubicBezTo>
                  <a:cubicBezTo>
                    <a:pt x="0" y="5348"/>
                    <a:pt x="3120" y="8469"/>
                    <a:pt x="5398" y="8617"/>
                  </a:cubicBezTo>
                  <a:cubicBezTo>
                    <a:pt x="8385" y="8824"/>
                    <a:pt x="8903" y="11160"/>
                    <a:pt x="8903" y="11160"/>
                  </a:cubicBezTo>
                  <a:cubicBezTo>
                    <a:pt x="9036" y="9386"/>
                    <a:pt x="12497" y="8040"/>
                    <a:pt x="13665" y="7818"/>
                  </a:cubicBezTo>
                  <a:cubicBezTo>
                    <a:pt x="14833" y="7611"/>
                    <a:pt x="18235" y="3382"/>
                    <a:pt x="14730" y="1311"/>
                  </a:cubicBezTo>
                  <a:cubicBezTo>
                    <a:pt x="13572" y="627"/>
                    <a:pt x="12580" y="398"/>
                    <a:pt x="11769" y="398"/>
                  </a:cubicBezTo>
                  <a:cubicBezTo>
                    <a:pt x="10124" y="398"/>
                    <a:pt x="9228" y="1341"/>
                    <a:pt x="9228" y="1341"/>
                  </a:cubicBezTo>
                  <a:cubicBezTo>
                    <a:pt x="8037" y="510"/>
                    <a:pt x="6750" y="0"/>
                    <a:pt x="5549" y="0"/>
                  </a:cubicBezTo>
                  <a:close/>
                </a:path>
              </a:pathLst>
            </a:custGeom>
            <a:solidFill>
              <a:srgbClr val="F492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37"/>
            <p:cNvSpPr/>
            <p:nvPr/>
          </p:nvSpPr>
          <p:spPr>
            <a:xfrm>
              <a:off x="3118250" y="3802425"/>
              <a:ext cx="475100" cy="262775"/>
            </a:xfrm>
            <a:custGeom>
              <a:avLst/>
              <a:gdLst/>
              <a:ahLst/>
              <a:cxnLst/>
              <a:rect l="l" t="t" r="r" b="b"/>
              <a:pathLst>
                <a:path w="19004" h="10511" extrusionOk="0">
                  <a:moveTo>
                    <a:pt x="4890" y="1"/>
                  </a:moveTo>
                  <a:cubicBezTo>
                    <a:pt x="3768" y="1"/>
                    <a:pt x="2712" y="502"/>
                    <a:pt x="2041" y="1799"/>
                  </a:cubicBezTo>
                  <a:cubicBezTo>
                    <a:pt x="0" y="5748"/>
                    <a:pt x="3402" y="8528"/>
                    <a:pt x="5783" y="8617"/>
                  </a:cubicBezTo>
                  <a:cubicBezTo>
                    <a:pt x="8164" y="8721"/>
                    <a:pt x="9702" y="10510"/>
                    <a:pt x="9702" y="10510"/>
                  </a:cubicBezTo>
                  <a:cubicBezTo>
                    <a:pt x="9716" y="9889"/>
                    <a:pt x="11964" y="8676"/>
                    <a:pt x="14508" y="7966"/>
                  </a:cubicBezTo>
                  <a:cubicBezTo>
                    <a:pt x="17052" y="7242"/>
                    <a:pt x="19004" y="1711"/>
                    <a:pt x="14833" y="794"/>
                  </a:cubicBezTo>
                  <a:cubicBezTo>
                    <a:pt x="14397" y="699"/>
                    <a:pt x="13998" y="657"/>
                    <a:pt x="13632" y="657"/>
                  </a:cubicBezTo>
                  <a:cubicBezTo>
                    <a:pt x="10519" y="657"/>
                    <a:pt x="9879" y="3737"/>
                    <a:pt x="9879" y="3737"/>
                  </a:cubicBezTo>
                  <a:cubicBezTo>
                    <a:pt x="9750" y="2089"/>
                    <a:pt x="7182" y="1"/>
                    <a:pt x="4890" y="1"/>
                  </a:cubicBezTo>
                  <a:close/>
                </a:path>
              </a:pathLst>
            </a:custGeom>
            <a:solidFill>
              <a:srgbClr val="F492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37"/>
            <p:cNvSpPr/>
            <p:nvPr/>
          </p:nvSpPr>
          <p:spPr>
            <a:xfrm>
              <a:off x="3341925" y="3496525"/>
              <a:ext cx="46225" cy="651850"/>
            </a:xfrm>
            <a:custGeom>
              <a:avLst/>
              <a:gdLst/>
              <a:ahLst/>
              <a:cxnLst/>
              <a:rect l="l" t="t" r="r" b="b"/>
              <a:pathLst>
                <a:path w="1849" h="26074" extrusionOk="0">
                  <a:moveTo>
                    <a:pt x="932" y="1"/>
                  </a:moveTo>
                  <a:lnTo>
                    <a:pt x="0" y="26074"/>
                  </a:lnTo>
                  <a:lnTo>
                    <a:pt x="1849" y="26074"/>
                  </a:lnTo>
                  <a:lnTo>
                    <a:pt x="1376" y="1"/>
                  </a:lnTo>
                  <a:close/>
                </a:path>
              </a:pathLst>
            </a:custGeom>
            <a:solidFill>
              <a:srgbClr val="2231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37"/>
            <p:cNvSpPr/>
            <p:nvPr/>
          </p:nvSpPr>
          <p:spPr>
            <a:xfrm>
              <a:off x="3220650" y="3406325"/>
              <a:ext cx="279900" cy="115750"/>
            </a:xfrm>
            <a:custGeom>
              <a:avLst/>
              <a:gdLst/>
              <a:ahLst/>
              <a:cxnLst/>
              <a:rect l="l" t="t" r="r" b="b"/>
              <a:pathLst>
                <a:path w="11196" h="4630" fill="none" extrusionOk="0">
                  <a:moveTo>
                    <a:pt x="1" y="917"/>
                  </a:moveTo>
                  <a:lnTo>
                    <a:pt x="6020" y="4629"/>
                  </a:lnTo>
                  <a:lnTo>
                    <a:pt x="1119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37"/>
            <p:cNvSpPr/>
            <p:nvPr/>
          </p:nvSpPr>
          <p:spPr>
            <a:xfrm>
              <a:off x="3220650" y="3398925"/>
              <a:ext cx="46250" cy="73975"/>
            </a:xfrm>
            <a:custGeom>
              <a:avLst/>
              <a:gdLst/>
              <a:ahLst/>
              <a:cxnLst/>
              <a:rect l="l" t="t" r="r" b="b"/>
              <a:pathLst>
                <a:path w="1850" h="2959" fill="none" extrusionOk="0">
                  <a:moveTo>
                    <a:pt x="1687" y="1"/>
                  </a:moveTo>
                  <a:lnTo>
                    <a:pt x="1849" y="2352"/>
                  </a:lnTo>
                  <a:lnTo>
                    <a:pt x="1" y="295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37"/>
            <p:cNvSpPr/>
            <p:nvPr/>
          </p:nvSpPr>
          <p:spPr>
            <a:xfrm>
              <a:off x="3302350" y="3409275"/>
              <a:ext cx="4100" cy="70275"/>
            </a:xfrm>
            <a:custGeom>
              <a:avLst/>
              <a:gdLst/>
              <a:ahLst/>
              <a:cxnLst/>
              <a:rect l="l" t="t" r="r" b="b"/>
              <a:pathLst>
                <a:path w="164" h="2811" fill="none" extrusionOk="0">
                  <a:moveTo>
                    <a:pt x="164" y="1"/>
                  </a:moveTo>
                  <a:lnTo>
                    <a:pt x="1" y="281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37"/>
            <p:cNvSpPr/>
            <p:nvPr/>
          </p:nvSpPr>
          <p:spPr>
            <a:xfrm>
              <a:off x="3274250" y="3459575"/>
              <a:ext cx="59550" cy="54000"/>
            </a:xfrm>
            <a:custGeom>
              <a:avLst/>
              <a:gdLst/>
              <a:ahLst/>
              <a:cxnLst/>
              <a:rect l="l" t="t" r="r" b="b"/>
              <a:pathLst>
                <a:path w="2382" h="2160" fill="none" extrusionOk="0">
                  <a:moveTo>
                    <a:pt x="1" y="2159"/>
                  </a:moveTo>
                  <a:lnTo>
                    <a:pt x="2382" y="1582"/>
                  </a:lnTo>
                  <a:lnTo>
                    <a:pt x="2278"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37"/>
            <p:cNvSpPr/>
            <p:nvPr/>
          </p:nvSpPr>
          <p:spPr>
            <a:xfrm>
              <a:off x="3406250" y="3444400"/>
              <a:ext cx="25" cy="46250"/>
            </a:xfrm>
            <a:custGeom>
              <a:avLst/>
              <a:gdLst/>
              <a:ahLst/>
              <a:cxnLst/>
              <a:rect l="l" t="t" r="r" b="b"/>
              <a:pathLst>
                <a:path w="1" h="1850" fill="none" extrusionOk="0">
                  <a:moveTo>
                    <a:pt x="1" y="1"/>
                  </a:moveTo>
                  <a:lnTo>
                    <a:pt x="1" y="184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37"/>
            <p:cNvSpPr/>
            <p:nvPr/>
          </p:nvSpPr>
          <p:spPr>
            <a:xfrm>
              <a:off x="3442850" y="3391175"/>
              <a:ext cx="57700" cy="81725"/>
            </a:xfrm>
            <a:custGeom>
              <a:avLst/>
              <a:gdLst/>
              <a:ahLst/>
              <a:cxnLst/>
              <a:rect l="l" t="t" r="r" b="b"/>
              <a:pathLst>
                <a:path w="2308" h="3269" fill="none" extrusionOk="0">
                  <a:moveTo>
                    <a:pt x="1" y="0"/>
                  </a:moveTo>
                  <a:lnTo>
                    <a:pt x="1" y="2677"/>
                  </a:lnTo>
                  <a:lnTo>
                    <a:pt x="2308" y="326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37"/>
            <p:cNvSpPr/>
            <p:nvPr/>
          </p:nvSpPr>
          <p:spPr>
            <a:xfrm>
              <a:off x="3471700" y="3398925"/>
              <a:ext cx="35875" cy="33300"/>
            </a:xfrm>
            <a:custGeom>
              <a:avLst/>
              <a:gdLst/>
              <a:ahLst/>
              <a:cxnLst/>
              <a:rect l="l" t="t" r="r" b="b"/>
              <a:pathLst>
                <a:path w="1435" h="1332" fill="none" extrusionOk="0">
                  <a:moveTo>
                    <a:pt x="0" y="1"/>
                  </a:moveTo>
                  <a:lnTo>
                    <a:pt x="0" y="1332"/>
                  </a:lnTo>
                  <a:lnTo>
                    <a:pt x="1435" y="1332"/>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37"/>
            <p:cNvSpPr/>
            <p:nvPr/>
          </p:nvSpPr>
          <p:spPr>
            <a:xfrm>
              <a:off x="3388125" y="3510225"/>
              <a:ext cx="54750" cy="25"/>
            </a:xfrm>
            <a:custGeom>
              <a:avLst/>
              <a:gdLst/>
              <a:ahLst/>
              <a:cxnLst/>
              <a:rect l="l" t="t" r="r" b="b"/>
              <a:pathLst>
                <a:path w="2190" h="1" fill="none" extrusionOk="0">
                  <a:moveTo>
                    <a:pt x="1" y="0"/>
                  </a:moveTo>
                  <a:lnTo>
                    <a:pt x="219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37"/>
            <p:cNvSpPr/>
            <p:nvPr/>
          </p:nvSpPr>
          <p:spPr>
            <a:xfrm>
              <a:off x="3208825" y="3643325"/>
              <a:ext cx="280275" cy="103175"/>
            </a:xfrm>
            <a:custGeom>
              <a:avLst/>
              <a:gdLst/>
              <a:ahLst/>
              <a:cxnLst/>
              <a:rect l="l" t="t" r="r" b="b"/>
              <a:pathLst>
                <a:path w="11211" h="4127" fill="none" extrusionOk="0">
                  <a:moveTo>
                    <a:pt x="0" y="459"/>
                  </a:moveTo>
                  <a:lnTo>
                    <a:pt x="6655" y="4126"/>
                  </a:lnTo>
                  <a:lnTo>
                    <a:pt x="1121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37"/>
            <p:cNvSpPr/>
            <p:nvPr/>
          </p:nvSpPr>
          <p:spPr>
            <a:xfrm>
              <a:off x="3213625" y="3631475"/>
              <a:ext cx="45125" cy="58450"/>
            </a:xfrm>
            <a:custGeom>
              <a:avLst/>
              <a:gdLst/>
              <a:ahLst/>
              <a:cxnLst/>
              <a:rect l="l" t="t" r="r" b="b"/>
              <a:pathLst>
                <a:path w="1805" h="2338" fill="none" extrusionOk="0">
                  <a:moveTo>
                    <a:pt x="1" y="2337"/>
                  </a:moveTo>
                  <a:lnTo>
                    <a:pt x="1805" y="2027"/>
                  </a:lnTo>
                  <a:lnTo>
                    <a:pt x="180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37"/>
            <p:cNvSpPr/>
            <p:nvPr/>
          </p:nvSpPr>
          <p:spPr>
            <a:xfrm>
              <a:off x="3298675" y="3649975"/>
              <a:ext cx="25" cy="54375"/>
            </a:xfrm>
            <a:custGeom>
              <a:avLst/>
              <a:gdLst/>
              <a:ahLst/>
              <a:cxnLst/>
              <a:rect l="l" t="t" r="r" b="b"/>
              <a:pathLst>
                <a:path w="1" h="2175" fill="none" extrusionOk="0">
                  <a:moveTo>
                    <a:pt x="0" y="0"/>
                  </a:moveTo>
                  <a:lnTo>
                    <a:pt x="0" y="2174"/>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37"/>
            <p:cNvSpPr/>
            <p:nvPr/>
          </p:nvSpPr>
          <p:spPr>
            <a:xfrm>
              <a:off x="3274250" y="3660700"/>
              <a:ext cx="55500" cy="79125"/>
            </a:xfrm>
            <a:custGeom>
              <a:avLst/>
              <a:gdLst/>
              <a:ahLst/>
              <a:cxnLst/>
              <a:rect l="l" t="t" r="r" b="b"/>
              <a:pathLst>
                <a:path w="2220" h="3165" fill="none" extrusionOk="0">
                  <a:moveTo>
                    <a:pt x="1" y="3165"/>
                  </a:moveTo>
                  <a:lnTo>
                    <a:pt x="2219" y="2425"/>
                  </a:lnTo>
                  <a:lnTo>
                    <a:pt x="2219"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37"/>
            <p:cNvSpPr/>
            <p:nvPr/>
          </p:nvSpPr>
          <p:spPr>
            <a:xfrm>
              <a:off x="3310125" y="3737950"/>
              <a:ext cx="42900" cy="25550"/>
            </a:xfrm>
            <a:custGeom>
              <a:avLst/>
              <a:gdLst/>
              <a:ahLst/>
              <a:cxnLst/>
              <a:rect l="l" t="t" r="r" b="b"/>
              <a:pathLst>
                <a:path w="1716" h="1022" fill="none" extrusionOk="0">
                  <a:moveTo>
                    <a:pt x="0" y="1021"/>
                  </a:moveTo>
                  <a:lnTo>
                    <a:pt x="1716"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37"/>
            <p:cNvSpPr/>
            <p:nvPr/>
          </p:nvSpPr>
          <p:spPr>
            <a:xfrm>
              <a:off x="3395900" y="3672150"/>
              <a:ext cx="79150" cy="54000"/>
            </a:xfrm>
            <a:custGeom>
              <a:avLst/>
              <a:gdLst/>
              <a:ahLst/>
              <a:cxnLst/>
              <a:rect l="l" t="t" r="r" b="b"/>
              <a:pathLst>
                <a:path w="3166" h="2160" fill="none" extrusionOk="0">
                  <a:moveTo>
                    <a:pt x="1" y="1"/>
                  </a:moveTo>
                  <a:lnTo>
                    <a:pt x="134" y="1967"/>
                  </a:lnTo>
                  <a:lnTo>
                    <a:pt x="3165" y="216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37"/>
            <p:cNvSpPr/>
            <p:nvPr/>
          </p:nvSpPr>
          <p:spPr>
            <a:xfrm>
              <a:off x="3442850" y="3637775"/>
              <a:ext cx="56225" cy="44375"/>
            </a:xfrm>
            <a:custGeom>
              <a:avLst/>
              <a:gdLst/>
              <a:ahLst/>
              <a:cxnLst/>
              <a:rect l="l" t="t" r="r" b="b"/>
              <a:pathLst>
                <a:path w="2249" h="1775" fill="none" extrusionOk="0">
                  <a:moveTo>
                    <a:pt x="1" y="0"/>
                  </a:moveTo>
                  <a:lnTo>
                    <a:pt x="1" y="1775"/>
                  </a:lnTo>
                  <a:lnTo>
                    <a:pt x="2249" y="156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37"/>
            <p:cNvSpPr/>
            <p:nvPr/>
          </p:nvSpPr>
          <p:spPr>
            <a:xfrm>
              <a:off x="3198100" y="3858850"/>
              <a:ext cx="302825" cy="132775"/>
            </a:xfrm>
            <a:custGeom>
              <a:avLst/>
              <a:gdLst/>
              <a:ahLst/>
              <a:cxnLst/>
              <a:rect l="l" t="t" r="r" b="b"/>
              <a:pathLst>
                <a:path w="12113" h="5311" fill="none" extrusionOk="0">
                  <a:moveTo>
                    <a:pt x="0" y="1317"/>
                  </a:moveTo>
                  <a:lnTo>
                    <a:pt x="2751" y="2293"/>
                  </a:lnTo>
                  <a:lnTo>
                    <a:pt x="6685" y="5310"/>
                  </a:lnTo>
                  <a:lnTo>
                    <a:pt x="12113"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37"/>
            <p:cNvSpPr/>
            <p:nvPr/>
          </p:nvSpPr>
          <p:spPr>
            <a:xfrm>
              <a:off x="3258725" y="3855175"/>
              <a:ext cx="8175" cy="61025"/>
            </a:xfrm>
            <a:custGeom>
              <a:avLst/>
              <a:gdLst/>
              <a:ahLst/>
              <a:cxnLst/>
              <a:rect l="l" t="t" r="r" b="b"/>
              <a:pathLst>
                <a:path w="327" h="2441" fill="none" extrusionOk="0">
                  <a:moveTo>
                    <a:pt x="1" y="0"/>
                  </a:moveTo>
                  <a:lnTo>
                    <a:pt x="326" y="244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37"/>
            <p:cNvSpPr/>
            <p:nvPr/>
          </p:nvSpPr>
          <p:spPr>
            <a:xfrm>
              <a:off x="3226200" y="3934650"/>
              <a:ext cx="60275" cy="56975"/>
            </a:xfrm>
            <a:custGeom>
              <a:avLst/>
              <a:gdLst/>
              <a:ahLst/>
              <a:cxnLst/>
              <a:rect l="l" t="t" r="r" b="b"/>
              <a:pathLst>
                <a:path w="2411" h="2279" fill="none" extrusionOk="0">
                  <a:moveTo>
                    <a:pt x="0" y="415"/>
                  </a:moveTo>
                  <a:lnTo>
                    <a:pt x="2411" y="1"/>
                  </a:lnTo>
                  <a:lnTo>
                    <a:pt x="1050" y="227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37"/>
            <p:cNvSpPr/>
            <p:nvPr/>
          </p:nvSpPr>
          <p:spPr>
            <a:xfrm>
              <a:off x="3318250" y="3884375"/>
              <a:ext cx="5200" cy="71000"/>
            </a:xfrm>
            <a:custGeom>
              <a:avLst/>
              <a:gdLst/>
              <a:ahLst/>
              <a:cxnLst/>
              <a:rect l="l" t="t" r="r" b="b"/>
              <a:pathLst>
                <a:path w="208" h="2840" fill="none" extrusionOk="0">
                  <a:moveTo>
                    <a:pt x="208" y="0"/>
                  </a:moveTo>
                  <a:lnTo>
                    <a:pt x="1" y="284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37"/>
            <p:cNvSpPr/>
            <p:nvPr/>
          </p:nvSpPr>
          <p:spPr>
            <a:xfrm>
              <a:off x="3409200" y="3901000"/>
              <a:ext cx="57700" cy="61400"/>
            </a:xfrm>
            <a:custGeom>
              <a:avLst/>
              <a:gdLst/>
              <a:ahLst/>
              <a:cxnLst/>
              <a:rect l="l" t="t" r="r" b="b"/>
              <a:pathLst>
                <a:path w="2308" h="2456" fill="none" extrusionOk="0">
                  <a:moveTo>
                    <a:pt x="1" y="1"/>
                  </a:moveTo>
                  <a:lnTo>
                    <a:pt x="134" y="1761"/>
                  </a:lnTo>
                  <a:lnTo>
                    <a:pt x="2308" y="2456"/>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37"/>
            <p:cNvSpPr/>
            <p:nvPr/>
          </p:nvSpPr>
          <p:spPr>
            <a:xfrm>
              <a:off x="3460975" y="3858850"/>
              <a:ext cx="39950" cy="38475"/>
            </a:xfrm>
            <a:custGeom>
              <a:avLst/>
              <a:gdLst/>
              <a:ahLst/>
              <a:cxnLst/>
              <a:rect l="l" t="t" r="r" b="b"/>
              <a:pathLst>
                <a:path w="1598" h="1539" fill="none" extrusionOk="0">
                  <a:moveTo>
                    <a:pt x="178" y="1"/>
                  </a:moveTo>
                  <a:lnTo>
                    <a:pt x="0" y="1539"/>
                  </a:lnTo>
                  <a:lnTo>
                    <a:pt x="1598" y="1539"/>
                  </a:lnTo>
                </a:path>
              </a:pathLst>
            </a:custGeom>
            <a:noFill/>
            <a:ln w="4425" cap="rnd" cmpd="sng">
              <a:solidFill>
                <a:srgbClr val="5E882A"/>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7" name="Google Shape;1017;p37"/>
          <p:cNvGrpSpPr/>
          <p:nvPr/>
        </p:nvGrpSpPr>
        <p:grpSpPr>
          <a:xfrm flipH="1">
            <a:off x="423475" y="3942225"/>
            <a:ext cx="502825" cy="736500"/>
            <a:chOff x="6108925" y="2841025"/>
            <a:chExt cx="502825" cy="736500"/>
          </a:xfrm>
        </p:grpSpPr>
        <p:sp>
          <p:nvSpPr>
            <p:cNvPr id="1018" name="Google Shape;1018;p37"/>
            <p:cNvSpPr/>
            <p:nvPr/>
          </p:nvSpPr>
          <p:spPr>
            <a:xfrm>
              <a:off x="6108925" y="2841025"/>
              <a:ext cx="502825" cy="736500"/>
            </a:xfrm>
            <a:custGeom>
              <a:avLst/>
              <a:gdLst/>
              <a:ahLst/>
              <a:cxnLst/>
              <a:rect l="l" t="t" r="r" b="b"/>
              <a:pathLst>
                <a:path w="20113" h="29460" extrusionOk="0">
                  <a:moveTo>
                    <a:pt x="20098" y="0"/>
                  </a:moveTo>
                  <a:cubicBezTo>
                    <a:pt x="20098" y="0"/>
                    <a:pt x="15957" y="666"/>
                    <a:pt x="12955" y="3121"/>
                  </a:cubicBezTo>
                  <a:lnTo>
                    <a:pt x="14375" y="5103"/>
                  </a:lnTo>
                  <a:lnTo>
                    <a:pt x="14375" y="5103"/>
                  </a:lnTo>
                  <a:lnTo>
                    <a:pt x="12156" y="4156"/>
                  </a:lnTo>
                  <a:lnTo>
                    <a:pt x="8592" y="9243"/>
                  </a:lnTo>
                  <a:lnTo>
                    <a:pt x="10367" y="11225"/>
                  </a:lnTo>
                  <a:lnTo>
                    <a:pt x="7335" y="11151"/>
                  </a:lnTo>
                  <a:lnTo>
                    <a:pt x="4673" y="15854"/>
                  </a:lnTo>
                  <a:lnTo>
                    <a:pt x="6685" y="17481"/>
                  </a:lnTo>
                  <a:lnTo>
                    <a:pt x="3002" y="16978"/>
                  </a:lnTo>
                  <a:cubicBezTo>
                    <a:pt x="3002" y="16978"/>
                    <a:pt x="0" y="23308"/>
                    <a:pt x="1863" y="29460"/>
                  </a:cubicBezTo>
                  <a:cubicBezTo>
                    <a:pt x="1863" y="29460"/>
                    <a:pt x="13739" y="21651"/>
                    <a:pt x="16815" y="14005"/>
                  </a:cubicBezTo>
                  <a:lnTo>
                    <a:pt x="14700" y="13177"/>
                  </a:lnTo>
                  <a:lnTo>
                    <a:pt x="17835" y="11861"/>
                  </a:lnTo>
                  <a:lnTo>
                    <a:pt x="19640" y="7350"/>
                  </a:lnTo>
                  <a:lnTo>
                    <a:pt x="16800" y="7069"/>
                  </a:lnTo>
                  <a:lnTo>
                    <a:pt x="19373" y="6389"/>
                  </a:lnTo>
                  <a:cubicBezTo>
                    <a:pt x="19373" y="6389"/>
                    <a:pt x="20113" y="2781"/>
                    <a:pt x="20098" y="0"/>
                  </a:cubicBezTo>
                  <a:close/>
                </a:path>
              </a:pathLst>
            </a:custGeom>
            <a:solidFill>
              <a:srgbClr val="88C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37"/>
            <p:cNvSpPr/>
            <p:nvPr/>
          </p:nvSpPr>
          <p:spPr>
            <a:xfrm>
              <a:off x="6183600" y="2901275"/>
              <a:ext cx="380475" cy="616725"/>
            </a:xfrm>
            <a:custGeom>
              <a:avLst/>
              <a:gdLst/>
              <a:ahLst/>
              <a:cxnLst/>
              <a:rect l="l" t="t" r="r" b="b"/>
              <a:pathLst>
                <a:path w="15219" h="24669" fill="none" extrusionOk="0">
                  <a:moveTo>
                    <a:pt x="0" y="24669"/>
                  </a:moveTo>
                  <a:cubicBezTo>
                    <a:pt x="0" y="24669"/>
                    <a:pt x="2189" y="19197"/>
                    <a:pt x="4585" y="16402"/>
                  </a:cubicBezTo>
                  <a:cubicBezTo>
                    <a:pt x="6981" y="13607"/>
                    <a:pt x="11284" y="8445"/>
                    <a:pt x="12586" y="4585"/>
                  </a:cubicBezTo>
                  <a:cubicBezTo>
                    <a:pt x="13887" y="726"/>
                    <a:pt x="15218" y="1"/>
                    <a:pt x="15218" y="1"/>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37"/>
            <p:cNvSpPr/>
            <p:nvPr/>
          </p:nvSpPr>
          <p:spPr>
            <a:xfrm>
              <a:off x="6189875" y="3393375"/>
              <a:ext cx="101700" cy="67700"/>
            </a:xfrm>
            <a:custGeom>
              <a:avLst/>
              <a:gdLst/>
              <a:ahLst/>
              <a:cxnLst/>
              <a:rect l="l" t="t" r="r" b="b"/>
              <a:pathLst>
                <a:path w="4068" h="2708" fill="none" extrusionOk="0">
                  <a:moveTo>
                    <a:pt x="4068" y="1154"/>
                  </a:moveTo>
                  <a:lnTo>
                    <a:pt x="755" y="2707"/>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37"/>
            <p:cNvSpPr/>
            <p:nvPr/>
          </p:nvSpPr>
          <p:spPr>
            <a:xfrm>
              <a:off x="6234625" y="3310200"/>
              <a:ext cx="156400" cy="63625"/>
            </a:xfrm>
            <a:custGeom>
              <a:avLst/>
              <a:gdLst/>
              <a:ahLst/>
              <a:cxnLst/>
              <a:rect l="l" t="t" r="r" b="b"/>
              <a:pathLst>
                <a:path w="6256" h="2545" fill="none" extrusionOk="0">
                  <a:moveTo>
                    <a:pt x="6256" y="562"/>
                  </a:moveTo>
                  <a:lnTo>
                    <a:pt x="799" y="2544"/>
                  </a:lnTo>
                  <a:lnTo>
                    <a:pt x="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37"/>
            <p:cNvSpPr/>
            <p:nvPr/>
          </p:nvSpPr>
          <p:spPr>
            <a:xfrm>
              <a:off x="6318175" y="3190400"/>
              <a:ext cx="129800" cy="76575"/>
            </a:xfrm>
            <a:custGeom>
              <a:avLst/>
              <a:gdLst/>
              <a:ahLst/>
              <a:cxnLst/>
              <a:rect l="l" t="t" r="r" b="b"/>
              <a:pathLst>
                <a:path w="5192" h="3063" fill="none" extrusionOk="0">
                  <a:moveTo>
                    <a:pt x="5191" y="1376"/>
                  </a:moveTo>
                  <a:lnTo>
                    <a:pt x="577" y="3062"/>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37"/>
            <p:cNvSpPr/>
            <p:nvPr/>
          </p:nvSpPr>
          <p:spPr>
            <a:xfrm>
              <a:off x="6401725" y="3102425"/>
              <a:ext cx="81375" cy="70250"/>
            </a:xfrm>
            <a:custGeom>
              <a:avLst/>
              <a:gdLst/>
              <a:ahLst/>
              <a:cxnLst/>
              <a:rect l="l" t="t" r="r" b="b"/>
              <a:pathLst>
                <a:path w="3255" h="2810" fill="none" extrusionOk="0">
                  <a:moveTo>
                    <a:pt x="3254" y="1272"/>
                  </a:moveTo>
                  <a:lnTo>
                    <a:pt x="297" y="2810"/>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37"/>
            <p:cNvSpPr/>
            <p:nvPr/>
          </p:nvSpPr>
          <p:spPr>
            <a:xfrm>
              <a:off x="6431300" y="3017750"/>
              <a:ext cx="104300" cy="74700"/>
            </a:xfrm>
            <a:custGeom>
              <a:avLst/>
              <a:gdLst/>
              <a:ahLst/>
              <a:cxnLst/>
              <a:rect l="l" t="t" r="r" b="b"/>
              <a:pathLst>
                <a:path w="4172" h="2988" fill="none" extrusionOk="0">
                  <a:moveTo>
                    <a:pt x="4171" y="1642"/>
                  </a:moveTo>
                  <a:lnTo>
                    <a:pt x="1228" y="2988"/>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37"/>
            <p:cNvSpPr/>
            <p:nvPr/>
          </p:nvSpPr>
          <p:spPr>
            <a:xfrm>
              <a:off x="6498975" y="2912375"/>
              <a:ext cx="66200" cy="81000"/>
            </a:xfrm>
            <a:custGeom>
              <a:avLst/>
              <a:gdLst/>
              <a:ahLst/>
              <a:cxnLst/>
              <a:rect l="l" t="t" r="r" b="b"/>
              <a:pathLst>
                <a:path w="2648" h="3240" fill="none" extrusionOk="0">
                  <a:moveTo>
                    <a:pt x="2647" y="2145"/>
                  </a:moveTo>
                  <a:lnTo>
                    <a:pt x="296" y="3239"/>
                  </a:lnTo>
                  <a:lnTo>
                    <a:pt x="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26" name="Google Shape;1026;p37"/>
          <p:cNvGrpSpPr/>
          <p:nvPr/>
        </p:nvGrpSpPr>
        <p:grpSpPr>
          <a:xfrm flipH="1">
            <a:off x="384225" y="4411750"/>
            <a:ext cx="499500" cy="291325"/>
            <a:chOff x="6432425" y="3554250"/>
            <a:chExt cx="499500" cy="291325"/>
          </a:xfrm>
        </p:grpSpPr>
        <p:sp>
          <p:nvSpPr>
            <p:cNvPr id="1027" name="Google Shape;1027;p37"/>
            <p:cNvSpPr/>
            <p:nvPr/>
          </p:nvSpPr>
          <p:spPr>
            <a:xfrm>
              <a:off x="6432425" y="3554250"/>
              <a:ext cx="499500" cy="291325"/>
            </a:xfrm>
            <a:custGeom>
              <a:avLst/>
              <a:gdLst/>
              <a:ahLst/>
              <a:cxnLst/>
              <a:rect l="l" t="t" r="r" b="b"/>
              <a:pathLst>
                <a:path w="19980" h="11653" extrusionOk="0">
                  <a:moveTo>
                    <a:pt x="16277" y="0"/>
                  </a:moveTo>
                  <a:cubicBezTo>
                    <a:pt x="15819" y="0"/>
                    <a:pt x="15346" y="34"/>
                    <a:pt x="14878" y="117"/>
                  </a:cubicBezTo>
                  <a:lnTo>
                    <a:pt x="15055" y="1714"/>
                  </a:lnTo>
                  <a:lnTo>
                    <a:pt x="14079" y="443"/>
                  </a:lnTo>
                  <a:lnTo>
                    <a:pt x="10382" y="2217"/>
                  </a:lnTo>
                  <a:lnTo>
                    <a:pt x="10767" y="3933"/>
                  </a:lnTo>
                  <a:lnTo>
                    <a:pt x="9051" y="2912"/>
                  </a:lnTo>
                  <a:lnTo>
                    <a:pt x="6005" y="4761"/>
                  </a:lnTo>
                  <a:lnTo>
                    <a:pt x="6626" y="6329"/>
                  </a:lnTo>
                  <a:lnTo>
                    <a:pt x="4674" y="4850"/>
                  </a:lnTo>
                  <a:cubicBezTo>
                    <a:pt x="4674" y="4850"/>
                    <a:pt x="917" y="7526"/>
                    <a:pt x="0" y="11653"/>
                  </a:cubicBezTo>
                  <a:cubicBezTo>
                    <a:pt x="0" y="11653"/>
                    <a:pt x="9332" y="11002"/>
                    <a:pt x="13576" y="7615"/>
                  </a:cubicBezTo>
                  <a:lnTo>
                    <a:pt x="12630" y="6447"/>
                  </a:lnTo>
                  <a:lnTo>
                    <a:pt x="14848" y="6713"/>
                  </a:lnTo>
                  <a:lnTo>
                    <a:pt x="17348" y="4702"/>
                  </a:lnTo>
                  <a:lnTo>
                    <a:pt x="15795" y="3622"/>
                  </a:lnTo>
                  <a:lnTo>
                    <a:pt x="17495" y="4066"/>
                  </a:lnTo>
                  <a:cubicBezTo>
                    <a:pt x="17495" y="4066"/>
                    <a:pt x="19093" y="2232"/>
                    <a:pt x="19980" y="635"/>
                  </a:cubicBezTo>
                  <a:cubicBezTo>
                    <a:pt x="19980" y="635"/>
                    <a:pt x="18262" y="0"/>
                    <a:pt x="16277" y="0"/>
                  </a:cubicBezTo>
                  <a:close/>
                </a:path>
              </a:pathLst>
            </a:custGeom>
            <a:solidFill>
              <a:srgbClr val="9AD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37"/>
            <p:cNvSpPr/>
            <p:nvPr/>
          </p:nvSpPr>
          <p:spPr>
            <a:xfrm>
              <a:off x="6467550" y="3588975"/>
              <a:ext cx="417800" cy="231450"/>
            </a:xfrm>
            <a:custGeom>
              <a:avLst/>
              <a:gdLst/>
              <a:ahLst/>
              <a:cxnLst/>
              <a:rect l="l" t="t" r="r" b="b"/>
              <a:pathLst>
                <a:path w="16712" h="9258" fill="none" extrusionOk="0">
                  <a:moveTo>
                    <a:pt x="0" y="9258"/>
                  </a:moveTo>
                  <a:cubicBezTo>
                    <a:pt x="0" y="9258"/>
                    <a:pt x="3032" y="6833"/>
                    <a:pt x="5309" y="5990"/>
                  </a:cubicBezTo>
                  <a:cubicBezTo>
                    <a:pt x="7587" y="5161"/>
                    <a:pt x="11713" y="3594"/>
                    <a:pt x="13724" y="1790"/>
                  </a:cubicBezTo>
                  <a:cubicBezTo>
                    <a:pt x="15721" y="0"/>
                    <a:pt x="16712" y="15"/>
                    <a:pt x="16712" y="15"/>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37"/>
            <p:cNvSpPr/>
            <p:nvPr/>
          </p:nvSpPr>
          <p:spPr>
            <a:xfrm>
              <a:off x="6500450" y="3750900"/>
              <a:ext cx="60275" cy="49575"/>
            </a:xfrm>
            <a:custGeom>
              <a:avLst/>
              <a:gdLst/>
              <a:ahLst/>
              <a:cxnLst/>
              <a:rect l="l" t="t" r="r" b="b"/>
              <a:pathLst>
                <a:path w="2411" h="1983" fill="none" extrusionOk="0">
                  <a:moveTo>
                    <a:pt x="2411" y="1982"/>
                  </a:moveTo>
                  <a:lnTo>
                    <a:pt x="0" y="1805"/>
                  </a:lnTo>
                  <a:lnTo>
                    <a:pt x="444"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37"/>
            <p:cNvSpPr/>
            <p:nvPr/>
          </p:nvSpPr>
          <p:spPr>
            <a:xfrm>
              <a:off x="6555175" y="3717625"/>
              <a:ext cx="94300" cy="58825"/>
            </a:xfrm>
            <a:custGeom>
              <a:avLst/>
              <a:gdLst/>
              <a:ahLst/>
              <a:cxnLst/>
              <a:rect l="l" t="t" r="r" b="b"/>
              <a:pathLst>
                <a:path w="3772" h="2353" fill="none" extrusionOk="0">
                  <a:moveTo>
                    <a:pt x="3771" y="2352"/>
                  </a:moveTo>
                  <a:lnTo>
                    <a:pt x="0" y="1716"/>
                  </a:lnTo>
                  <a:lnTo>
                    <a:pt x="35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37"/>
            <p:cNvSpPr/>
            <p:nvPr/>
          </p:nvSpPr>
          <p:spPr>
            <a:xfrm>
              <a:off x="6634275" y="3676225"/>
              <a:ext cx="79900" cy="61400"/>
            </a:xfrm>
            <a:custGeom>
              <a:avLst/>
              <a:gdLst/>
              <a:ahLst/>
              <a:cxnLst/>
              <a:rect l="l" t="t" r="r" b="b"/>
              <a:pathLst>
                <a:path w="3196" h="2456" fill="none" extrusionOk="0">
                  <a:moveTo>
                    <a:pt x="3195" y="2455"/>
                  </a:moveTo>
                  <a:lnTo>
                    <a:pt x="1" y="1938"/>
                  </a:lnTo>
                  <a:lnTo>
                    <a:pt x="66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37"/>
            <p:cNvSpPr/>
            <p:nvPr/>
          </p:nvSpPr>
          <p:spPr>
            <a:xfrm>
              <a:off x="6708600" y="3652175"/>
              <a:ext cx="55125" cy="44775"/>
            </a:xfrm>
            <a:custGeom>
              <a:avLst/>
              <a:gdLst/>
              <a:ahLst/>
              <a:cxnLst/>
              <a:rect l="l" t="t" r="r" b="b"/>
              <a:pathLst>
                <a:path w="2205" h="1791" fill="none" extrusionOk="0">
                  <a:moveTo>
                    <a:pt x="2204" y="1790"/>
                  </a:moveTo>
                  <a:lnTo>
                    <a:pt x="1" y="1716"/>
                  </a:lnTo>
                  <a:lnTo>
                    <a:pt x="74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37"/>
            <p:cNvSpPr/>
            <p:nvPr/>
          </p:nvSpPr>
          <p:spPr>
            <a:xfrm>
              <a:off x="6765175" y="3613375"/>
              <a:ext cx="52900" cy="57325"/>
            </a:xfrm>
            <a:custGeom>
              <a:avLst/>
              <a:gdLst/>
              <a:ahLst/>
              <a:cxnLst/>
              <a:rect l="l" t="t" r="r" b="b"/>
              <a:pathLst>
                <a:path w="2116" h="2293" fill="none" extrusionOk="0">
                  <a:moveTo>
                    <a:pt x="2115" y="2292"/>
                  </a:moveTo>
                  <a:lnTo>
                    <a:pt x="0" y="2100"/>
                  </a:lnTo>
                  <a:lnTo>
                    <a:pt x="252"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37"/>
            <p:cNvSpPr/>
            <p:nvPr/>
          </p:nvSpPr>
          <p:spPr>
            <a:xfrm>
              <a:off x="6822475" y="3574925"/>
              <a:ext cx="42550" cy="52150"/>
            </a:xfrm>
            <a:custGeom>
              <a:avLst/>
              <a:gdLst/>
              <a:ahLst/>
              <a:cxnLst/>
              <a:rect l="l" t="t" r="r" b="b"/>
              <a:pathLst>
                <a:path w="1702" h="2086" fill="none" extrusionOk="0">
                  <a:moveTo>
                    <a:pt x="1701" y="2085"/>
                  </a:moveTo>
                  <a:lnTo>
                    <a:pt x="0" y="1952"/>
                  </a:lnTo>
                  <a:lnTo>
                    <a:pt x="873"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5" name="Google Shape;1035;p37"/>
          <p:cNvGrpSpPr/>
          <p:nvPr/>
        </p:nvGrpSpPr>
        <p:grpSpPr>
          <a:xfrm flipH="1">
            <a:off x="5715794" y="3961757"/>
            <a:ext cx="493171" cy="722286"/>
            <a:chOff x="6108925" y="2841025"/>
            <a:chExt cx="502825" cy="736500"/>
          </a:xfrm>
        </p:grpSpPr>
        <p:sp>
          <p:nvSpPr>
            <p:cNvPr id="1036" name="Google Shape;1036;p37"/>
            <p:cNvSpPr/>
            <p:nvPr/>
          </p:nvSpPr>
          <p:spPr>
            <a:xfrm>
              <a:off x="6108925" y="2841025"/>
              <a:ext cx="502825" cy="736500"/>
            </a:xfrm>
            <a:custGeom>
              <a:avLst/>
              <a:gdLst/>
              <a:ahLst/>
              <a:cxnLst/>
              <a:rect l="l" t="t" r="r" b="b"/>
              <a:pathLst>
                <a:path w="20113" h="29460" extrusionOk="0">
                  <a:moveTo>
                    <a:pt x="20098" y="0"/>
                  </a:moveTo>
                  <a:cubicBezTo>
                    <a:pt x="20098" y="0"/>
                    <a:pt x="15957" y="666"/>
                    <a:pt x="12955" y="3121"/>
                  </a:cubicBezTo>
                  <a:lnTo>
                    <a:pt x="14375" y="5103"/>
                  </a:lnTo>
                  <a:lnTo>
                    <a:pt x="14375" y="5103"/>
                  </a:lnTo>
                  <a:lnTo>
                    <a:pt x="12156" y="4156"/>
                  </a:lnTo>
                  <a:lnTo>
                    <a:pt x="8592" y="9243"/>
                  </a:lnTo>
                  <a:lnTo>
                    <a:pt x="10367" y="11225"/>
                  </a:lnTo>
                  <a:lnTo>
                    <a:pt x="7335" y="11151"/>
                  </a:lnTo>
                  <a:lnTo>
                    <a:pt x="4673" y="15854"/>
                  </a:lnTo>
                  <a:lnTo>
                    <a:pt x="6685" y="17481"/>
                  </a:lnTo>
                  <a:lnTo>
                    <a:pt x="3002" y="16978"/>
                  </a:lnTo>
                  <a:cubicBezTo>
                    <a:pt x="3002" y="16978"/>
                    <a:pt x="0" y="23308"/>
                    <a:pt x="1863" y="29460"/>
                  </a:cubicBezTo>
                  <a:cubicBezTo>
                    <a:pt x="1863" y="29460"/>
                    <a:pt x="13739" y="21651"/>
                    <a:pt x="16815" y="14005"/>
                  </a:cubicBezTo>
                  <a:lnTo>
                    <a:pt x="14700" y="13177"/>
                  </a:lnTo>
                  <a:lnTo>
                    <a:pt x="17835" y="11861"/>
                  </a:lnTo>
                  <a:lnTo>
                    <a:pt x="19640" y="7350"/>
                  </a:lnTo>
                  <a:lnTo>
                    <a:pt x="16800" y="7069"/>
                  </a:lnTo>
                  <a:lnTo>
                    <a:pt x="19373" y="6389"/>
                  </a:lnTo>
                  <a:cubicBezTo>
                    <a:pt x="19373" y="6389"/>
                    <a:pt x="20113" y="2781"/>
                    <a:pt x="20098" y="0"/>
                  </a:cubicBezTo>
                  <a:close/>
                </a:path>
              </a:pathLst>
            </a:custGeom>
            <a:solidFill>
              <a:srgbClr val="88C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37"/>
            <p:cNvSpPr/>
            <p:nvPr/>
          </p:nvSpPr>
          <p:spPr>
            <a:xfrm>
              <a:off x="6183600" y="2901275"/>
              <a:ext cx="380475" cy="616725"/>
            </a:xfrm>
            <a:custGeom>
              <a:avLst/>
              <a:gdLst/>
              <a:ahLst/>
              <a:cxnLst/>
              <a:rect l="l" t="t" r="r" b="b"/>
              <a:pathLst>
                <a:path w="15219" h="24669" fill="none" extrusionOk="0">
                  <a:moveTo>
                    <a:pt x="0" y="24669"/>
                  </a:moveTo>
                  <a:cubicBezTo>
                    <a:pt x="0" y="24669"/>
                    <a:pt x="2189" y="19197"/>
                    <a:pt x="4585" y="16402"/>
                  </a:cubicBezTo>
                  <a:cubicBezTo>
                    <a:pt x="6981" y="13607"/>
                    <a:pt x="11284" y="8445"/>
                    <a:pt x="12586" y="4585"/>
                  </a:cubicBezTo>
                  <a:cubicBezTo>
                    <a:pt x="13887" y="726"/>
                    <a:pt x="15218" y="1"/>
                    <a:pt x="15218" y="1"/>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37"/>
            <p:cNvSpPr/>
            <p:nvPr/>
          </p:nvSpPr>
          <p:spPr>
            <a:xfrm>
              <a:off x="6189875" y="3393375"/>
              <a:ext cx="101700" cy="67700"/>
            </a:xfrm>
            <a:custGeom>
              <a:avLst/>
              <a:gdLst/>
              <a:ahLst/>
              <a:cxnLst/>
              <a:rect l="l" t="t" r="r" b="b"/>
              <a:pathLst>
                <a:path w="4068" h="2708" fill="none" extrusionOk="0">
                  <a:moveTo>
                    <a:pt x="4068" y="1154"/>
                  </a:moveTo>
                  <a:lnTo>
                    <a:pt x="755" y="2707"/>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37"/>
            <p:cNvSpPr/>
            <p:nvPr/>
          </p:nvSpPr>
          <p:spPr>
            <a:xfrm>
              <a:off x="6234625" y="3310200"/>
              <a:ext cx="156400" cy="63625"/>
            </a:xfrm>
            <a:custGeom>
              <a:avLst/>
              <a:gdLst/>
              <a:ahLst/>
              <a:cxnLst/>
              <a:rect l="l" t="t" r="r" b="b"/>
              <a:pathLst>
                <a:path w="6256" h="2545" fill="none" extrusionOk="0">
                  <a:moveTo>
                    <a:pt x="6256" y="562"/>
                  </a:moveTo>
                  <a:lnTo>
                    <a:pt x="799" y="2544"/>
                  </a:lnTo>
                  <a:lnTo>
                    <a:pt x="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37"/>
            <p:cNvSpPr/>
            <p:nvPr/>
          </p:nvSpPr>
          <p:spPr>
            <a:xfrm>
              <a:off x="6318175" y="3190400"/>
              <a:ext cx="129800" cy="76575"/>
            </a:xfrm>
            <a:custGeom>
              <a:avLst/>
              <a:gdLst/>
              <a:ahLst/>
              <a:cxnLst/>
              <a:rect l="l" t="t" r="r" b="b"/>
              <a:pathLst>
                <a:path w="5192" h="3063" fill="none" extrusionOk="0">
                  <a:moveTo>
                    <a:pt x="5191" y="1376"/>
                  </a:moveTo>
                  <a:lnTo>
                    <a:pt x="577" y="3062"/>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041;p37"/>
            <p:cNvSpPr/>
            <p:nvPr/>
          </p:nvSpPr>
          <p:spPr>
            <a:xfrm>
              <a:off x="6401725" y="3102425"/>
              <a:ext cx="81375" cy="70250"/>
            </a:xfrm>
            <a:custGeom>
              <a:avLst/>
              <a:gdLst/>
              <a:ahLst/>
              <a:cxnLst/>
              <a:rect l="l" t="t" r="r" b="b"/>
              <a:pathLst>
                <a:path w="3255" h="2810" fill="none" extrusionOk="0">
                  <a:moveTo>
                    <a:pt x="3254" y="1272"/>
                  </a:moveTo>
                  <a:lnTo>
                    <a:pt x="297" y="2810"/>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37"/>
            <p:cNvSpPr/>
            <p:nvPr/>
          </p:nvSpPr>
          <p:spPr>
            <a:xfrm>
              <a:off x="6431300" y="3017750"/>
              <a:ext cx="104300" cy="74700"/>
            </a:xfrm>
            <a:custGeom>
              <a:avLst/>
              <a:gdLst/>
              <a:ahLst/>
              <a:cxnLst/>
              <a:rect l="l" t="t" r="r" b="b"/>
              <a:pathLst>
                <a:path w="4172" h="2988" fill="none" extrusionOk="0">
                  <a:moveTo>
                    <a:pt x="4171" y="1642"/>
                  </a:moveTo>
                  <a:lnTo>
                    <a:pt x="1228" y="2988"/>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37"/>
            <p:cNvSpPr/>
            <p:nvPr/>
          </p:nvSpPr>
          <p:spPr>
            <a:xfrm>
              <a:off x="6498975" y="2912375"/>
              <a:ext cx="66200" cy="81000"/>
            </a:xfrm>
            <a:custGeom>
              <a:avLst/>
              <a:gdLst/>
              <a:ahLst/>
              <a:cxnLst/>
              <a:rect l="l" t="t" r="r" b="b"/>
              <a:pathLst>
                <a:path w="2648" h="3240" fill="none" extrusionOk="0">
                  <a:moveTo>
                    <a:pt x="2647" y="2145"/>
                  </a:moveTo>
                  <a:lnTo>
                    <a:pt x="296" y="3239"/>
                  </a:lnTo>
                  <a:lnTo>
                    <a:pt x="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44" name="Google Shape;1044;p37"/>
          <p:cNvGrpSpPr/>
          <p:nvPr/>
        </p:nvGrpSpPr>
        <p:grpSpPr>
          <a:xfrm flipH="1">
            <a:off x="5638091" y="4412513"/>
            <a:ext cx="489910" cy="285702"/>
            <a:chOff x="6432425" y="3554250"/>
            <a:chExt cx="499500" cy="291325"/>
          </a:xfrm>
        </p:grpSpPr>
        <p:sp>
          <p:nvSpPr>
            <p:cNvPr id="1045" name="Google Shape;1045;p37"/>
            <p:cNvSpPr/>
            <p:nvPr/>
          </p:nvSpPr>
          <p:spPr>
            <a:xfrm>
              <a:off x="6432425" y="3554250"/>
              <a:ext cx="499500" cy="291325"/>
            </a:xfrm>
            <a:custGeom>
              <a:avLst/>
              <a:gdLst/>
              <a:ahLst/>
              <a:cxnLst/>
              <a:rect l="l" t="t" r="r" b="b"/>
              <a:pathLst>
                <a:path w="19980" h="11653" extrusionOk="0">
                  <a:moveTo>
                    <a:pt x="16277" y="0"/>
                  </a:moveTo>
                  <a:cubicBezTo>
                    <a:pt x="15819" y="0"/>
                    <a:pt x="15346" y="34"/>
                    <a:pt x="14878" y="117"/>
                  </a:cubicBezTo>
                  <a:lnTo>
                    <a:pt x="15055" y="1714"/>
                  </a:lnTo>
                  <a:lnTo>
                    <a:pt x="14079" y="443"/>
                  </a:lnTo>
                  <a:lnTo>
                    <a:pt x="10382" y="2217"/>
                  </a:lnTo>
                  <a:lnTo>
                    <a:pt x="10767" y="3933"/>
                  </a:lnTo>
                  <a:lnTo>
                    <a:pt x="9051" y="2912"/>
                  </a:lnTo>
                  <a:lnTo>
                    <a:pt x="6005" y="4761"/>
                  </a:lnTo>
                  <a:lnTo>
                    <a:pt x="6626" y="6329"/>
                  </a:lnTo>
                  <a:lnTo>
                    <a:pt x="4674" y="4850"/>
                  </a:lnTo>
                  <a:cubicBezTo>
                    <a:pt x="4674" y="4850"/>
                    <a:pt x="917" y="7526"/>
                    <a:pt x="0" y="11653"/>
                  </a:cubicBezTo>
                  <a:cubicBezTo>
                    <a:pt x="0" y="11653"/>
                    <a:pt x="9332" y="11002"/>
                    <a:pt x="13576" y="7615"/>
                  </a:cubicBezTo>
                  <a:lnTo>
                    <a:pt x="12630" y="6447"/>
                  </a:lnTo>
                  <a:lnTo>
                    <a:pt x="14848" y="6713"/>
                  </a:lnTo>
                  <a:lnTo>
                    <a:pt x="17348" y="4702"/>
                  </a:lnTo>
                  <a:lnTo>
                    <a:pt x="15795" y="3622"/>
                  </a:lnTo>
                  <a:lnTo>
                    <a:pt x="17495" y="4066"/>
                  </a:lnTo>
                  <a:cubicBezTo>
                    <a:pt x="17495" y="4066"/>
                    <a:pt x="19093" y="2232"/>
                    <a:pt x="19980" y="635"/>
                  </a:cubicBezTo>
                  <a:cubicBezTo>
                    <a:pt x="19980" y="635"/>
                    <a:pt x="18262" y="0"/>
                    <a:pt x="16277" y="0"/>
                  </a:cubicBezTo>
                  <a:close/>
                </a:path>
              </a:pathLst>
            </a:custGeom>
            <a:solidFill>
              <a:srgbClr val="9AD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37"/>
            <p:cNvSpPr/>
            <p:nvPr/>
          </p:nvSpPr>
          <p:spPr>
            <a:xfrm>
              <a:off x="6467550" y="3588975"/>
              <a:ext cx="417800" cy="231450"/>
            </a:xfrm>
            <a:custGeom>
              <a:avLst/>
              <a:gdLst/>
              <a:ahLst/>
              <a:cxnLst/>
              <a:rect l="l" t="t" r="r" b="b"/>
              <a:pathLst>
                <a:path w="16712" h="9258" fill="none" extrusionOk="0">
                  <a:moveTo>
                    <a:pt x="0" y="9258"/>
                  </a:moveTo>
                  <a:cubicBezTo>
                    <a:pt x="0" y="9258"/>
                    <a:pt x="3032" y="6833"/>
                    <a:pt x="5309" y="5990"/>
                  </a:cubicBezTo>
                  <a:cubicBezTo>
                    <a:pt x="7587" y="5161"/>
                    <a:pt x="11713" y="3594"/>
                    <a:pt x="13724" y="1790"/>
                  </a:cubicBezTo>
                  <a:cubicBezTo>
                    <a:pt x="15721" y="0"/>
                    <a:pt x="16712" y="15"/>
                    <a:pt x="16712" y="15"/>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37"/>
            <p:cNvSpPr/>
            <p:nvPr/>
          </p:nvSpPr>
          <p:spPr>
            <a:xfrm>
              <a:off x="6500450" y="3750900"/>
              <a:ext cx="60275" cy="49575"/>
            </a:xfrm>
            <a:custGeom>
              <a:avLst/>
              <a:gdLst/>
              <a:ahLst/>
              <a:cxnLst/>
              <a:rect l="l" t="t" r="r" b="b"/>
              <a:pathLst>
                <a:path w="2411" h="1983" fill="none" extrusionOk="0">
                  <a:moveTo>
                    <a:pt x="2411" y="1982"/>
                  </a:moveTo>
                  <a:lnTo>
                    <a:pt x="0" y="1805"/>
                  </a:lnTo>
                  <a:lnTo>
                    <a:pt x="444"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37"/>
            <p:cNvSpPr/>
            <p:nvPr/>
          </p:nvSpPr>
          <p:spPr>
            <a:xfrm>
              <a:off x="6555175" y="3717625"/>
              <a:ext cx="94300" cy="58825"/>
            </a:xfrm>
            <a:custGeom>
              <a:avLst/>
              <a:gdLst/>
              <a:ahLst/>
              <a:cxnLst/>
              <a:rect l="l" t="t" r="r" b="b"/>
              <a:pathLst>
                <a:path w="3772" h="2353" fill="none" extrusionOk="0">
                  <a:moveTo>
                    <a:pt x="3771" y="2352"/>
                  </a:moveTo>
                  <a:lnTo>
                    <a:pt x="0" y="1716"/>
                  </a:lnTo>
                  <a:lnTo>
                    <a:pt x="35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37"/>
            <p:cNvSpPr/>
            <p:nvPr/>
          </p:nvSpPr>
          <p:spPr>
            <a:xfrm>
              <a:off x="6634275" y="3676225"/>
              <a:ext cx="79900" cy="61400"/>
            </a:xfrm>
            <a:custGeom>
              <a:avLst/>
              <a:gdLst/>
              <a:ahLst/>
              <a:cxnLst/>
              <a:rect l="l" t="t" r="r" b="b"/>
              <a:pathLst>
                <a:path w="3196" h="2456" fill="none" extrusionOk="0">
                  <a:moveTo>
                    <a:pt x="3195" y="2455"/>
                  </a:moveTo>
                  <a:lnTo>
                    <a:pt x="1" y="1938"/>
                  </a:lnTo>
                  <a:lnTo>
                    <a:pt x="66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37"/>
            <p:cNvSpPr/>
            <p:nvPr/>
          </p:nvSpPr>
          <p:spPr>
            <a:xfrm>
              <a:off x="6708600" y="3652175"/>
              <a:ext cx="55125" cy="44775"/>
            </a:xfrm>
            <a:custGeom>
              <a:avLst/>
              <a:gdLst/>
              <a:ahLst/>
              <a:cxnLst/>
              <a:rect l="l" t="t" r="r" b="b"/>
              <a:pathLst>
                <a:path w="2205" h="1791" fill="none" extrusionOk="0">
                  <a:moveTo>
                    <a:pt x="2204" y="1790"/>
                  </a:moveTo>
                  <a:lnTo>
                    <a:pt x="1" y="1716"/>
                  </a:lnTo>
                  <a:lnTo>
                    <a:pt x="74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37"/>
            <p:cNvSpPr/>
            <p:nvPr/>
          </p:nvSpPr>
          <p:spPr>
            <a:xfrm>
              <a:off x="6765175" y="3613375"/>
              <a:ext cx="52900" cy="57325"/>
            </a:xfrm>
            <a:custGeom>
              <a:avLst/>
              <a:gdLst/>
              <a:ahLst/>
              <a:cxnLst/>
              <a:rect l="l" t="t" r="r" b="b"/>
              <a:pathLst>
                <a:path w="2116" h="2293" fill="none" extrusionOk="0">
                  <a:moveTo>
                    <a:pt x="2115" y="2292"/>
                  </a:moveTo>
                  <a:lnTo>
                    <a:pt x="0" y="2100"/>
                  </a:lnTo>
                  <a:lnTo>
                    <a:pt x="252"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37"/>
            <p:cNvSpPr/>
            <p:nvPr/>
          </p:nvSpPr>
          <p:spPr>
            <a:xfrm>
              <a:off x="6822475" y="3574925"/>
              <a:ext cx="42550" cy="52150"/>
            </a:xfrm>
            <a:custGeom>
              <a:avLst/>
              <a:gdLst/>
              <a:ahLst/>
              <a:cxnLst/>
              <a:rect l="l" t="t" r="r" b="b"/>
              <a:pathLst>
                <a:path w="1702" h="2086" fill="none" extrusionOk="0">
                  <a:moveTo>
                    <a:pt x="1701" y="2085"/>
                  </a:moveTo>
                  <a:lnTo>
                    <a:pt x="0" y="1952"/>
                  </a:lnTo>
                  <a:lnTo>
                    <a:pt x="873"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53" name="Google Shape;1053;p37"/>
          <p:cNvGrpSpPr/>
          <p:nvPr/>
        </p:nvGrpSpPr>
        <p:grpSpPr>
          <a:xfrm>
            <a:off x="146125" y="4673425"/>
            <a:ext cx="9067377" cy="85125"/>
            <a:chOff x="0" y="4675850"/>
            <a:chExt cx="9067377" cy="85125"/>
          </a:xfrm>
        </p:grpSpPr>
        <p:sp>
          <p:nvSpPr>
            <p:cNvPr id="1054" name="Google Shape;1054;p37"/>
            <p:cNvSpPr/>
            <p:nvPr/>
          </p:nvSpPr>
          <p:spPr>
            <a:xfrm flipH="1">
              <a:off x="5762748" y="4675850"/>
              <a:ext cx="3304628" cy="8405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37"/>
            <p:cNvSpPr/>
            <p:nvPr/>
          </p:nvSpPr>
          <p:spPr>
            <a:xfrm>
              <a:off x="0" y="4693101"/>
              <a:ext cx="2980136" cy="6680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37"/>
            <p:cNvSpPr/>
            <p:nvPr/>
          </p:nvSpPr>
          <p:spPr>
            <a:xfrm flipH="1">
              <a:off x="2921181" y="4694185"/>
              <a:ext cx="2897912" cy="66790"/>
            </a:xfrm>
            <a:custGeom>
              <a:avLst/>
              <a:gdLst/>
              <a:ahLst/>
              <a:cxnLst/>
              <a:rect l="l" t="t" r="r" b="b"/>
              <a:pathLst>
                <a:path w="80269" h="1850" extrusionOk="0">
                  <a:moveTo>
                    <a:pt x="18732" y="0"/>
                  </a:moveTo>
                  <a:cubicBezTo>
                    <a:pt x="18296" y="0"/>
                    <a:pt x="17859" y="0"/>
                    <a:pt x="17422" y="1"/>
                  </a:cubicBezTo>
                  <a:cubicBezTo>
                    <a:pt x="11610" y="16"/>
                    <a:pt x="5813" y="16"/>
                    <a:pt x="1" y="16"/>
                  </a:cubicBezTo>
                  <a:lnTo>
                    <a:pt x="1" y="1820"/>
                  </a:lnTo>
                  <a:cubicBezTo>
                    <a:pt x="14819" y="1820"/>
                    <a:pt x="29652" y="1835"/>
                    <a:pt x="44471" y="1835"/>
                  </a:cubicBezTo>
                  <a:lnTo>
                    <a:pt x="79062" y="1849"/>
                  </a:lnTo>
                  <a:cubicBezTo>
                    <a:pt x="80269" y="1849"/>
                    <a:pt x="79293" y="326"/>
                    <a:pt x="78088" y="326"/>
                  </a:cubicBezTo>
                  <a:cubicBezTo>
                    <a:pt x="78083" y="326"/>
                    <a:pt x="78077" y="326"/>
                    <a:pt x="78071" y="326"/>
                  </a:cubicBezTo>
                  <a:cubicBezTo>
                    <a:pt x="57966" y="326"/>
                    <a:pt x="38797" y="0"/>
                    <a:pt x="18732" y="0"/>
                  </a:cubicBezTo>
                  <a:close/>
                </a:path>
              </a:pathLst>
            </a:custGeom>
            <a:solidFill>
              <a:srgbClr val="BA8C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77128884"/>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5" name="Rectangle 4">
            <a:extLst>
              <a:ext uri="{FF2B5EF4-FFF2-40B4-BE49-F238E27FC236}">
                <a16:creationId xmlns:a16="http://schemas.microsoft.com/office/drawing/2014/main" id="{885D9933-051B-1052-B745-7097B712EC97}"/>
              </a:ext>
            </a:extLst>
          </p:cNvPr>
          <p:cNvSpPr/>
          <p:nvPr/>
        </p:nvSpPr>
        <p:spPr>
          <a:xfrm>
            <a:off x="0" y="258096"/>
            <a:ext cx="9144000" cy="11724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2300" b="1">
                <a:effectLst/>
                <a:latin typeface="+mj-lt"/>
                <a:ea typeface="Calibri" panose="020F0502020204030204" pitchFamily="34" charset="0"/>
                <a:cs typeface="Times New Roman" panose="02020603050405020304" pitchFamily="18" charset="0"/>
              </a:rPr>
              <a:t>Câu hỏi 3 (SGK – tr64)</a:t>
            </a:r>
            <a:endParaRPr lang="en-US" sz="23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300">
                <a:effectLst/>
                <a:latin typeface="+mj-lt"/>
                <a:ea typeface="Calibri" panose="020F0502020204030204" pitchFamily="34" charset="0"/>
                <a:cs typeface="Times New Roman" panose="02020603050405020304" pitchFamily="18" charset="0"/>
              </a:rPr>
              <a:t>Lực mà hai điện tích tác dụng lên nhau tuân theo quy luật nào?</a:t>
            </a:r>
          </a:p>
        </p:txBody>
      </p:sp>
      <p:sp>
        <p:nvSpPr>
          <p:cNvPr id="8" name="Rectangle: Rounded Corners 7">
            <a:extLst>
              <a:ext uri="{FF2B5EF4-FFF2-40B4-BE49-F238E27FC236}">
                <a16:creationId xmlns:a16="http://schemas.microsoft.com/office/drawing/2014/main" id="{1A1EA373-8B93-7F70-03BC-291577C417AE}"/>
              </a:ext>
            </a:extLst>
          </p:cNvPr>
          <p:cNvSpPr/>
          <p:nvPr/>
        </p:nvSpPr>
        <p:spPr>
          <a:xfrm>
            <a:off x="4572000" y="2119746"/>
            <a:ext cx="3908323" cy="2654709"/>
          </a:xfrm>
          <a:prstGeom prst="roundRect">
            <a:avLst/>
          </a:prstGeom>
          <a:solidFill>
            <a:schemeClr val="accent3">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2200">
                <a:solidFill>
                  <a:schemeClr val="accent5">
                    <a:lumMod val="25000"/>
                  </a:schemeClr>
                </a:solidFill>
                <a:effectLst/>
                <a:latin typeface="+mj-lt"/>
                <a:ea typeface="Calibri" panose="020F0502020204030204" pitchFamily="34" charset="0"/>
              </a:rPr>
              <a:t>Lực mà hai điện tích tác dụng lên nhau tuân theo định luật Coulomb</a:t>
            </a:r>
            <a:endParaRPr lang="en-US" sz="2200">
              <a:solidFill>
                <a:schemeClr val="accent5">
                  <a:lumMod val="25000"/>
                </a:schemeClr>
              </a:solidFill>
              <a:effectLst/>
              <a:latin typeface="+mj-lt"/>
              <a:ea typeface="Calibri" panose="020F0502020204030204" pitchFamily="34" charset="0"/>
              <a:cs typeface="Times New Roman" panose="02020603050405020304" pitchFamily="18" charset="0"/>
            </a:endParaRPr>
          </a:p>
        </p:txBody>
      </p:sp>
      <p:sp>
        <p:nvSpPr>
          <p:cNvPr id="12" name="Freeform 9">
            <a:extLst>
              <a:ext uri="{FF2B5EF4-FFF2-40B4-BE49-F238E27FC236}">
                <a16:creationId xmlns:a16="http://schemas.microsoft.com/office/drawing/2014/main" id="{B66F521A-4D43-B0D4-207C-2CA2E29917A8}"/>
              </a:ext>
            </a:extLst>
          </p:cNvPr>
          <p:cNvSpPr/>
          <p:nvPr/>
        </p:nvSpPr>
        <p:spPr>
          <a:xfrm>
            <a:off x="620313" y="2119746"/>
            <a:ext cx="3081533" cy="3023754"/>
          </a:xfrm>
          <a:custGeom>
            <a:avLst/>
            <a:gdLst/>
            <a:ahLst/>
            <a:cxnLst/>
            <a:rect l="l" t="t" r="r" b="b"/>
            <a:pathLst>
              <a:path w="4193427" h="4114800">
                <a:moveTo>
                  <a:pt x="0" y="0"/>
                </a:moveTo>
                <a:lnTo>
                  <a:pt x="4193426" y="0"/>
                </a:lnTo>
                <a:lnTo>
                  <a:pt x="419342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4" name="TextBox 3">
            <a:extLst>
              <a:ext uri="{FF2B5EF4-FFF2-40B4-BE49-F238E27FC236}">
                <a16:creationId xmlns:a16="http://schemas.microsoft.com/office/drawing/2014/main" id="{E4B06F92-1CAB-1194-E816-3E701A82AA8A}"/>
              </a:ext>
            </a:extLst>
          </p:cNvPr>
          <p:cNvSpPr txBox="1"/>
          <p:nvPr/>
        </p:nvSpPr>
        <p:spPr>
          <a:xfrm>
            <a:off x="-405581" y="0"/>
            <a:ext cx="9955161" cy="557653"/>
          </a:xfrm>
          <a:prstGeom prst="rect">
            <a:avLst/>
          </a:prstGeom>
          <a:noFill/>
        </p:spPr>
        <p:txBody>
          <a:bodyPr wrap="square">
            <a:spAutoFit/>
          </a:bodyPr>
          <a:lstStyle/>
          <a:p>
            <a:pPr marL="0" marR="0" algn="ctr">
              <a:lnSpc>
                <a:spcPct val="150000"/>
              </a:lnSpc>
              <a:spcBef>
                <a:spcPts val="0"/>
              </a:spcBef>
              <a:spcAft>
                <a:spcPts val="0"/>
              </a:spcAft>
            </a:pPr>
            <a:r>
              <a:rPr lang="en-US" sz="2300" b="1">
                <a:effectLst/>
                <a:latin typeface="+mj-lt"/>
                <a:ea typeface="Calibri" panose="020F0502020204030204" pitchFamily="34" charset="0"/>
                <a:cs typeface="Times New Roman" panose="02020603050405020304" pitchFamily="18" charset="0"/>
              </a:rPr>
              <a:t>1. Lực tương tác giữa các điện tích điểm đặt trong chân không</a:t>
            </a:r>
            <a:endParaRPr lang="en-US" sz="2300">
              <a:effectLst/>
              <a:latin typeface="+mj-lt"/>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376D5B51-58AF-3A0F-F50B-4DE6E8AA0147}"/>
              </a:ext>
            </a:extLst>
          </p:cNvPr>
          <p:cNvPicPr>
            <a:picLocks noChangeAspect="1"/>
          </p:cNvPicPr>
          <p:nvPr/>
        </p:nvPicPr>
        <p:blipFill>
          <a:blip r:embed="rId3"/>
          <a:stretch>
            <a:fillRect/>
          </a:stretch>
        </p:blipFill>
        <p:spPr>
          <a:xfrm>
            <a:off x="348428" y="1179717"/>
            <a:ext cx="1800225" cy="3152775"/>
          </a:xfrm>
          <a:prstGeom prst="rect">
            <a:avLst/>
          </a:prstGeom>
          <a:ln>
            <a:noFill/>
          </a:ln>
          <a:effectLst>
            <a:outerShdw blurRad="190500" algn="tl" rotWithShape="0">
              <a:srgbClr val="000000">
                <a:alpha val="70000"/>
              </a:srgbClr>
            </a:outerShdw>
          </a:effectLst>
        </p:spPr>
      </p:pic>
      <p:sp>
        <p:nvSpPr>
          <p:cNvPr id="18" name="TextBox 17">
            <a:extLst>
              <a:ext uri="{FF2B5EF4-FFF2-40B4-BE49-F238E27FC236}">
                <a16:creationId xmlns:a16="http://schemas.microsoft.com/office/drawing/2014/main" id="{A0C6E709-BFCB-81AA-E8F9-258E98887276}"/>
              </a:ext>
            </a:extLst>
          </p:cNvPr>
          <p:cNvSpPr txBox="1"/>
          <p:nvPr/>
        </p:nvSpPr>
        <p:spPr>
          <a:xfrm>
            <a:off x="2271251" y="557653"/>
            <a:ext cx="6341806" cy="2343655"/>
          </a:xfrm>
          <a:prstGeom prst="rect">
            <a:avLst/>
          </a:prstGeom>
          <a:noFill/>
        </p:spPr>
        <p:txBody>
          <a:bodyPr wrap="square">
            <a:spAutoFit/>
          </a:bodyPr>
          <a:lstStyle/>
          <a:p>
            <a:pPr marL="0" marR="0" algn="just">
              <a:lnSpc>
                <a:spcPct val="150000"/>
              </a:lnSpc>
              <a:spcBef>
                <a:spcPts val="0"/>
              </a:spcBef>
              <a:spcAft>
                <a:spcPts val="0"/>
              </a:spcAft>
            </a:pPr>
            <a:r>
              <a:rPr lang="en-US" sz="2000" b="1">
                <a:solidFill>
                  <a:srgbClr val="FF0000"/>
                </a:solidFill>
                <a:effectLst/>
                <a:latin typeface="+mj-lt"/>
                <a:ea typeface="Calibri" panose="020F0502020204030204" pitchFamily="34" charset="0"/>
                <a:cs typeface="Times New Roman" panose="02020603050405020304" pitchFamily="18" charset="0"/>
              </a:rPr>
              <a:t>Định luật Coulomb: </a:t>
            </a:r>
            <a:r>
              <a:rPr lang="en-US" sz="2000">
                <a:effectLst/>
                <a:latin typeface="+mj-lt"/>
                <a:ea typeface="Calibri" panose="020F0502020204030204" pitchFamily="34" charset="0"/>
                <a:cs typeface="Times New Roman" panose="02020603050405020304" pitchFamily="18" charset="0"/>
              </a:rPr>
              <a:t>Lực hút hoặc đẩy giữa hai điện tích điểm đặt trong chân không có phương trùng với đường thẳng nối hai điện tích điểm đó, có độ lớn tỉ lệ thuận với tích độ lớn của hai điện tích và tỉ lệ nghịch với bình phương khoảng cách giữa chúng.</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2E96020-BFAC-FF7D-168E-B2AF574540BF}"/>
                  </a:ext>
                </a:extLst>
              </p:cNvPr>
              <p:cNvSpPr txBox="1"/>
              <p:nvPr/>
            </p:nvSpPr>
            <p:spPr>
              <a:xfrm>
                <a:off x="2393849" y="2676606"/>
                <a:ext cx="6341806" cy="2466894"/>
              </a:xfrm>
              <a:prstGeom prst="rect">
                <a:avLst/>
              </a:prstGeom>
              <a:noFill/>
            </p:spPr>
            <p:txBody>
              <a:bodyPr wrap="square">
                <a:spAutoFit/>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i="1" smtClean="0">
                          <a:effectLst/>
                          <a:latin typeface="Cambria Math" panose="02040503050406030204" pitchFamily="18" charset="0"/>
                          <a:ea typeface="Calibri" panose="020F0502020204030204" pitchFamily="34" charset="0"/>
                          <a:cs typeface="Times New Roman" panose="02020603050405020304" pitchFamily="18" charset="0"/>
                        </a:rPr>
                        <m:t>𝐹</m:t>
                      </m:r>
                      <m:r>
                        <a:rPr lang="en-US" sz="20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000" i="1" smtClean="0">
                          <a:effectLst/>
                          <a:latin typeface="Cambria Math" panose="02040503050406030204" pitchFamily="18" charset="0"/>
                          <a:ea typeface="Calibri" panose="020F0502020204030204" pitchFamily="34" charset="0"/>
                          <a:cs typeface="Times New Roman" panose="02020603050405020304" pitchFamily="18" charset="0"/>
                        </a:rPr>
                        <m:t>𝑘</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𝑞</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𝑞</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sub>
                          </m:sSub>
                        </m:num>
                        <m:den>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000" i="1">
                    <a:solidFill>
                      <a:srgbClr val="FF0000"/>
                    </a:solidFill>
                    <a:effectLst/>
                    <a:latin typeface="+mj-lt"/>
                    <a:ea typeface="Calibri" panose="020F0502020204030204" pitchFamily="34" charset="0"/>
                    <a:cs typeface="Times New Roman" panose="02020603050405020304" pitchFamily="18" charset="0"/>
                  </a:rPr>
                  <a:t>Trong đó: </a:t>
                </a:r>
                <a:r>
                  <a:rPr lang="en-US" sz="2000">
                    <a:effectLst/>
                    <a:latin typeface="+mj-lt"/>
                    <a:ea typeface="Calibri" panose="020F0502020204030204" pitchFamily="34" charset="0"/>
                    <a:cs typeface="Times New Roman" panose="02020603050405020304" pitchFamily="18" charset="0"/>
                  </a:rPr>
                  <a:t>F được đo bằng đơn vị N; r được đo bằng đơn vị m; q</a:t>
                </a:r>
                <a:r>
                  <a:rPr lang="en-US" sz="2000" baseline="-25000">
                    <a:effectLst/>
                    <a:latin typeface="+mj-lt"/>
                    <a:ea typeface="Calibri" panose="020F0502020204030204" pitchFamily="34" charset="0"/>
                    <a:cs typeface="Times New Roman" panose="02020603050405020304" pitchFamily="18" charset="0"/>
                  </a:rPr>
                  <a:t>1</a:t>
                </a:r>
                <a:r>
                  <a:rPr lang="en-US" sz="2000">
                    <a:effectLst/>
                    <a:latin typeface="+mj-lt"/>
                    <a:ea typeface="Calibri" panose="020F0502020204030204" pitchFamily="34" charset="0"/>
                    <a:cs typeface="Times New Roman" panose="02020603050405020304" pitchFamily="18" charset="0"/>
                  </a:rPr>
                  <a:t> và q</a:t>
                </a:r>
                <a:r>
                  <a:rPr lang="en-US" sz="2000" baseline="-25000">
                    <a:effectLst/>
                    <a:latin typeface="+mj-lt"/>
                    <a:ea typeface="Calibri" panose="020F0502020204030204" pitchFamily="34" charset="0"/>
                    <a:cs typeface="Times New Roman" panose="02020603050405020304" pitchFamily="18" charset="0"/>
                  </a:rPr>
                  <a:t>2</a:t>
                </a:r>
                <a:r>
                  <a:rPr lang="en-US" sz="2000">
                    <a:effectLst/>
                    <a:latin typeface="+mj-lt"/>
                    <a:ea typeface="Calibri" panose="020F0502020204030204" pitchFamily="34" charset="0"/>
                    <a:cs typeface="Times New Roman" panose="02020603050405020304" pitchFamily="18" charset="0"/>
                  </a:rPr>
                  <a:t> được đo bằng đơn vị C (cu-lông),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𝑘</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4</m:t>
                        </m:r>
                        <m:r>
                          <a:rPr lang="en-US" sz="2000" i="1">
                            <a:effectLst/>
                            <a:latin typeface="Cambria Math" panose="02040503050406030204" pitchFamily="18" charset="0"/>
                            <a:ea typeface="Calibri" panose="020F0502020204030204" pitchFamily="34" charset="0"/>
                            <a:cs typeface="Times New Roman" panose="02020603050405020304" pitchFamily="18" charset="0"/>
                          </a:rPr>
                          <m:t>𝜋</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𝜀</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b>
                        </m:sSub>
                      </m:den>
                    </m:f>
                  </m:oMath>
                </a14:m>
                <a:r>
                  <a:rPr lang="en-US" sz="2000">
                    <a:effectLst/>
                    <a:latin typeface="+mj-lt"/>
                    <a:ea typeface="Times New Roman" panose="02020603050405020304" pitchFamily="18" charset="0"/>
                    <a:cs typeface="Times New Roman" panose="02020603050405020304" pitchFamily="18" charset="0"/>
                  </a:rPr>
                  <a:t>.</a:t>
                </a:r>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B2E96020-BFAC-FF7D-168E-B2AF574540BF}"/>
                  </a:ext>
                </a:extLst>
              </p:cNvPr>
              <p:cNvSpPr txBox="1">
                <a:spLocks noRot="1" noChangeAspect="1" noMove="1" noResize="1" noEditPoints="1" noAdjustHandles="1" noChangeArrowheads="1" noChangeShapeType="1" noTextEdit="1"/>
              </p:cNvSpPr>
              <p:nvPr/>
            </p:nvSpPr>
            <p:spPr>
              <a:xfrm>
                <a:off x="2393849" y="2676606"/>
                <a:ext cx="6341806" cy="2466894"/>
              </a:xfrm>
              <a:prstGeom prst="rect">
                <a:avLst/>
              </a:prstGeom>
              <a:blipFill>
                <a:blip r:embed="rId4"/>
                <a:stretch>
                  <a:fillRect l="-1058" r="-962"/>
                </a:stretch>
              </a:blipFill>
            </p:spPr>
            <p:txBody>
              <a:bodyPr/>
              <a:lstStyle/>
              <a:p>
                <a:r>
                  <a:rPr lang="en-US">
                    <a:noFill/>
                  </a:rPr>
                  <a:t> </a:t>
                </a:r>
              </a:p>
            </p:txBody>
          </p:sp>
        </mc:Fallback>
      </mc:AlternateContent>
    </p:spTree>
    <p:extLst>
      <p:ext uri="{BB962C8B-B14F-4D97-AF65-F5344CB8AC3E}">
        <p14:creationId xmlns:p14="http://schemas.microsoft.com/office/powerpoint/2010/main" val="3644659427"/>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8" name="TextBox 7">
            <a:extLst>
              <a:ext uri="{FF2B5EF4-FFF2-40B4-BE49-F238E27FC236}">
                <a16:creationId xmlns:a16="http://schemas.microsoft.com/office/drawing/2014/main" id="{8FB80E75-E1E1-E0D2-B49B-92E24B98F871}"/>
              </a:ext>
            </a:extLst>
          </p:cNvPr>
          <p:cNvSpPr txBox="1"/>
          <p:nvPr/>
        </p:nvSpPr>
        <p:spPr>
          <a:xfrm>
            <a:off x="593622" y="73742"/>
            <a:ext cx="7956756" cy="1088568"/>
          </a:xfrm>
          <a:prstGeom prst="rect">
            <a:avLst/>
          </a:prstGeom>
          <a:noFill/>
        </p:spPr>
        <p:txBody>
          <a:bodyPr wrap="square">
            <a:spAutoFit/>
          </a:bodyPr>
          <a:lstStyle/>
          <a:p>
            <a:pPr marL="0" marR="0" algn="just">
              <a:lnSpc>
                <a:spcPct val="150000"/>
              </a:lnSpc>
              <a:spcBef>
                <a:spcPts val="0"/>
              </a:spcBef>
              <a:spcAft>
                <a:spcPts val="0"/>
              </a:spcAft>
            </a:pPr>
            <a:r>
              <a:rPr lang="en-US" sz="2300" b="1">
                <a:effectLst/>
                <a:latin typeface="+mj-lt"/>
                <a:ea typeface="Times New Roman" panose="02020603050405020304" pitchFamily="18" charset="0"/>
                <a:cs typeface="Times New Roman" panose="02020603050405020304" pitchFamily="18" charset="0"/>
              </a:rPr>
              <a:t>2. Lực tương tác giữa các điện tích điểm đặt trong điện môi (chất cách điện)</a:t>
            </a:r>
            <a:endParaRPr lang="en-US" sz="230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2225FA8-7BA3-475F-2E4C-EFE8DAF81286}"/>
                  </a:ext>
                </a:extLst>
              </p:cNvPr>
              <p:cNvSpPr txBox="1"/>
              <p:nvPr/>
            </p:nvSpPr>
            <p:spPr>
              <a:xfrm>
                <a:off x="2145890" y="1346289"/>
                <a:ext cx="5471651" cy="3653051"/>
              </a:xfrm>
              <a:prstGeom prst="rect">
                <a:avLst/>
              </a:prstGeom>
              <a:noFill/>
            </p:spPr>
            <p:txBody>
              <a:bodyPr wrap="square">
                <a:spAutoFit/>
              </a:bodyPr>
              <a:lstStyle/>
              <a:p>
                <a:pPr marL="342900" marR="0" indent="-342900" algn="just">
                  <a:lnSpc>
                    <a:spcPct val="150000"/>
                  </a:lnSpc>
                  <a:spcBef>
                    <a:spcPts val="0"/>
                  </a:spcBef>
                  <a:spcAft>
                    <a:spcPts val="0"/>
                  </a:spcAft>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Khi đặt các điện tích điểm trong một môi trường đồng tính thì lực tương tác điện giữa chúng giảm đi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𝜀</m:t>
                    </m:r>
                  </m:oMath>
                </a14:m>
                <a:r>
                  <a:rPr lang="en-US" sz="2000">
                    <a:effectLst/>
                    <a:latin typeface="+mj-lt"/>
                    <a:ea typeface="Times New Roman" panose="02020603050405020304" pitchFamily="18" charset="0"/>
                    <a:cs typeface="Times New Roman" panose="02020603050405020304" pitchFamily="18" charset="0"/>
                  </a:rPr>
                  <a:t> lần so với khi đặt chúng trong chân không.</a:t>
                </a:r>
                <a:endParaRPr lang="en-US" sz="2000">
                  <a:latin typeface="+mj-lt"/>
                  <a:ea typeface="Times New Roman" panose="02020603050405020304" pitchFamily="18" charset="0"/>
                  <a:cs typeface="Times New Roman" panose="02020603050405020304" pitchFamily="18" charset="0"/>
                </a:endParaRPr>
              </a:p>
              <a:p>
                <a:pPr marL="342900" marR="0" indent="-342900" algn="just">
                  <a:lnSpc>
                    <a:spcPct val="150000"/>
                  </a:lnSpc>
                  <a:spcBef>
                    <a:spcPts val="0"/>
                  </a:spcBef>
                  <a:spcAft>
                    <a:spcPts val="0"/>
                  </a:spcAft>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Biểu thức của định luật Coulomb trong trường hợp này là:</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𝐹</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𝑘</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𝑞</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𝑞</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sub>
                          </m:sSub>
                        </m:num>
                        <m:den>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𝜀</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92225FA8-7BA3-475F-2E4C-EFE8DAF81286}"/>
                  </a:ext>
                </a:extLst>
              </p:cNvPr>
              <p:cNvSpPr txBox="1">
                <a:spLocks noRot="1" noChangeAspect="1" noMove="1" noResize="1" noEditPoints="1" noAdjustHandles="1" noChangeArrowheads="1" noChangeShapeType="1" noTextEdit="1"/>
              </p:cNvSpPr>
              <p:nvPr/>
            </p:nvSpPr>
            <p:spPr>
              <a:xfrm>
                <a:off x="2145890" y="1346289"/>
                <a:ext cx="5471651" cy="3653051"/>
              </a:xfrm>
              <a:prstGeom prst="rect">
                <a:avLst/>
              </a:prstGeom>
              <a:blipFill>
                <a:blip r:embed="rId3"/>
                <a:stretch>
                  <a:fillRect l="-1002" r="-1114"/>
                </a:stretch>
              </a:blipFill>
            </p:spPr>
            <p:txBody>
              <a:bodyPr/>
              <a:lstStyle/>
              <a:p>
                <a:r>
                  <a:rPr lang="en-US">
                    <a:noFill/>
                  </a:rPr>
                  <a:t> </a:t>
                </a:r>
              </a:p>
            </p:txBody>
          </p:sp>
        </mc:Fallback>
      </mc:AlternateContent>
      <p:sp>
        <p:nvSpPr>
          <p:cNvPr id="12" name="Freeform 5">
            <a:extLst>
              <a:ext uri="{FF2B5EF4-FFF2-40B4-BE49-F238E27FC236}">
                <a16:creationId xmlns:a16="http://schemas.microsoft.com/office/drawing/2014/main" id="{FCAC8A18-7208-8245-C186-9ADCB18F68B5}"/>
              </a:ext>
            </a:extLst>
          </p:cNvPr>
          <p:cNvSpPr/>
          <p:nvPr/>
        </p:nvSpPr>
        <p:spPr>
          <a:xfrm>
            <a:off x="213230" y="2075785"/>
            <a:ext cx="1932660" cy="3067715"/>
          </a:xfrm>
          <a:custGeom>
            <a:avLst/>
            <a:gdLst/>
            <a:ahLst/>
            <a:cxnLst/>
            <a:rect l="l" t="t" r="r" b="b"/>
            <a:pathLst>
              <a:path w="2592324" h="4114800">
                <a:moveTo>
                  <a:pt x="0" y="0"/>
                </a:moveTo>
                <a:lnTo>
                  <a:pt x="2592324" y="0"/>
                </a:lnTo>
                <a:lnTo>
                  <a:pt x="259232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791516759"/>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4" name="TextBox 3">
            <a:extLst>
              <a:ext uri="{FF2B5EF4-FFF2-40B4-BE49-F238E27FC236}">
                <a16:creationId xmlns:a16="http://schemas.microsoft.com/office/drawing/2014/main" id="{5E9E921E-4F04-9C1C-5A8E-CC4F254D2CA7}"/>
              </a:ext>
            </a:extLst>
          </p:cNvPr>
          <p:cNvSpPr txBox="1"/>
          <p:nvPr/>
        </p:nvSpPr>
        <p:spPr>
          <a:xfrm>
            <a:off x="2647336" y="184356"/>
            <a:ext cx="3561735" cy="553998"/>
          </a:xfrm>
          <a:prstGeom prst="rect">
            <a:avLst/>
          </a:prstGeom>
          <a:noFill/>
        </p:spPr>
        <p:txBody>
          <a:bodyPr wrap="square" rtlCol="0">
            <a:spAutoFit/>
          </a:bodyPr>
          <a:lstStyle/>
          <a:p>
            <a:pPr algn="ctr"/>
            <a:r>
              <a:rPr lang="en-US" sz="3000" b="1"/>
              <a:t>KHỞI ĐỘNG</a:t>
            </a:r>
          </a:p>
        </p:txBody>
      </p:sp>
      <p:sp>
        <p:nvSpPr>
          <p:cNvPr id="3" name="Scroll: Horizontal 2">
            <a:extLst>
              <a:ext uri="{FF2B5EF4-FFF2-40B4-BE49-F238E27FC236}">
                <a16:creationId xmlns:a16="http://schemas.microsoft.com/office/drawing/2014/main" id="{FA1DAB48-5550-3A7F-1AC6-DC9B32B3E614}"/>
              </a:ext>
            </a:extLst>
          </p:cNvPr>
          <p:cNvSpPr/>
          <p:nvPr/>
        </p:nvSpPr>
        <p:spPr>
          <a:xfrm>
            <a:off x="3178277" y="988142"/>
            <a:ext cx="5051323" cy="3676035"/>
          </a:xfrm>
          <a:prstGeom prst="horizontalScroll">
            <a:avLst/>
          </a:prstGeom>
          <a:solidFill>
            <a:schemeClr val="accent3">
              <a:lumMod val="20000"/>
              <a:lumOff val="80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300">
                <a:solidFill>
                  <a:schemeClr val="tx1"/>
                </a:solidFill>
              </a:rPr>
              <a:t>Lực tác dụng giữa các vật mang điện tuân theo quy luật nào?</a:t>
            </a:r>
          </a:p>
        </p:txBody>
      </p:sp>
      <p:pic>
        <p:nvPicPr>
          <p:cNvPr id="13" name="Picture 17">
            <a:extLst>
              <a:ext uri="{FF2B5EF4-FFF2-40B4-BE49-F238E27FC236}">
                <a16:creationId xmlns:a16="http://schemas.microsoft.com/office/drawing/2014/main" id="{C0FCC5C5-61D6-A5AB-1002-9DDB0CD16BE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90860" y="988142"/>
            <a:ext cx="2671874" cy="3308823"/>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pic>
        <p:nvPicPr>
          <p:cNvPr id="2" name="Picture 1">
            <a:extLst>
              <a:ext uri="{FF2B5EF4-FFF2-40B4-BE49-F238E27FC236}">
                <a16:creationId xmlns:a16="http://schemas.microsoft.com/office/drawing/2014/main" id="{8F849A28-7980-99C5-36A6-20CD451CFFAD}"/>
              </a:ext>
            </a:extLst>
          </p:cNvPr>
          <p:cNvPicPr>
            <a:picLocks noChangeAspect="1"/>
          </p:cNvPicPr>
          <p:nvPr/>
        </p:nvPicPr>
        <p:blipFill>
          <a:blip r:embed="rId3"/>
          <a:stretch>
            <a:fillRect/>
          </a:stretch>
        </p:blipFill>
        <p:spPr>
          <a:xfrm>
            <a:off x="5522788" y="233449"/>
            <a:ext cx="1851405" cy="4676601"/>
          </a:xfrm>
          <a:prstGeom prst="rect">
            <a:avLst/>
          </a:prstGeom>
          <a:ln>
            <a:noFill/>
          </a:ln>
          <a:effectLst>
            <a:outerShdw blurRad="190500" algn="tl" rotWithShape="0">
              <a:srgbClr val="000000">
                <a:alpha val="70000"/>
              </a:srgbClr>
            </a:outerShdw>
          </a:effectLst>
        </p:spPr>
      </p:pic>
      <p:sp>
        <p:nvSpPr>
          <p:cNvPr id="3" name="Line Callout 1 (Border and Accent Bar) 3">
            <a:extLst>
              <a:ext uri="{FF2B5EF4-FFF2-40B4-BE49-F238E27FC236}">
                <a16:creationId xmlns:a16="http://schemas.microsoft.com/office/drawing/2014/main" id="{FE9BBAC3-6E60-43F1-5D8F-CE1A44E38FE4}"/>
              </a:ext>
            </a:extLst>
          </p:cNvPr>
          <p:cNvSpPr/>
          <p:nvPr/>
        </p:nvSpPr>
        <p:spPr>
          <a:xfrm>
            <a:off x="613600" y="412124"/>
            <a:ext cx="3484340" cy="667088"/>
          </a:xfrm>
          <a:prstGeom prst="accentBorderCallout1">
            <a:avLst>
              <a:gd name="adj1" fmla="val 18750"/>
              <a:gd name="adj2" fmla="val -3127"/>
              <a:gd name="adj3" fmla="val 17954"/>
              <a:gd name="adj4" fmla="val -17509"/>
            </a:avLst>
          </a:prstGeom>
          <a:solidFill>
            <a:schemeClr val="accent5">
              <a:lumMod val="50000"/>
            </a:schemeClr>
          </a:solidFill>
          <a:ln>
            <a:solidFill>
              <a:schemeClr val="accent5">
                <a:lumMod val="1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50000"/>
              </a:lnSpc>
              <a:defRPr/>
            </a:pPr>
            <a:r>
              <a:rPr kumimoji="0" lang="en-US" sz="2500" b="1" i="0" u="none" strike="noStrike" kern="1200" cap="none" spc="0" normalizeH="0" baseline="0" noProof="0">
                <a:ln>
                  <a:noFill/>
                </a:ln>
                <a:solidFill>
                  <a:schemeClr val="bg1"/>
                </a:solidFill>
                <a:effectLst/>
                <a:uLnTx/>
                <a:uFillTx/>
                <a:latin typeface="Arial"/>
                <a:ea typeface="Times New Roman" panose="02020603050405020304" pitchFamily="18" charset="0"/>
                <a:cs typeface="Times New Roman" panose="02020603050405020304" pitchFamily="18" charset="0"/>
                <a:sym typeface="Arial"/>
              </a:rPr>
              <a:t>Quan</a:t>
            </a:r>
            <a:r>
              <a:rPr kumimoji="0" lang="en-US" sz="2500" b="1" i="0" u="none" strike="noStrike" kern="1200" cap="none" spc="0" normalizeH="0" noProof="0">
                <a:ln>
                  <a:noFill/>
                </a:ln>
                <a:solidFill>
                  <a:schemeClr val="bg1"/>
                </a:solidFill>
                <a:effectLst/>
                <a:uLnTx/>
                <a:uFillTx/>
                <a:latin typeface="Arial"/>
                <a:ea typeface="Times New Roman" panose="02020603050405020304" pitchFamily="18" charset="0"/>
                <a:cs typeface="Times New Roman" panose="02020603050405020304" pitchFamily="18" charset="0"/>
                <a:sym typeface="Arial"/>
              </a:rPr>
              <a:t> sát bảng sau</a:t>
            </a:r>
            <a:endParaRPr kumimoji="0" lang="en-US" sz="2500" b="1" i="0" u="none" strike="noStrike" kern="1200" cap="none" spc="0" normalizeH="0" baseline="0" noProof="0">
              <a:ln>
                <a:noFill/>
              </a:ln>
              <a:solidFill>
                <a:schemeClr val="bg1"/>
              </a:solidFill>
              <a:effectLst/>
              <a:uLnTx/>
              <a:uFillTx/>
              <a:latin typeface="Arial"/>
              <a:ea typeface="Times New Roman" panose="02020603050405020304" pitchFamily="18" charset="0"/>
              <a:cs typeface="Times New Roman" panose="02020603050405020304" pitchFamily="18" charset="0"/>
              <a:sym typeface="Arial"/>
            </a:endParaRPr>
          </a:p>
        </p:txBody>
      </p:sp>
      <p:pic>
        <p:nvPicPr>
          <p:cNvPr id="5" name="Picture 16">
            <a:extLst>
              <a:ext uri="{FF2B5EF4-FFF2-40B4-BE49-F238E27FC236}">
                <a16:creationId xmlns:a16="http://schemas.microsoft.com/office/drawing/2014/main" id="{D2456597-25DC-3F5A-BD20-AC5D30D1CE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4167" y="1215790"/>
            <a:ext cx="2813669" cy="3927710"/>
          </a:xfrm>
          <a:prstGeom prst="rect">
            <a:avLst/>
          </a:prstGeom>
        </p:spPr>
      </p:pic>
    </p:spTree>
    <p:extLst>
      <p:ext uri="{BB962C8B-B14F-4D97-AF65-F5344CB8AC3E}">
        <p14:creationId xmlns:p14="http://schemas.microsoft.com/office/powerpoint/2010/main" val="2266704270"/>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6C3DB35-D8BE-DACD-7DEC-541CFA3D4FD1}"/>
              </a:ext>
            </a:extLst>
          </p:cNvPr>
          <p:cNvSpPr/>
          <p:nvPr/>
        </p:nvSpPr>
        <p:spPr>
          <a:xfrm>
            <a:off x="1074530" y="294967"/>
            <a:ext cx="7803999" cy="148221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bg2"/>
                </a:solidFill>
                <a:effectLst/>
                <a:latin typeface="+mj-lt"/>
                <a:ea typeface="Calibri" panose="020F0502020204030204" pitchFamily="34" charset="0"/>
                <a:cs typeface="Times New Roman" panose="02020603050405020304" pitchFamily="18" charset="0"/>
              </a:rPr>
              <a:t>Cho hai điện tích điểm, mỗi điện tích có độ lớn q = 1,0.10</a:t>
            </a:r>
            <a:r>
              <a:rPr lang="en-US" sz="2000" baseline="30000">
                <a:solidFill>
                  <a:schemeClr val="bg2"/>
                </a:solidFill>
                <a:effectLst/>
                <a:latin typeface="+mj-lt"/>
                <a:ea typeface="Calibri" panose="020F0502020204030204" pitchFamily="34" charset="0"/>
                <a:cs typeface="Times New Roman" panose="02020603050405020304" pitchFamily="18" charset="0"/>
              </a:rPr>
              <a:t>-9</a:t>
            </a:r>
            <a:r>
              <a:rPr lang="en-US" sz="2000">
                <a:solidFill>
                  <a:schemeClr val="bg2"/>
                </a:solidFill>
                <a:effectLst/>
                <a:latin typeface="+mj-lt"/>
                <a:ea typeface="Calibri" panose="020F0502020204030204" pitchFamily="34" charset="0"/>
                <a:cs typeface="Times New Roman" panose="02020603050405020304" pitchFamily="18" charset="0"/>
              </a:rPr>
              <a:t> C, được đặt cách nhau 4,0 cm trong chân không. Tính và biểu diễn bằng hình vẽ điện tương tác giữa hai điện tích này.</a:t>
            </a:r>
          </a:p>
        </p:txBody>
      </p:sp>
      <p:pic>
        <p:nvPicPr>
          <p:cNvPr id="8" name="Picture 46">
            <a:extLst>
              <a:ext uri="{FF2B5EF4-FFF2-40B4-BE49-F238E27FC236}">
                <a16:creationId xmlns:a16="http://schemas.microsoft.com/office/drawing/2014/main" id="{D44A0EB4-11BE-4A62-9EC2-E3B5D6AE3FCF}"/>
              </a:ext>
            </a:extLst>
          </p:cNvPr>
          <p:cNvPicPr>
            <a:picLocks noChangeAspect="1"/>
          </p:cNvPicPr>
          <p:nvPr/>
        </p:nvPicPr>
        <p:blipFill>
          <a:blip r:embed="rId3"/>
          <a:srcRect/>
          <a:stretch>
            <a:fillRect/>
          </a:stretch>
        </p:blipFill>
        <p:spPr>
          <a:xfrm>
            <a:off x="-57703" y="174019"/>
            <a:ext cx="1132233" cy="1603162"/>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9038F3C-8884-BE37-319F-23A4D86860D2}"/>
                  </a:ext>
                </a:extLst>
              </p:cNvPr>
              <p:cNvSpPr txBox="1"/>
              <p:nvPr/>
            </p:nvSpPr>
            <p:spPr>
              <a:xfrm>
                <a:off x="154859" y="1898129"/>
                <a:ext cx="5257800" cy="3015184"/>
              </a:xfrm>
              <a:prstGeom prst="rect">
                <a:avLst/>
              </a:prstGeom>
              <a:noFill/>
            </p:spPr>
            <p:txBody>
              <a:bodyPr wrap="square">
                <a:spAutoFit/>
              </a:bodyPr>
              <a:lstStyle/>
              <a:p>
                <a:pPr marL="342900" marR="0" indent="-342900" algn="just">
                  <a:lnSpc>
                    <a:spcPct val="150000"/>
                  </a:lnSpc>
                  <a:spcBef>
                    <a:spcPts val="0"/>
                  </a:spcBef>
                  <a:spcAft>
                    <a:spcPts val="0"/>
                  </a:spcAft>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Độ lớn của lực: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𝐹</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𝑘</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𝑞</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𝑞</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m:t>
                        </m:r>
                      </m:num>
                      <m:den>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000">
                    <a:effectLst/>
                    <a:latin typeface="+mj-lt"/>
                    <a:ea typeface="Times New Roman" panose="02020603050405020304" pitchFamily="18" charset="0"/>
                    <a:cs typeface="Times New Roman" panose="02020603050405020304" pitchFamily="18" charset="0"/>
                  </a:rPr>
                  <a:t>Thay số, với q</a:t>
                </a:r>
                <a:r>
                  <a:rPr lang="en-US" sz="2000" baseline="-25000">
                    <a:effectLst/>
                    <a:latin typeface="+mj-lt"/>
                    <a:ea typeface="Times New Roman" panose="02020603050405020304" pitchFamily="18" charset="0"/>
                    <a:cs typeface="Times New Roman" panose="02020603050405020304" pitchFamily="18" charset="0"/>
                  </a:rPr>
                  <a:t>1</a:t>
                </a:r>
                <a:r>
                  <a:rPr lang="en-US" sz="2000">
                    <a:effectLst/>
                    <a:latin typeface="+mj-lt"/>
                    <a:ea typeface="Times New Roman" panose="02020603050405020304" pitchFamily="18" charset="0"/>
                    <a:cs typeface="Times New Roman" panose="02020603050405020304" pitchFamily="18" charset="0"/>
                  </a:rPr>
                  <a:t> = q</a:t>
                </a:r>
                <a:r>
                  <a:rPr lang="en-US" sz="2000" baseline="-25000">
                    <a:effectLst/>
                    <a:latin typeface="+mj-lt"/>
                    <a:ea typeface="Times New Roman" panose="02020603050405020304" pitchFamily="18" charset="0"/>
                    <a:cs typeface="Times New Roman" panose="02020603050405020304" pitchFamily="18" charset="0"/>
                  </a:rPr>
                  <a:t>2</a:t>
                </a:r>
                <a:r>
                  <a:rPr lang="en-US" sz="2000">
                    <a:effectLst/>
                    <a:latin typeface="+mj-lt"/>
                    <a:ea typeface="Times New Roman" panose="02020603050405020304" pitchFamily="18" charset="0"/>
                    <a:cs typeface="Times New Roman" panose="02020603050405020304" pitchFamily="18" charset="0"/>
                  </a:rPr>
                  <a:t> = 1,0.10</a:t>
                </a:r>
                <a:r>
                  <a:rPr lang="en-US" sz="2000" baseline="30000">
                    <a:effectLst/>
                    <a:latin typeface="+mj-lt"/>
                    <a:ea typeface="Times New Roman" panose="02020603050405020304" pitchFamily="18" charset="0"/>
                    <a:cs typeface="Times New Roman" panose="02020603050405020304" pitchFamily="18" charset="0"/>
                  </a:rPr>
                  <a:t>-9</a:t>
                </a:r>
                <a:r>
                  <a:rPr lang="en-US" sz="2000">
                    <a:effectLst/>
                    <a:latin typeface="+mj-lt"/>
                    <a:ea typeface="Times New Roman" panose="02020603050405020304" pitchFamily="18" charset="0"/>
                    <a:cs typeface="Times New Roman" panose="02020603050405020304" pitchFamily="18" charset="0"/>
                  </a:rPr>
                  <a:t> C; r = 4,0 cm ta được F = 5,6.10</a:t>
                </a:r>
                <a:r>
                  <a:rPr lang="en-US" sz="2000" baseline="30000">
                    <a:effectLst/>
                    <a:latin typeface="+mj-lt"/>
                    <a:ea typeface="Times New Roman" panose="02020603050405020304" pitchFamily="18" charset="0"/>
                    <a:cs typeface="Times New Roman" panose="02020603050405020304" pitchFamily="18" charset="0"/>
                  </a:rPr>
                  <a:t>-6</a:t>
                </a:r>
                <a:r>
                  <a:rPr lang="en-US" sz="2000">
                    <a:effectLst/>
                    <a:latin typeface="+mj-lt"/>
                    <a:ea typeface="Times New Roman" panose="02020603050405020304" pitchFamily="18" charset="0"/>
                    <a:cs typeface="Times New Roman" panose="02020603050405020304" pitchFamily="18" charset="0"/>
                  </a:rPr>
                  <a:t> N</a:t>
                </a:r>
                <a:endParaRPr lang="en-US" sz="200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0"/>
                  </a:spcAft>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Phương và chiều của lực</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000">
                    <a:effectLst/>
                    <a:latin typeface="+mj-lt"/>
                    <a:ea typeface="Times New Roman" panose="02020603050405020304" pitchFamily="18" charset="0"/>
                    <a:cs typeface="Times New Roman" panose="02020603050405020304" pitchFamily="18" charset="0"/>
                  </a:rPr>
                  <a:t>Phương trùng với đường thẳng nối hai điện tích, chiều như hình 1.6.</a:t>
                </a:r>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B9038F3C-8884-BE37-319F-23A4D86860D2}"/>
                  </a:ext>
                </a:extLst>
              </p:cNvPr>
              <p:cNvSpPr txBox="1">
                <a:spLocks noRot="1" noChangeAspect="1" noMove="1" noResize="1" noEditPoints="1" noAdjustHandles="1" noChangeArrowheads="1" noChangeShapeType="1" noTextEdit="1"/>
              </p:cNvSpPr>
              <p:nvPr/>
            </p:nvSpPr>
            <p:spPr>
              <a:xfrm>
                <a:off x="154859" y="1898129"/>
                <a:ext cx="5257800" cy="3015184"/>
              </a:xfrm>
              <a:prstGeom prst="rect">
                <a:avLst/>
              </a:prstGeom>
              <a:blipFill>
                <a:blip r:embed="rId4"/>
                <a:stretch>
                  <a:fillRect l="-1159" r="-1159" b="-2626"/>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6F9514D1-5207-8FD6-1BAC-134EE7F62E48}"/>
              </a:ext>
            </a:extLst>
          </p:cNvPr>
          <p:cNvPicPr>
            <a:picLocks noChangeAspect="1"/>
          </p:cNvPicPr>
          <p:nvPr/>
        </p:nvPicPr>
        <p:blipFill rotWithShape="1">
          <a:blip r:embed="rId5"/>
          <a:srcRect b="4462"/>
          <a:stretch/>
        </p:blipFill>
        <p:spPr bwMode="auto">
          <a:xfrm>
            <a:off x="5308220" y="3082413"/>
            <a:ext cx="3570309" cy="9186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598272097"/>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145215"/>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676316"/>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9648F814-784E-ECE6-2A65-FA2425C81B2F}"/>
              </a:ext>
            </a:extLst>
          </p:cNvPr>
          <p:cNvGrpSpPr/>
          <p:nvPr/>
        </p:nvGrpSpPr>
        <p:grpSpPr>
          <a:xfrm>
            <a:off x="0" y="689668"/>
            <a:ext cx="9144000" cy="1127304"/>
            <a:chOff x="0" y="2959512"/>
            <a:chExt cx="12192000" cy="1503072"/>
          </a:xfrm>
        </p:grpSpPr>
        <p:cxnSp>
          <p:nvCxnSpPr>
            <p:cNvPr id="21" name="Straight Connector 20">
              <a:extLst>
                <a:ext uri="{FF2B5EF4-FFF2-40B4-BE49-F238E27FC236}">
                  <a16:creationId xmlns:a16="http://schemas.microsoft.com/office/drawing/2014/main" id="{B4199134-2609-4E66-A329-2863BCCC5133}"/>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endParaRPr lang="en-US" sz="1350" kern="1200">
                <a:solidFill>
                  <a:prstClr val="white"/>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4151" y="3004835"/>
              <a:ext cx="9383697" cy="1451424"/>
            </a:xfrm>
            <a:prstGeom prst="rect">
              <a:avLst/>
            </a:prstGeom>
            <a:noFill/>
          </p:spPr>
          <p:txBody>
            <a:bodyPr wrap="square" rtlCol="0">
              <a:spAutoFit/>
            </a:bodyPr>
            <a:lstStyle/>
            <a:p>
              <a:pPr algn="just" defTabSz="685800">
                <a:lnSpc>
                  <a:spcPct val="150000"/>
                </a:lnSpc>
                <a:buClrTx/>
              </a:pPr>
              <a:r>
                <a:rPr lang="en-US" sz="2300" b="1" kern="1200">
                  <a:solidFill>
                    <a:schemeClr val="bg2"/>
                  </a:solidFill>
                  <a:latin typeface="Arial" panose="020B0604020202020204" pitchFamily="34" charset="0"/>
                  <a:ea typeface="+mn-ea"/>
                  <a:cs typeface="Arial" panose="020B0604020202020204" pitchFamily="34" charset="0"/>
                </a:rPr>
                <a:t>Câu hỏi 1:</a:t>
              </a:r>
              <a:r>
                <a:rPr lang="en-US" sz="2300">
                  <a:solidFill>
                    <a:schemeClr val="bg2"/>
                  </a:solidFill>
                  <a:effectLst/>
                  <a:latin typeface="Arial" panose="020B0604020202020204" pitchFamily="34" charset="0"/>
                  <a:ea typeface="Times New Roman" panose="02020603050405020304" pitchFamily="18" charset="0"/>
                  <a:cs typeface="Arial" panose="020B0604020202020204" pitchFamily="34" charset="0"/>
                </a:rPr>
                <a:t>Câu nào sau đây là đúng khi nói về sự tương tác điện</a:t>
              </a:r>
              <a:endParaRPr lang="en-US" sz="2300" kern="1200">
                <a:solidFill>
                  <a:schemeClr val="bg2"/>
                </a:solidFill>
                <a:latin typeface="Arial" panose="020B0604020202020204" pitchFamily="34" charset="0"/>
                <a:ea typeface="Calibri" panose="020F0502020204030204" pitchFamily="34" charset="0"/>
                <a:cs typeface="Arial" panose="020B0604020202020204" pitchFamily="34" charset="0"/>
              </a:endParaRPr>
            </a:p>
          </p:txBody>
        </p:sp>
      </p:grpSp>
      <p:sp>
        <p:nvSpPr>
          <p:cNvPr id="15" name="bang a">
            <a:extLst>
              <a:ext uri="{FF2B5EF4-FFF2-40B4-BE49-F238E27FC236}">
                <a16:creationId xmlns:a16="http://schemas.microsoft.com/office/drawing/2014/main" id="{D0E6AFB4-275F-4728-9A13-27E00F9EA3A2}"/>
              </a:ext>
            </a:extLst>
          </p:cNvPr>
          <p:cNvSpPr/>
          <p:nvPr/>
        </p:nvSpPr>
        <p:spPr>
          <a:xfrm flipH="1">
            <a:off x="604747" y="2064938"/>
            <a:ext cx="3936492"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endParaRPr lang="en-US" sz="1350" kern="1200">
              <a:solidFill>
                <a:prstClr val="white"/>
              </a:solidFill>
              <a:latin typeface="Arial" panose="020B0604020202020204" pitchFamily="34" charset="0"/>
              <a:cs typeface="Arial" panose="020B0604020202020204" pitchFamily="34" charset="0"/>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604747" y="3526300"/>
            <a:ext cx="3936492"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endParaRPr lang="en-US" sz="1350" kern="1200">
              <a:solidFill>
                <a:prstClr val="white"/>
              </a:solidFill>
              <a:latin typeface="Arial" panose="020B0604020202020204" pitchFamily="34" charset="0"/>
              <a:cs typeface="Arial" panose="020B0604020202020204" pitchFamily="34" charset="0"/>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798425" y="2273522"/>
            <a:ext cx="3487814" cy="785343"/>
          </a:xfrm>
          <a:prstGeom prst="rect">
            <a:avLst/>
          </a:prstGeom>
          <a:noFill/>
        </p:spPr>
        <p:txBody>
          <a:bodyPr wrap="square" rtlCol="0">
            <a:spAutoFit/>
          </a:bodyPr>
          <a:lstStyle/>
          <a:p>
            <a:pPr marL="257175" indent="-257175" algn="just" defTabSz="685800">
              <a:lnSpc>
                <a:spcPct val="150000"/>
              </a:lnSpc>
              <a:buClr>
                <a:prstClr val="white"/>
              </a:buClr>
              <a:buFont typeface="Wingdings" panose="05000000000000000000" pitchFamily="2" charset="2"/>
              <a:buChar char=""/>
            </a:pPr>
            <a:r>
              <a:rPr lang="en-US" sz="1600" kern="1200">
                <a:solidFill>
                  <a:schemeClr val="bg2"/>
                </a:solidFill>
                <a:latin typeface="Arial" panose="020B0604020202020204" pitchFamily="34" charset="0"/>
                <a:ea typeface="Tahoma" panose="020B0604030504040204" pitchFamily="34" charset="0"/>
                <a:cs typeface="Arial" panose="020B0604020202020204" pitchFamily="34" charset="0"/>
              </a:rPr>
              <a:t>A. </a:t>
            </a:r>
            <a:r>
              <a:rPr lang="en-US" sz="1600">
                <a:solidFill>
                  <a:schemeClr val="bg2"/>
                </a:solidFill>
              </a:rPr>
              <a:t>hai điện tích cùng dấu thì đẩy nhau</a:t>
            </a:r>
            <a:endParaRPr lang="en-US" sz="1600" kern="1200">
              <a:solidFill>
                <a:schemeClr val="bg2"/>
              </a:solidFill>
              <a:latin typeface="Arial" panose="020B0604020202020204" pitchFamily="34" charset="0"/>
              <a:ea typeface="Tahoma" panose="020B0604030504040204" pitchFamily="34" charset="0"/>
              <a:cs typeface="Arial" panose="020B060402020202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787032" y="3766049"/>
            <a:ext cx="3487814" cy="785343"/>
          </a:xfrm>
          <a:prstGeom prst="rect">
            <a:avLst/>
          </a:prstGeom>
          <a:noFill/>
        </p:spPr>
        <p:txBody>
          <a:bodyPr wrap="square" rtlCol="0">
            <a:spAutoFit/>
          </a:bodyPr>
          <a:lstStyle/>
          <a:p>
            <a:pPr marL="257175" indent="-257175" algn="just" defTabSz="685800">
              <a:lnSpc>
                <a:spcPct val="150000"/>
              </a:lnSpc>
              <a:buClr>
                <a:prstClr val="white"/>
              </a:buClr>
              <a:buFont typeface="Wingdings" panose="05000000000000000000" pitchFamily="2" charset="2"/>
              <a:buChar char="w"/>
            </a:pPr>
            <a:r>
              <a:rPr lang="en-US" sz="1600" kern="1200">
                <a:solidFill>
                  <a:schemeClr val="bg2"/>
                </a:solidFill>
                <a:latin typeface="Arial" panose="020B0604020202020204" pitchFamily="34" charset="0"/>
                <a:ea typeface="Tahoma" panose="020B0604030504040204" pitchFamily="34" charset="0"/>
                <a:cs typeface="Arial" panose="020B0604020202020204" pitchFamily="34" charset="0"/>
              </a:rPr>
              <a:t>C. </a:t>
            </a:r>
            <a:r>
              <a:rPr lang="en-US" sz="1600">
                <a:solidFill>
                  <a:schemeClr val="bg2"/>
                </a:solidFill>
              </a:rPr>
              <a:t>hai điện tích trái dấu thì đẩy nhau</a:t>
            </a:r>
            <a:endParaRPr lang="en-US" sz="1600" kern="1200">
              <a:solidFill>
                <a:schemeClr val="bg2"/>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4601919" y="2064938"/>
            <a:ext cx="3936492"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endParaRPr lang="en-US" sz="1350" kern="1200">
              <a:solidFill>
                <a:prstClr val="white"/>
              </a:solidFill>
              <a:latin typeface="Arial" panose="020B0604020202020204" pitchFamily="34" charset="0"/>
              <a:cs typeface="Arial" panose="020B0604020202020204" pitchFamily="34" charset="0"/>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19" y="3526300"/>
            <a:ext cx="3936492"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endParaRPr lang="en-US" sz="1350" kern="1200">
              <a:solidFill>
                <a:prstClr val="white"/>
              </a:solidFill>
              <a:latin typeface="Arial" panose="020B0604020202020204" pitchFamily="34" charset="0"/>
              <a:cs typeface="Arial" panose="020B0604020202020204" pitchFamily="34" charset="0"/>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4826258" y="2310178"/>
            <a:ext cx="3487814" cy="785343"/>
          </a:xfrm>
          <a:prstGeom prst="rect">
            <a:avLst/>
          </a:prstGeom>
          <a:noFill/>
        </p:spPr>
        <p:txBody>
          <a:bodyPr wrap="square" rtlCol="0">
            <a:spAutoFit/>
          </a:bodyPr>
          <a:lstStyle/>
          <a:p>
            <a:pPr marL="257175" indent="-257175" algn="just" defTabSz="685800">
              <a:lnSpc>
                <a:spcPct val="150000"/>
              </a:lnSpc>
              <a:buClr>
                <a:prstClr val="white"/>
              </a:buClr>
              <a:buFont typeface="Wingdings" panose="05000000000000000000" pitchFamily="2" charset="2"/>
              <a:buChar char="w"/>
            </a:pPr>
            <a:r>
              <a:rPr lang="en-US" sz="1600" kern="1200">
                <a:solidFill>
                  <a:schemeClr val="bg2"/>
                </a:solidFill>
                <a:latin typeface="Arial" panose="020B0604020202020204" pitchFamily="34" charset="0"/>
                <a:ea typeface="Tahoma" panose="020B0604030504040204" pitchFamily="34" charset="0"/>
                <a:cs typeface="Arial" panose="020B0604020202020204" pitchFamily="34" charset="0"/>
              </a:rPr>
              <a:t>B. </a:t>
            </a:r>
            <a:r>
              <a:rPr lang="en-US" sz="1600">
                <a:solidFill>
                  <a:schemeClr val="bg2"/>
                </a:solidFill>
              </a:rPr>
              <a:t>hai điện tích cùng dấu thì hút nhau</a:t>
            </a:r>
            <a:endParaRPr lang="en-US" sz="1600" kern="1200">
              <a:solidFill>
                <a:schemeClr val="bg2"/>
              </a:solidFill>
              <a:latin typeface="Arial" panose="020B0604020202020204" pitchFamily="34" charset="0"/>
              <a:ea typeface="Tahoma" panose="020B0604030504040204" pitchFamily="34" charset="0"/>
              <a:cs typeface="Arial" panose="020B060402020202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4734917" y="3581384"/>
            <a:ext cx="3487814" cy="1154675"/>
          </a:xfrm>
          <a:prstGeom prst="rect">
            <a:avLst/>
          </a:prstGeom>
          <a:noFill/>
        </p:spPr>
        <p:txBody>
          <a:bodyPr wrap="square" rtlCol="0">
            <a:spAutoFit/>
          </a:bodyPr>
          <a:lstStyle/>
          <a:p>
            <a:pPr marL="257175" indent="-257175" algn="just" defTabSz="685800">
              <a:lnSpc>
                <a:spcPct val="150000"/>
              </a:lnSpc>
              <a:buClr>
                <a:prstClr val="white"/>
              </a:buClr>
              <a:buFont typeface="Wingdings" panose="05000000000000000000" pitchFamily="2" charset="2"/>
              <a:buChar char="w"/>
            </a:pPr>
            <a:r>
              <a:rPr lang="en-US" sz="1600" kern="1200">
                <a:solidFill>
                  <a:schemeClr val="bg2"/>
                </a:solidFill>
                <a:latin typeface="Arial" panose="020B0604020202020204" pitchFamily="34" charset="0"/>
                <a:ea typeface="Tahoma" panose="020B0604030504040204" pitchFamily="34" charset="0"/>
                <a:cs typeface="Arial" panose="020B0604020202020204" pitchFamily="34" charset="0"/>
              </a:rPr>
              <a:t>D. </a:t>
            </a:r>
            <a:r>
              <a:rPr lang="en-US" sz="1600">
                <a:solidFill>
                  <a:schemeClr val="bg2"/>
                </a:solidFill>
              </a:rPr>
              <a:t>hai thanh nhựa giống nhau, sau khi cọ xát với len dạ, nếu đưa lại gần thì chúng sẽ hút nhau</a:t>
            </a:r>
            <a:endParaRPr lang="en-US" sz="1600" kern="1200">
              <a:solidFill>
                <a:schemeClr val="bg2"/>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spTree>
    <p:extLst>
      <p:ext uri="{BB962C8B-B14F-4D97-AF65-F5344CB8AC3E}">
        <p14:creationId xmlns:p14="http://schemas.microsoft.com/office/powerpoint/2010/main" val="75732873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160291"/>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683853"/>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d">
            <a:extLst>
              <a:ext uri="{FF2B5EF4-FFF2-40B4-BE49-F238E27FC236}">
                <a16:creationId xmlns:a16="http://schemas.microsoft.com/office/drawing/2014/main" id="{D0E6AFB4-275F-4728-9A13-27E00F9EA3A2}"/>
              </a:ext>
            </a:extLst>
          </p:cNvPr>
          <p:cNvSpPr/>
          <p:nvPr/>
        </p:nvSpPr>
        <p:spPr>
          <a:xfrm flipH="1">
            <a:off x="4601922" y="3541708"/>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defTabSz="685800">
              <a:buClr>
                <a:prstClr val="white"/>
              </a:buClr>
              <a:buFont typeface="Wingdings" panose="05000000000000000000" pitchFamily="2" charset="2"/>
              <a:buChar char="w"/>
              <a:defRPr/>
            </a:pPr>
            <a:endParaRPr lang="en-US" sz="1350" kern="12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2080343"/>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defTabSz="685800">
              <a:buClr>
                <a:prstClr val="white"/>
              </a:buClr>
              <a:buFont typeface="Wingdings" panose="05000000000000000000" pitchFamily="2" charset="2"/>
              <a:buChar char="w"/>
              <a:defRPr/>
            </a:pPr>
            <a:endParaRPr lang="en-US" sz="1350" kern="1200">
              <a:solidFill>
                <a:prstClr val="white"/>
              </a:solidFill>
              <a:latin typeface="Calibri" panose="020F0502020204030204"/>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4721171" y="4000754"/>
            <a:ext cx="3487814" cy="477054"/>
          </a:xfrm>
          <a:prstGeom prst="rect">
            <a:avLst/>
          </a:prstGeom>
          <a:noFill/>
        </p:spPr>
        <p:txBody>
          <a:bodyPr wrap="square" rtlCol="0">
            <a:spAutoFit/>
          </a:bodyPr>
          <a:lstStyle/>
          <a:p>
            <a:pPr marL="257175" indent="-257175" algn="ctr" defTabSz="685800">
              <a:buClr>
                <a:prstClr val="white"/>
              </a:buClr>
              <a:buFont typeface="Wingdings" panose="05000000000000000000" pitchFamily="2" charset="2"/>
              <a:buChar char="w"/>
              <a:defRPr/>
            </a:pPr>
            <a:r>
              <a:rPr lang="en-US" sz="2500" kern="1200">
                <a:solidFill>
                  <a:schemeClr val="bg2"/>
                </a:solidFill>
                <a:latin typeface="Arial" panose="020B0604020202020204" pitchFamily="34" charset="0"/>
                <a:ea typeface="Tahoma" panose="020B0604030504040204" pitchFamily="34" charset="0"/>
                <a:cs typeface="Arial" panose="020B0604020202020204" pitchFamily="34" charset="0"/>
              </a:rPr>
              <a:t>D. </a:t>
            </a:r>
            <a:r>
              <a:rPr lang="en-US" sz="2500">
                <a:solidFill>
                  <a:schemeClr val="bg2"/>
                </a:solidFill>
              </a:rPr>
              <a:t>ε ≈ 1</a:t>
            </a:r>
            <a:endParaRPr lang="en-US" sz="2500" kern="1200">
              <a:solidFill>
                <a:schemeClr val="bg2"/>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826679" y="2491360"/>
            <a:ext cx="3487814" cy="477054"/>
          </a:xfrm>
          <a:prstGeom prst="rect">
            <a:avLst/>
          </a:prstGeom>
          <a:noFill/>
        </p:spPr>
        <p:txBody>
          <a:bodyPr wrap="square" rtlCol="0">
            <a:spAutoFit/>
          </a:bodyPr>
          <a:lstStyle/>
          <a:p>
            <a:pPr marL="257175" indent="-257175" algn="ctr" defTabSz="685800">
              <a:buClr>
                <a:prstClr val="white"/>
              </a:buClr>
              <a:buFont typeface="Wingdings" panose="05000000000000000000" pitchFamily="2" charset="2"/>
              <a:buChar char="w"/>
              <a:defRPr/>
            </a:pPr>
            <a:r>
              <a:rPr lang="en-US" sz="2500" kern="1200">
                <a:solidFill>
                  <a:schemeClr val="bg2"/>
                </a:solidFill>
                <a:latin typeface="Arial" panose="020B0604020202020204" pitchFamily="34" charset="0"/>
                <a:ea typeface="Tahoma" panose="020B0604030504040204" pitchFamily="34" charset="0"/>
                <a:cs typeface="Arial" panose="020B0604020202020204" pitchFamily="34" charset="0"/>
              </a:rPr>
              <a:t>B. </a:t>
            </a:r>
            <a:r>
              <a:rPr lang="en-US" sz="2500">
                <a:solidFill>
                  <a:schemeClr val="bg2"/>
                </a:solidFill>
              </a:rPr>
              <a:t>ε &lt; 0</a:t>
            </a:r>
            <a:endParaRPr lang="en-US" sz="2500" kern="1200">
              <a:solidFill>
                <a:schemeClr val="bg2"/>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2080344"/>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604749" y="3541708"/>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723999" y="2430798"/>
            <a:ext cx="3487814" cy="598177"/>
          </a:xfrm>
          <a:prstGeom prst="rect">
            <a:avLst/>
          </a:prstGeom>
          <a:noFill/>
        </p:spPr>
        <p:txBody>
          <a:bodyPr wrap="square" rtlCol="0">
            <a:spAutoFit/>
          </a:bodyPr>
          <a:lstStyle/>
          <a:p>
            <a:pPr marL="257175" indent="-257175" algn="ctr" defTabSz="685800">
              <a:lnSpc>
                <a:spcPct val="150000"/>
              </a:lnSpc>
              <a:buClr>
                <a:prstClr val="white"/>
              </a:buClr>
              <a:buFont typeface="Wingdings" panose="05000000000000000000" pitchFamily="2" charset="2"/>
              <a:buChar char="w"/>
              <a:defRPr/>
            </a:pPr>
            <a:r>
              <a:rPr lang="en-US" sz="2500" kern="1200">
                <a:solidFill>
                  <a:schemeClr val="bg2"/>
                </a:solidFill>
                <a:latin typeface="Arial" panose="020B0604020202020204" pitchFamily="34" charset="0"/>
                <a:ea typeface="Tahoma" panose="020B0604030504040204" pitchFamily="34" charset="0"/>
                <a:cs typeface="Arial" panose="020B0604020202020204" pitchFamily="34" charset="0"/>
              </a:rPr>
              <a:t>A. </a:t>
            </a:r>
            <a:r>
              <a:rPr lang="en-US" sz="2500">
                <a:solidFill>
                  <a:schemeClr val="bg2"/>
                </a:solidFill>
              </a:rPr>
              <a:t>ε = 0</a:t>
            </a:r>
            <a:endParaRPr lang="en-US" sz="2500" kern="1200">
              <a:solidFill>
                <a:schemeClr val="bg2"/>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723999" y="4000754"/>
            <a:ext cx="3487814" cy="477054"/>
          </a:xfrm>
          <a:prstGeom prst="rect">
            <a:avLst/>
          </a:prstGeom>
          <a:noFill/>
        </p:spPr>
        <p:txBody>
          <a:bodyPr wrap="square" rtlCol="0">
            <a:spAutoFit/>
          </a:bodyPr>
          <a:lstStyle/>
          <a:p>
            <a:pPr marL="257175" indent="-257175" algn="ctr" defTabSz="685800">
              <a:buClr>
                <a:prstClr val="white"/>
              </a:buClr>
              <a:buFont typeface="Wingdings" panose="05000000000000000000" pitchFamily="2" charset="2"/>
              <a:buChar char="w"/>
              <a:defRPr/>
            </a:pPr>
            <a:r>
              <a:rPr lang="en-US" sz="2500" kern="1200">
                <a:solidFill>
                  <a:schemeClr val="bg2"/>
                </a:solidFill>
                <a:latin typeface="Arial" panose="020B0604020202020204" pitchFamily="34" charset="0"/>
                <a:ea typeface="Tahoma" panose="020B0604030504040204" pitchFamily="34" charset="0"/>
                <a:cs typeface="Arial" panose="020B0604020202020204" pitchFamily="34" charset="0"/>
              </a:rPr>
              <a:t>C. </a:t>
            </a:r>
            <a:r>
              <a:rPr lang="en-US" sz="2500">
                <a:solidFill>
                  <a:schemeClr val="bg2"/>
                </a:solidFill>
              </a:rPr>
              <a:t>ε &gt; 0</a:t>
            </a:r>
            <a:endParaRPr lang="en-US" sz="2500" kern="1200">
              <a:solidFill>
                <a:schemeClr val="bg2"/>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grpSp>
        <p:nvGrpSpPr>
          <p:cNvPr id="2" name="Group 1">
            <a:extLst>
              <a:ext uri="{FF2B5EF4-FFF2-40B4-BE49-F238E27FC236}">
                <a16:creationId xmlns:a16="http://schemas.microsoft.com/office/drawing/2014/main" id="{345AFF11-E773-DA5E-4CCB-A54914AACCDA}"/>
              </a:ext>
            </a:extLst>
          </p:cNvPr>
          <p:cNvGrpSpPr/>
          <p:nvPr/>
        </p:nvGrpSpPr>
        <p:grpSpPr>
          <a:xfrm>
            <a:off x="0" y="665692"/>
            <a:ext cx="9144000" cy="1151281"/>
            <a:chOff x="0" y="2927543"/>
            <a:chExt cx="12192000" cy="1535041"/>
          </a:xfrm>
        </p:grpSpPr>
        <p:cxnSp>
          <p:nvCxnSpPr>
            <p:cNvPr id="3" name="Straight Connector 2">
              <a:extLst>
                <a:ext uri="{FF2B5EF4-FFF2-40B4-BE49-F238E27FC236}">
                  <a16:creationId xmlns:a16="http://schemas.microsoft.com/office/drawing/2014/main" id="{FDA77D26-B8EA-7AF0-F1BB-18D43AC99778}"/>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D955C229-07EE-C309-D06D-5F270C589EBA}"/>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endParaRPr lang="en-US" sz="1350" kern="12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FA2E969-A4E4-5927-4B97-98D578B161A9}"/>
                </a:ext>
              </a:extLst>
            </p:cNvPr>
            <p:cNvSpPr txBox="1"/>
            <p:nvPr/>
          </p:nvSpPr>
          <p:spPr>
            <a:xfrm>
              <a:off x="1444047" y="2927543"/>
              <a:ext cx="9383697" cy="1451424"/>
            </a:xfrm>
            <a:prstGeom prst="rect">
              <a:avLst/>
            </a:prstGeom>
            <a:noFill/>
          </p:spPr>
          <p:txBody>
            <a:bodyPr wrap="square" rtlCol="0">
              <a:spAutoFit/>
            </a:bodyPr>
            <a:lstStyle/>
            <a:p>
              <a:pPr algn="just" defTabSz="685800">
                <a:lnSpc>
                  <a:spcPct val="150000"/>
                </a:lnSpc>
                <a:buClrTx/>
              </a:pPr>
              <a:r>
                <a:rPr lang="en-US" sz="2300" b="1" kern="1200">
                  <a:solidFill>
                    <a:schemeClr val="bg2"/>
                  </a:solidFill>
                  <a:latin typeface="Arial" panose="020B0604020202020204" pitchFamily="34" charset="0"/>
                  <a:ea typeface="+mn-ea"/>
                  <a:cs typeface="Arial" panose="020B0604020202020204" pitchFamily="34" charset="0"/>
                </a:rPr>
                <a:t>Câu hỏi 2: </a:t>
              </a:r>
              <a:r>
                <a:rPr lang="en-US" sz="2300">
                  <a:solidFill>
                    <a:schemeClr val="bg2"/>
                  </a:solidFill>
                  <a:effectLst/>
                  <a:latin typeface="Arial" panose="020B0604020202020204" pitchFamily="34" charset="0"/>
                  <a:ea typeface="Times New Roman" panose="02020603050405020304" pitchFamily="18" charset="0"/>
                  <a:cs typeface="Arial" panose="020B0604020202020204" pitchFamily="34" charset="0"/>
                </a:rPr>
                <a:t>Hằng số điện môi của không khí có thể coi:</a:t>
              </a:r>
              <a:endParaRPr lang="en-US" sz="2300">
                <a:solidFill>
                  <a:schemeClr val="bg2"/>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2936921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160291"/>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683853"/>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d">
            <a:extLst>
              <a:ext uri="{FF2B5EF4-FFF2-40B4-BE49-F238E27FC236}">
                <a16:creationId xmlns:a16="http://schemas.microsoft.com/office/drawing/2014/main" id="{D0E6AFB4-275F-4728-9A13-27E00F9EA3A2}"/>
              </a:ext>
            </a:extLst>
          </p:cNvPr>
          <p:cNvSpPr/>
          <p:nvPr/>
        </p:nvSpPr>
        <p:spPr>
          <a:xfrm flipH="1">
            <a:off x="4601922" y="3541708"/>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marR="0" lvl="0" indent="-214313" algn="ctr" defTabSz="6858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2080343"/>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marR="0" lvl="0" indent="-214313" algn="ctr" defTabSz="6858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4721171" y="4043206"/>
            <a:ext cx="3487814" cy="400110"/>
          </a:xfrm>
          <a:prstGeom prst="rect">
            <a:avLst/>
          </a:prstGeom>
          <a:noFill/>
        </p:spPr>
        <p:txBody>
          <a:bodyPr wrap="square" rtlCol="0">
            <a:spAutoFit/>
          </a:bodyPr>
          <a:lstStyle/>
          <a:p>
            <a:pPr marL="257175" lvl="0" indent="-257175" algn="ctr" defTabSz="685800">
              <a:buClr>
                <a:prstClr val="white"/>
              </a:buClr>
              <a:buFont typeface="Wingdings" panose="05000000000000000000" pitchFamily="2" charset="2"/>
              <a:buChar char="w"/>
              <a:defRPr/>
            </a:pPr>
            <a:r>
              <a:rPr kumimoji="0" lang="en-US" sz="2000" b="0" i="0" u="none" strike="noStrike" kern="1200" cap="none" spc="0" normalizeH="0" baseline="0" noProof="0">
                <a:ln>
                  <a:noFill/>
                </a:ln>
                <a:solidFill>
                  <a:schemeClr val="bg2"/>
                </a:solidFill>
                <a:effectLst/>
                <a:uLnTx/>
                <a:uFillTx/>
                <a:latin typeface="Arial" panose="020B0604020202020204" pitchFamily="34" charset="0"/>
                <a:ea typeface="Tahoma" panose="020B0604030504040204" pitchFamily="34" charset="0"/>
                <a:cs typeface="Arial" panose="020B0604020202020204" pitchFamily="34" charset="0"/>
                <a:sym typeface="Arial"/>
              </a:rPr>
              <a:t>D. </a:t>
            </a:r>
            <a:r>
              <a:rPr lang="en-US" sz="2000">
                <a:solidFill>
                  <a:schemeClr val="bg2"/>
                </a:solidFill>
              </a:rPr>
              <a:t>tăng 16 lần</a:t>
            </a:r>
            <a:endParaRPr kumimoji="0" lang="en-US" sz="2000" b="0" i="0" u="none" strike="noStrike" kern="1200" cap="none" spc="0" normalizeH="0" baseline="0" noProof="0">
              <a:ln>
                <a:noFill/>
              </a:ln>
              <a:solidFill>
                <a:schemeClr val="bg2"/>
              </a:solidFill>
              <a:effectLst/>
              <a:uLnTx/>
              <a:uFillTx/>
              <a:latin typeface="Arial" panose="020B0604020202020204" pitchFamily="34" charset="0"/>
              <a:ea typeface="Tahoma" panose="020B0604030504040204" pitchFamily="34" charset="0"/>
              <a:cs typeface="Arial" panose="020B0604020202020204" pitchFamily="34" charset="0"/>
              <a:sym typeface="Arial"/>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826679" y="2533812"/>
            <a:ext cx="3487814" cy="400110"/>
          </a:xfrm>
          <a:prstGeom prst="rect">
            <a:avLst/>
          </a:prstGeom>
          <a:noFill/>
        </p:spPr>
        <p:txBody>
          <a:bodyPr wrap="square" rtlCol="0">
            <a:spAutoFit/>
          </a:bodyPr>
          <a:lstStyle/>
          <a:p>
            <a:pPr marL="257175" lvl="0" indent="-257175" algn="ctr" defTabSz="685800">
              <a:buClr>
                <a:prstClr val="white"/>
              </a:buClr>
              <a:buFont typeface="Wingdings" panose="05000000000000000000" pitchFamily="2" charset="2"/>
              <a:buChar char="w"/>
              <a:defRPr/>
            </a:pPr>
            <a:r>
              <a:rPr kumimoji="0" lang="en-US" sz="2000" b="0" i="0" u="none" strike="noStrike" kern="1200" cap="none" spc="0" normalizeH="0" baseline="0" noProof="0">
                <a:ln>
                  <a:noFill/>
                </a:ln>
                <a:solidFill>
                  <a:schemeClr val="bg2"/>
                </a:solidFill>
                <a:effectLst/>
                <a:uLnTx/>
                <a:uFillTx/>
                <a:latin typeface="Arial" panose="020B0604020202020204" pitchFamily="34" charset="0"/>
                <a:ea typeface="Tahoma" panose="020B0604030504040204" pitchFamily="34" charset="0"/>
                <a:cs typeface="Arial" panose="020B0604020202020204" pitchFamily="34" charset="0"/>
                <a:sym typeface="Arial"/>
              </a:rPr>
              <a:t>B. </a:t>
            </a:r>
            <a:r>
              <a:rPr lang="en-US" sz="2000">
                <a:solidFill>
                  <a:schemeClr val="bg2"/>
                </a:solidFill>
              </a:rPr>
              <a:t>giảm 4 lần</a:t>
            </a:r>
            <a:endParaRPr kumimoji="0" lang="en-US" sz="2000" b="0" i="0" u="none" strike="noStrike" kern="1200" cap="none" spc="0" normalizeH="0" baseline="0" noProof="0">
              <a:ln>
                <a:noFill/>
              </a:ln>
              <a:solidFill>
                <a:schemeClr val="bg2"/>
              </a:solidFill>
              <a:effectLst/>
              <a:uLnTx/>
              <a:uFillTx/>
              <a:latin typeface="Arial" panose="020B0604020202020204" pitchFamily="34" charset="0"/>
              <a:ea typeface="Tahoma" panose="020B0604030504040204" pitchFamily="34" charset="0"/>
              <a:cs typeface="Arial" panose="020B0604020202020204" pitchFamily="34" charset="0"/>
              <a:sym typeface="Aria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2080344"/>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604749" y="3541708"/>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29507" y="2533813"/>
            <a:ext cx="3487814" cy="496996"/>
          </a:xfrm>
          <a:prstGeom prst="rect">
            <a:avLst/>
          </a:prstGeom>
          <a:noFill/>
        </p:spPr>
        <p:txBody>
          <a:bodyPr wrap="square" rtlCol="0">
            <a:spAutoFit/>
          </a:bodyPr>
          <a:lstStyle/>
          <a:p>
            <a:pPr marL="257175" lvl="0" indent="-257175" algn="ctr" defTabSz="685800">
              <a:lnSpc>
                <a:spcPct val="150000"/>
              </a:lnSpc>
              <a:buClr>
                <a:prstClr val="white"/>
              </a:buClr>
              <a:buFont typeface="Wingdings" panose="05000000000000000000" pitchFamily="2" charset="2"/>
              <a:buChar char="w"/>
              <a:defRPr/>
            </a:pPr>
            <a:r>
              <a:rPr kumimoji="0" lang="en-US" sz="2000" b="0" i="0" u="none" strike="noStrike" kern="1200" cap="none" spc="0" normalizeH="0" baseline="0" noProof="0">
                <a:ln>
                  <a:noFill/>
                </a:ln>
                <a:solidFill>
                  <a:schemeClr val="bg2"/>
                </a:solidFill>
                <a:effectLst/>
                <a:uLnTx/>
                <a:uFillTx/>
                <a:latin typeface="Arial" panose="020B0604020202020204" pitchFamily="34" charset="0"/>
                <a:ea typeface="Tahoma" panose="020B0604030504040204" pitchFamily="34" charset="0"/>
                <a:cs typeface="Arial" panose="020B0604020202020204" pitchFamily="34" charset="0"/>
                <a:sym typeface="Arial"/>
              </a:rPr>
              <a:t>A. </a:t>
            </a:r>
            <a:r>
              <a:rPr lang="en-US" sz="2000">
                <a:solidFill>
                  <a:schemeClr val="bg2"/>
                </a:solidFill>
              </a:rPr>
              <a:t>tăng 4 lần</a:t>
            </a:r>
            <a:endParaRPr kumimoji="0" lang="en-US" sz="2000" b="0" i="0" u="none" strike="noStrike" kern="1200" cap="none" spc="0" normalizeH="0" baseline="0" noProof="0">
              <a:ln>
                <a:noFill/>
              </a:ln>
              <a:solidFill>
                <a:schemeClr val="bg2"/>
              </a:solidFill>
              <a:effectLst/>
              <a:uLnTx/>
              <a:uFillTx/>
              <a:latin typeface="Arial" panose="020B0604020202020204" pitchFamily="34" charset="0"/>
              <a:ea typeface="Tahoma" panose="020B0604030504040204" pitchFamily="34" charset="0"/>
              <a:cs typeface="Arial" panose="020B0604020202020204" pitchFamily="34" charset="0"/>
              <a:sym typeface="Arial"/>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723999" y="4043206"/>
            <a:ext cx="3487814" cy="400110"/>
          </a:xfrm>
          <a:prstGeom prst="rect">
            <a:avLst/>
          </a:prstGeom>
          <a:noFill/>
        </p:spPr>
        <p:txBody>
          <a:bodyPr wrap="square" rtlCol="0">
            <a:spAutoFit/>
          </a:bodyPr>
          <a:lstStyle/>
          <a:p>
            <a:pPr marL="257175" lvl="0" indent="-257175" algn="ctr" defTabSz="685800">
              <a:buClr>
                <a:prstClr val="white"/>
              </a:buClr>
              <a:buFont typeface="Wingdings" panose="05000000000000000000" pitchFamily="2" charset="2"/>
              <a:buChar char="w"/>
              <a:defRPr/>
            </a:pPr>
            <a:r>
              <a:rPr kumimoji="0" lang="en-US" sz="2000" b="0" i="0" u="none" strike="noStrike" kern="1200" cap="none" spc="0" normalizeH="0" baseline="0" noProof="0">
                <a:ln>
                  <a:noFill/>
                </a:ln>
                <a:solidFill>
                  <a:schemeClr val="bg2"/>
                </a:solidFill>
                <a:effectLst/>
                <a:uLnTx/>
                <a:uFillTx/>
                <a:latin typeface="Arial" panose="020B0604020202020204" pitchFamily="34" charset="0"/>
                <a:ea typeface="Tahoma" panose="020B0604030504040204" pitchFamily="34" charset="0"/>
                <a:cs typeface="Arial" panose="020B0604020202020204" pitchFamily="34" charset="0"/>
                <a:sym typeface="Arial"/>
              </a:rPr>
              <a:t>C. </a:t>
            </a:r>
            <a:r>
              <a:rPr lang="en-US" sz="2000">
                <a:solidFill>
                  <a:schemeClr val="bg2"/>
                </a:solidFill>
              </a:rPr>
              <a:t>giảm 8 lần</a:t>
            </a:r>
            <a:endParaRPr kumimoji="0" lang="en-US" sz="2000" b="0" i="0" u="none" strike="noStrike" kern="1200" cap="none" spc="0" normalizeH="0" baseline="0" noProof="0">
              <a:ln>
                <a:noFill/>
              </a:ln>
              <a:solidFill>
                <a:schemeClr val="bg2"/>
              </a:solidFill>
              <a:effectLst/>
              <a:uLnTx/>
              <a:uFillTx/>
              <a:latin typeface="Arial" panose="020B0604020202020204" pitchFamily="34" charset="0"/>
              <a:ea typeface="Tahoma" panose="020B0604030504040204" pitchFamily="34" charset="0"/>
              <a:cs typeface="Arial" panose="020B0604020202020204" pitchFamily="34" charset="0"/>
              <a:sym typeface="Aria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grpSp>
        <p:nvGrpSpPr>
          <p:cNvPr id="2" name="Group 1">
            <a:extLst>
              <a:ext uri="{FF2B5EF4-FFF2-40B4-BE49-F238E27FC236}">
                <a16:creationId xmlns:a16="http://schemas.microsoft.com/office/drawing/2014/main" id="{345AFF11-E773-DA5E-4CCB-A54914AACCDA}"/>
              </a:ext>
            </a:extLst>
          </p:cNvPr>
          <p:cNvGrpSpPr/>
          <p:nvPr/>
        </p:nvGrpSpPr>
        <p:grpSpPr>
          <a:xfrm>
            <a:off x="0" y="689668"/>
            <a:ext cx="9144000" cy="1127304"/>
            <a:chOff x="0" y="2959512"/>
            <a:chExt cx="12192000" cy="1503072"/>
          </a:xfrm>
        </p:grpSpPr>
        <p:cxnSp>
          <p:nvCxnSpPr>
            <p:cNvPr id="3" name="Straight Connector 2">
              <a:extLst>
                <a:ext uri="{FF2B5EF4-FFF2-40B4-BE49-F238E27FC236}">
                  <a16:creationId xmlns:a16="http://schemas.microsoft.com/office/drawing/2014/main" id="{FDA77D26-B8EA-7AF0-F1BB-18D43AC99778}"/>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D955C229-07EE-C309-D06D-5F270C589EBA}"/>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5" name="TextBox 4">
              <a:extLst>
                <a:ext uri="{FF2B5EF4-FFF2-40B4-BE49-F238E27FC236}">
                  <a16:creationId xmlns:a16="http://schemas.microsoft.com/office/drawing/2014/main" id="{FFA2E969-A4E4-5927-4B97-98D578B161A9}"/>
                </a:ext>
              </a:extLst>
            </p:cNvPr>
            <p:cNvSpPr txBox="1"/>
            <p:nvPr/>
          </p:nvSpPr>
          <p:spPr>
            <a:xfrm>
              <a:off x="1561616" y="3026533"/>
              <a:ext cx="9383697" cy="1278213"/>
            </a:xfrm>
            <a:prstGeom prst="rect">
              <a:avLst/>
            </a:prstGeom>
            <a:noFill/>
          </p:spPr>
          <p:txBody>
            <a:bodyPr wrap="square" rtlCol="0">
              <a:spAutoFit/>
            </a:bodyPr>
            <a:lstStyle/>
            <a:p>
              <a:pPr algn="just" defTabSz="685800">
                <a:lnSpc>
                  <a:spcPct val="150000"/>
                </a:lnSpc>
                <a:buClrTx/>
              </a:pPr>
              <a:r>
                <a:rPr kumimoji="0" lang="en-US" sz="20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sym typeface="Arial"/>
                </a:rPr>
                <a:t>Câu hỏi 3: </a:t>
              </a:r>
              <a:r>
                <a:rPr lang="en-US" sz="2000">
                  <a:solidFill>
                    <a:schemeClr val="bg2"/>
                  </a:solidFill>
                  <a:effectLst/>
                  <a:latin typeface="Arial" panose="020B0604020202020204" pitchFamily="34" charset="0"/>
                  <a:ea typeface="Times New Roman" panose="02020603050405020304" pitchFamily="18" charset="0"/>
                  <a:cs typeface="Arial" panose="020B0604020202020204" pitchFamily="34" charset="0"/>
                </a:rPr>
                <a:t>Khi khoảng cách giữa hai điện tích điểm trong chân không giảm xuống 4 lần thì độ lớn lực Cu – lông</a:t>
              </a:r>
              <a:endParaRPr lang="en-US" sz="2000">
                <a:solidFill>
                  <a:schemeClr val="bg2"/>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23889145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0623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70646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b">
            <a:extLst>
              <a:ext uri="{FF2B5EF4-FFF2-40B4-BE49-F238E27FC236}">
                <a16:creationId xmlns:a16="http://schemas.microsoft.com/office/drawing/2014/main" id="{D0E6AFB4-275F-4728-9A13-27E00F9EA3A2}"/>
              </a:ext>
            </a:extLst>
          </p:cNvPr>
          <p:cNvSpPr/>
          <p:nvPr/>
        </p:nvSpPr>
        <p:spPr>
          <a:xfrm flipH="1">
            <a:off x="4572000" y="2084176"/>
            <a:ext cx="3936492"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574828" y="3450883"/>
            <a:ext cx="3936492"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572000" y="3450883"/>
            <a:ext cx="3936492"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816914" y="2439726"/>
            <a:ext cx="3487814" cy="496996"/>
          </a:xfrm>
          <a:prstGeom prst="rect">
            <a:avLst/>
          </a:prstGeom>
          <a:noFill/>
        </p:spPr>
        <p:txBody>
          <a:bodyPr wrap="square" rtlCol="0">
            <a:spAutoFit/>
          </a:bodyPr>
          <a:lstStyle/>
          <a:p>
            <a:pPr marL="257175" indent="-257175" algn="ctr" defTabSz="685800">
              <a:lnSpc>
                <a:spcPct val="150000"/>
              </a:lnSpc>
              <a:buClr>
                <a:prstClr val="white"/>
              </a:buClr>
              <a:buFont typeface="Wingdings" panose="05000000000000000000" pitchFamily="2" charset="2"/>
              <a:buChar char="w"/>
              <a:defRPr/>
            </a:pPr>
            <a:r>
              <a:rPr lang="en-US" sz="2000" kern="1200">
                <a:solidFill>
                  <a:schemeClr val="bg2"/>
                </a:solidFill>
                <a:latin typeface="Arial" panose="020B0604020202020204" pitchFamily="34" charset="0"/>
                <a:ea typeface="Tahoma" panose="020B0604030504040204" pitchFamily="34" charset="0"/>
                <a:cs typeface="Arial" panose="020B0604020202020204" pitchFamily="34" charset="0"/>
              </a:rPr>
              <a:t>B. </a:t>
            </a:r>
            <a:r>
              <a:rPr lang="en-US" sz="2000">
                <a:solidFill>
                  <a:schemeClr val="bg2"/>
                </a:solidFill>
              </a:rPr>
              <a:t>1,8.10</a:t>
            </a:r>
            <a:r>
              <a:rPr lang="en-US" sz="2000" baseline="30000">
                <a:solidFill>
                  <a:schemeClr val="bg2"/>
                </a:solidFill>
              </a:rPr>
              <a:t>-2</a:t>
            </a:r>
            <a:r>
              <a:rPr lang="en-US" sz="2000">
                <a:solidFill>
                  <a:schemeClr val="bg2"/>
                </a:solidFill>
              </a:rPr>
              <a:t> N</a:t>
            </a:r>
            <a:endParaRPr lang="en-US" sz="2000" kern="1200">
              <a:solidFill>
                <a:schemeClr val="bg2"/>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799167" y="3813816"/>
            <a:ext cx="3487814" cy="496996"/>
          </a:xfrm>
          <a:prstGeom prst="rect">
            <a:avLst/>
          </a:prstGeom>
          <a:noFill/>
        </p:spPr>
        <p:txBody>
          <a:bodyPr wrap="square" rtlCol="0">
            <a:spAutoFit/>
          </a:bodyPr>
          <a:lstStyle/>
          <a:p>
            <a:pPr marL="257175" indent="-257175" algn="ctr" defTabSz="685800">
              <a:lnSpc>
                <a:spcPct val="150000"/>
              </a:lnSpc>
              <a:buClr>
                <a:prstClr val="white"/>
              </a:buClr>
              <a:buFont typeface="Wingdings" panose="05000000000000000000" pitchFamily="2" charset="2"/>
              <a:buChar char="w"/>
              <a:defRPr/>
            </a:pPr>
            <a:r>
              <a:rPr lang="en-US" sz="2000" kern="1200">
                <a:solidFill>
                  <a:schemeClr val="bg2"/>
                </a:solidFill>
                <a:latin typeface="Arial" panose="020B0604020202020204" pitchFamily="34" charset="0"/>
                <a:ea typeface="Tahoma" panose="020B0604030504040204" pitchFamily="34" charset="0"/>
                <a:cs typeface="Arial" panose="020B0604020202020204" pitchFamily="34" charset="0"/>
              </a:rPr>
              <a:t>C. </a:t>
            </a:r>
            <a:r>
              <a:rPr lang="en-US" sz="2000">
                <a:solidFill>
                  <a:schemeClr val="bg2"/>
                </a:solidFill>
              </a:rPr>
              <a:t>5,4.10</a:t>
            </a:r>
            <a:r>
              <a:rPr lang="en-US" sz="2000" baseline="30000">
                <a:solidFill>
                  <a:schemeClr val="bg2"/>
                </a:solidFill>
              </a:rPr>
              <a:t>-3</a:t>
            </a:r>
            <a:r>
              <a:rPr lang="en-US" sz="2000">
                <a:solidFill>
                  <a:schemeClr val="bg2"/>
                </a:solidFill>
              </a:rPr>
              <a:t> N</a:t>
            </a:r>
            <a:endParaRPr lang="en-US" sz="2000" kern="1200">
              <a:solidFill>
                <a:schemeClr val="bg2"/>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574828" y="2079959"/>
            <a:ext cx="3936492"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635508" y="2448681"/>
            <a:ext cx="3487814" cy="496996"/>
          </a:xfrm>
          <a:prstGeom prst="rect">
            <a:avLst/>
          </a:prstGeom>
          <a:noFill/>
        </p:spPr>
        <p:txBody>
          <a:bodyPr wrap="square" rtlCol="0">
            <a:spAutoFit/>
          </a:bodyPr>
          <a:lstStyle/>
          <a:p>
            <a:pPr marL="257175" indent="-257175" algn="ctr" defTabSz="685800">
              <a:lnSpc>
                <a:spcPct val="150000"/>
              </a:lnSpc>
              <a:buClr>
                <a:prstClr val="white"/>
              </a:buClr>
              <a:buFont typeface="Wingdings" panose="05000000000000000000" pitchFamily="2" charset="2"/>
              <a:buChar char="w"/>
              <a:defRPr/>
            </a:pPr>
            <a:r>
              <a:rPr lang="en-US" sz="2000" kern="1200">
                <a:solidFill>
                  <a:schemeClr val="bg2"/>
                </a:solidFill>
                <a:latin typeface="Arial" panose="020B0604020202020204" pitchFamily="34" charset="0"/>
                <a:ea typeface="Tahoma" panose="020B0604030504040204" pitchFamily="34" charset="0"/>
                <a:cs typeface="Arial" panose="020B0604020202020204" pitchFamily="34" charset="0"/>
              </a:rPr>
              <a:t>A. </a:t>
            </a:r>
            <a:r>
              <a:rPr lang="en-US" sz="2000">
                <a:solidFill>
                  <a:schemeClr val="bg2"/>
                </a:solidFill>
              </a:rPr>
              <a:t>54.10</a:t>
            </a:r>
            <a:r>
              <a:rPr lang="en-US" sz="2000" baseline="30000">
                <a:solidFill>
                  <a:schemeClr val="bg2"/>
                </a:solidFill>
              </a:rPr>
              <a:t>-2</a:t>
            </a:r>
            <a:r>
              <a:rPr lang="en-US" sz="2000">
                <a:solidFill>
                  <a:schemeClr val="bg2"/>
                </a:solidFill>
              </a:rPr>
              <a:t> N</a:t>
            </a:r>
            <a:endParaRPr lang="en-US" sz="2000" kern="1200">
              <a:solidFill>
                <a:schemeClr val="bg2"/>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816914" y="3813816"/>
            <a:ext cx="3487814" cy="496996"/>
          </a:xfrm>
          <a:prstGeom prst="rect">
            <a:avLst/>
          </a:prstGeom>
          <a:noFill/>
        </p:spPr>
        <p:txBody>
          <a:bodyPr wrap="square" rtlCol="0">
            <a:spAutoFit/>
          </a:bodyPr>
          <a:lstStyle/>
          <a:p>
            <a:pPr marL="257175" indent="-257175" algn="ctr" defTabSz="685800">
              <a:lnSpc>
                <a:spcPct val="150000"/>
              </a:lnSpc>
              <a:buClr>
                <a:prstClr val="white"/>
              </a:buClr>
              <a:buFont typeface="Wingdings" panose="05000000000000000000" pitchFamily="2" charset="2"/>
              <a:buChar char="w"/>
              <a:defRPr/>
            </a:pPr>
            <a:r>
              <a:rPr lang="en-US" sz="2000" kern="1200">
                <a:solidFill>
                  <a:schemeClr val="bg2"/>
                </a:solidFill>
                <a:latin typeface="Arial" panose="020B0604020202020204" pitchFamily="34" charset="0"/>
                <a:ea typeface="Tahoma" panose="020B0604030504040204" pitchFamily="34" charset="0"/>
                <a:cs typeface="Arial" panose="020B0604020202020204" pitchFamily="34" charset="0"/>
              </a:rPr>
              <a:t>D. </a:t>
            </a:r>
            <a:r>
              <a:rPr lang="en-US" sz="2000">
                <a:solidFill>
                  <a:schemeClr val="bg2"/>
                </a:solidFill>
              </a:rPr>
              <a:t>2,7.10</a:t>
            </a:r>
            <a:r>
              <a:rPr lang="en-US" sz="2000" baseline="30000">
                <a:solidFill>
                  <a:schemeClr val="bg2"/>
                </a:solidFill>
              </a:rPr>
              <a:t>-3</a:t>
            </a:r>
            <a:r>
              <a:rPr lang="en-US" sz="2000">
                <a:solidFill>
                  <a:schemeClr val="bg2"/>
                </a:solidFill>
              </a:rPr>
              <a:t> N</a:t>
            </a:r>
            <a:endParaRPr lang="en-US" sz="2000" kern="1200">
              <a:solidFill>
                <a:schemeClr val="bg2"/>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grpSp>
        <p:nvGrpSpPr>
          <p:cNvPr id="2" name="Group 1">
            <a:extLst>
              <a:ext uri="{FF2B5EF4-FFF2-40B4-BE49-F238E27FC236}">
                <a16:creationId xmlns:a16="http://schemas.microsoft.com/office/drawing/2014/main" id="{29CB5D6F-1A97-C703-EAE9-FB419FB67541}"/>
              </a:ext>
            </a:extLst>
          </p:cNvPr>
          <p:cNvGrpSpPr/>
          <p:nvPr/>
        </p:nvGrpSpPr>
        <p:grpSpPr>
          <a:xfrm>
            <a:off x="0" y="689669"/>
            <a:ext cx="9144000" cy="1375454"/>
            <a:chOff x="0" y="2959512"/>
            <a:chExt cx="12192000" cy="1833938"/>
          </a:xfrm>
        </p:grpSpPr>
        <p:cxnSp>
          <p:nvCxnSpPr>
            <p:cNvPr id="3" name="Straight Connector 2">
              <a:extLst>
                <a:ext uri="{FF2B5EF4-FFF2-40B4-BE49-F238E27FC236}">
                  <a16:creationId xmlns:a16="http://schemas.microsoft.com/office/drawing/2014/main" id="{1009C2EB-5E81-36D8-F382-120568BF2045}"/>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19D13CF-544A-45E8-B297-0751B35381B9}"/>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endParaRPr lang="en-US" sz="1350" kern="12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4EE0E97-7F07-7032-CEE2-0217FA6FA4CC}"/>
                </a:ext>
              </a:extLst>
            </p:cNvPr>
            <p:cNvSpPr txBox="1"/>
            <p:nvPr/>
          </p:nvSpPr>
          <p:spPr>
            <a:xfrm>
              <a:off x="1478785" y="3076741"/>
              <a:ext cx="9383697" cy="1716709"/>
            </a:xfrm>
            <a:prstGeom prst="rect">
              <a:avLst/>
            </a:prstGeom>
            <a:noFill/>
          </p:spPr>
          <p:txBody>
            <a:bodyPr wrap="square" rtlCol="0">
              <a:spAutoFit/>
            </a:bodyPr>
            <a:lstStyle/>
            <a:p>
              <a:pPr algn="just" defTabSz="685800">
                <a:lnSpc>
                  <a:spcPct val="150000"/>
                </a:lnSpc>
                <a:buClrTx/>
              </a:pPr>
              <a:r>
                <a:rPr lang="en-US" sz="1800" b="1" kern="1200">
                  <a:solidFill>
                    <a:schemeClr val="bg2"/>
                  </a:solidFill>
                  <a:latin typeface="Arial" panose="020B0604020202020204" pitchFamily="34" charset="0"/>
                  <a:ea typeface="+mn-ea"/>
                  <a:cs typeface="Arial" panose="020B0604020202020204" pitchFamily="34" charset="0"/>
                </a:rPr>
                <a:t>Câu hỏi 4:</a:t>
              </a:r>
              <a:r>
                <a:rPr lang="en-US" sz="1800">
                  <a:solidFill>
                    <a:schemeClr val="bg2"/>
                  </a:solidFill>
                  <a:effectLst/>
                  <a:latin typeface="Arial" panose="020B0604020202020204" pitchFamily="34" charset="0"/>
                  <a:ea typeface="Times New Roman" panose="02020603050405020304" pitchFamily="18" charset="0"/>
                  <a:cs typeface="Arial" panose="020B0604020202020204" pitchFamily="34" charset="0"/>
                </a:rPr>
                <a:t>Hai điện tích q</a:t>
              </a:r>
              <a:r>
                <a:rPr lang="en-US" sz="1800" baseline="-25000">
                  <a:solidFill>
                    <a:schemeClr val="bg2"/>
                  </a:solidFill>
                  <a:effectLst/>
                  <a:latin typeface="Arial" panose="020B0604020202020204" pitchFamily="34" charset="0"/>
                  <a:ea typeface="Times New Roman" panose="02020603050405020304" pitchFamily="18" charset="0"/>
                  <a:cs typeface="Arial" panose="020B0604020202020204" pitchFamily="34" charset="0"/>
                </a:rPr>
                <a:t>1</a:t>
              </a:r>
              <a:r>
                <a:rPr lang="en-US" sz="1800">
                  <a:solidFill>
                    <a:schemeClr val="bg2"/>
                  </a:solidFill>
                  <a:effectLst/>
                  <a:latin typeface="Arial" panose="020B0604020202020204" pitchFamily="34" charset="0"/>
                  <a:ea typeface="Times New Roman" panose="02020603050405020304" pitchFamily="18" charset="0"/>
                  <a:cs typeface="Arial" panose="020B0604020202020204" pitchFamily="34" charset="0"/>
                </a:rPr>
                <a:t> = 6.10</a:t>
              </a:r>
              <a:r>
                <a:rPr lang="en-US" sz="1800" baseline="30000">
                  <a:solidFill>
                    <a:schemeClr val="bg2"/>
                  </a:solidFill>
                  <a:effectLst/>
                  <a:latin typeface="Arial" panose="020B0604020202020204" pitchFamily="34" charset="0"/>
                  <a:ea typeface="Times New Roman" panose="02020603050405020304" pitchFamily="18" charset="0"/>
                  <a:cs typeface="Arial" panose="020B0604020202020204" pitchFamily="34" charset="0"/>
                </a:rPr>
                <a:t>-8 </a:t>
              </a:r>
              <a:r>
                <a:rPr lang="en-US" sz="1800">
                  <a:solidFill>
                    <a:schemeClr val="bg2"/>
                  </a:solidFill>
                  <a:effectLst/>
                  <a:latin typeface="Arial" panose="020B0604020202020204" pitchFamily="34" charset="0"/>
                  <a:ea typeface="Times New Roman" panose="02020603050405020304" pitchFamily="18" charset="0"/>
                  <a:cs typeface="Arial" panose="020B0604020202020204" pitchFamily="34" charset="0"/>
                </a:rPr>
                <a:t>C và q</a:t>
              </a:r>
              <a:r>
                <a:rPr lang="en-US" sz="1800" baseline="-2500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en-US" sz="1800">
                  <a:solidFill>
                    <a:schemeClr val="bg2"/>
                  </a:solidFill>
                  <a:effectLst/>
                  <a:latin typeface="Arial" panose="020B0604020202020204" pitchFamily="34" charset="0"/>
                  <a:ea typeface="Times New Roman" panose="02020603050405020304" pitchFamily="18" charset="0"/>
                  <a:cs typeface="Arial" panose="020B0604020202020204" pitchFamily="34" charset="0"/>
                </a:rPr>
                <a:t>= 3.10</a:t>
              </a:r>
              <a:r>
                <a:rPr lang="en-US" sz="1800" baseline="30000">
                  <a:solidFill>
                    <a:schemeClr val="bg2"/>
                  </a:solidFill>
                  <a:effectLst/>
                  <a:latin typeface="Arial" panose="020B0604020202020204" pitchFamily="34" charset="0"/>
                  <a:ea typeface="Times New Roman" panose="02020603050405020304" pitchFamily="18" charset="0"/>
                  <a:cs typeface="Arial" panose="020B0604020202020204" pitchFamily="34" charset="0"/>
                </a:rPr>
                <a:t>-8 </a:t>
              </a:r>
              <a:r>
                <a:rPr lang="en-US" sz="1800">
                  <a:solidFill>
                    <a:schemeClr val="bg2"/>
                  </a:solidFill>
                  <a:effectLst/>
                  <a:latin typeface="Arial" panose="020B0604020202020204" pitchFamily="34" charset="0"/>
                  <a:ea typeface="Times New Roman" panose="02020603050405020304" pitchFamily="18" charset="0"/>
                  <a:cs typeface="Arial" panose="020B0604020202020204" pitchFamily="34" charset="0"/>
                </a:rPr>
                <a:t>C đặt cách nhau 3 cm trong chân không. Lực tương tác giữa hai điện tích là:</a:t>
              </a:r>
              <a:endParaRPr lang="en-US" sz="1800">
                <a:solidFill>
                  <a:schemeClr val="bg2"/>
                </a:solidFill>
                <a:effectLst/>
                <a:latin typeface="Arial" panose="020B0604020202020204" pitchFamily="34" charset="0"/>
                <a:ea typeface="Calibri" panose="020F0502020204030204" pitchFamily="34" charset="0"/>
                <a:cs typeface="Arial" panose="020B0604020202020204" pitchFamily="34" charset="0"/>
              </a:endParaRPr>
            </a:p>
            <a:p>
              <a:pPr algn="just" defTabSz="685800">
                <a:lnSpc>
                  <a:spcPct val="150000"/>
                </a:lnSpc>
                <a:buClrTx/>
              </a:pPr>
              <a:endParaRPr lang="en-US" sz="1800" kern="1200">
                <a:solidFill>
                  <a:schemeClr val="bg2"/>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17070658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160291"/>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2683853"/>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d">
            <a:extLst>
              <a:ext uri="{FF2B5EF4-FFF2-40B4-BE49-F238E27FC236}">
                <a16:creationId xmlns:a16="http://schemas.microsoft.com/office/drawing/2014/main" id="{D0E6AFB4-275F-4728-9A13-27E00F9EA3A2}"/>
              </a:ext>
            </a:extLst>
          </p:cNvPr>
          <p:cNvSpPr/>
          <p:nvPr/>
        </p:nvSpPr>
        <p:spPr>
          <a:xfrm flipH="1">
            <a:off x="4601922" y="3541708"/>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defTabSz="685800">
              <a:buClr>
                <a:prstClr val="white"/>
              </a:buClr>
              <a:buFont typeface="Wingdings" panose="05000000000000000000" pitchFamily="2" charset="2"/>
              <a:buChar char="w"/>
              <a:defRPr/>
            </a:pPr>
            <a:endParaRPr lang="en-US" sz="1350" kern="12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2080343"/>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defTabSz="685800">
              <a:buClr>
                <a:prstClr val="white"/>
              </a:buClr>
              <a:buFont typeface="Wingdings" panose="05000000000000000000" pitchFamily="2" charset="2"/>
              <a:buChar char="w"/>
              <a:defRPr/>
            </a:pPr>
            <a:endParaRPr lang="en-US" sz="1350" kern="1200">
              <a:solidFill>
                <a:prstClr val="white"/>
              </a:solidFill>
              <a:latin typeface="Calibri" panose="020F0502020204030204"/>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4721171" y="4043206"/>
            <a:ext cx="3487814" cy="400110"/>
          </a:xfrm>
          <a:prstGeom prst="rect">
            <a:avLst/>
          </a:prstGeom>
          <a:noFill/>
        </p:spPr>
        <p:txBody>
          <a:bodyPr wrap="square" rtlCol="0">
            <a:spAutoFit/>
          </a:bodyPr>
          <a:lstStyle/>
          <a:p>
            <a:pPr marL="257175" indent="-257175" algn="ctr" defTabSz="685800">
              <a:buClr>
                <a:prstClr val="white"/>
              </a:buClr>
              <a:buFont typeface="Wingdings" panose="05000000000000000000" pitchFamily="2" charset="2"/>
              <a:buChar char="w"/>
              <a:defRPr/>
            </a:pPr>
            <a:r>
              <a:rPr lang="en-US" sz="2000" kern="1200">
                <a:solidFill>
                  <a:schemeClr val="bg2"/>
                </a:solidFill>
                <a:latin typeface="Arial" panose="020B0604020202020204" pitchFamily="34" charset="0"/>
                <a:ea typeface="Tahoma" panose="020B0604030504040204" pitchFamily="34" charset="0"/>
                <a:cs typeface="Arial" panose="020B0604020202020204" pitchFamily="34" charset="0"/>
              </a:rPr>
              <a:t>D. </a:t>
            </a:r>
            <a:r>
              <a:rPr lang="en-US" sz="2000">
                <a:solidFill>
                  <a:schemeClr val="bg2"/>
                </a:solidFill>
              </a:rPr>
              <a:t>0,03 m</a:t>
            </a:r>
            <a:endParaRPr lang="en-US" sz="2000" kern="1200">
              <a:solidFill>
                <a:schemeClr val="bg2"/>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826679" y="2533812"/>
            <a:ext cx="3487814" cy="400110"/>
          </a:xfrm>
          <a:prstGeom prst="rect">
            <a:avLst/>
          </a:prstGeom>
          <a:noFill/>
        </p:spPr>
        <p:txBody>
          <a:bodyPr wrap="square" rtlCol="0">
            <a:spAutoFit/>
          </a:bodyPr>
          <a:lstStyle/>
          <a:p>
            <a:pPr marL="257175" indent="-257175" algn="ctr" defTabSz="685800">
              <a:buClr>
                <a:prstClr val="white"/>
              </a:buClr>
              <a:buFont typeface="Wingdings" panose="05000000000000000000" pitchFamily="2" charset="2"/>
              <a:buChar char="w"/>
              <a:defRPr/>
            </a:pPr>
            <a:r>
              <a:rPr lang="en-US" sz="2000" kern="1200">
                <a:solidFill>
                  <a:schemeClr val="bg2"/>
                </a:solidFill>
                <a:latin typeface="Arial" panose="020B0604020202020204" pitchFamily="34" charset="0"/>
                <a:ea typeface="Tahoma" panose="020B0604030504040204" pitchFamily="34" charset="0"/>
                <a:cs typeface="Arial" panose="020B0604020202020204" pitchFamily="34" charset="0"/>
              </a:rPr>
              <a:t>B. </a:t>
            </a:r>
            <a:r>
              <a:rPr lang="en-US" sz="2000">
                <a:solidFill>
                  <a:schemeClr val="bg2"/>
                </a:solidFill>
              </a:rPr>
              <a:t>3 cm</a:t>
            </a:r>
            <a:endParaRPr lang="en-US" sz="2000" kern="1200">
              <a:solidFill>
                <a:schemeClr val="bg2"/>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2080344"/>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604749" y="3541708"/>
            <a:ext cx="3937330" cy="123444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29507" y="2533813"/>
            <a:ext cx="3487814" cy="400110"/>
          </a:xfrm>
          <a:prstGeom prst="rect">
            <a:avLst/>
          </a:prstGeom>
          <a:noFill/>
        </p:spPr>
        <p:txBody>
          <a:bodyPr wrap="square" rtlCol="0">
            <a:spAutoFit/>
          </a:bodyPr>
          <a:lstStyle/>
          <a:p>
            <a:pPr marL="257175" indent="-257175" algn="ctr" defTabSz="685800">
              <a:buClr>
                <a:prstClr val="white"/>
              </a:buClr>
              <a:buFont typeface="Wingdings" panose="05000000000000000000" pitchFamily="2" charset="2"/>
              <a:buChar char="w"/>
              <a:defRPr/>
            </a:pPr>
            <a:r>
              <a:rPr lang="en-US" sz="2000" kern="1200">
                <a:solidFill>
                  <a:schemeClr val="bg2"/>
                </a:solidFill>
                <a:latin typeface="Arial" panose="020B0604020202020204" pitchFamily="34" charset="0"/>
                <a:ea typeface="Tahoma" panose="020B0604030504040204" pitchFamily="34" charset="0"/>
                <a:cs typeface="Arial" panose="020B0604020202020204" pitchFamily="34" charset="0"/>
              </a:rPr>
              <a:t>A. </a:t>
            </a:r>
            <a:r>
              <a:rPr lang="en-US" sz="2000">
                <a:solidFill>
                  <a:schemeClr val="bg2"/>
                </a:solidFill>
              </a:rPr>
              <a:t>0,03 cm</a:t>
            </a:r>
            <a:endParaRPr lang="en-US" sz="2000" kern="1200">
              <a:solidFill>
                <a:schemeClr val="bg2"/>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723999" y="4043206"/>
            <a:ext cx="3487814" cy="400110"/>
          </a:xfrm>
          <a:prstGeom prst="rect">
            <a:avLst/>
          </a:prstGeom>
          <a:noFill/>
        </p:spPr>
        <p:txBody>
          <a:bodyPr wrap="square" rtlCol="0">
            <a:spAutoFit/>
          </a:bodyPr>
          <a:lstStyle/>
          <a:p>
            <a:pPr marL="257175" indent="-257175" algn="ctr" defTabSz="685800">
              <a:buClr>
                <a:prstClr val="white"/>
              </a:buClr>
              <a:buFont typeface="Wingdings" panose="05000000000000000000" pitchFamily="2" charset="2"/>
              <a:buChar char="w"/>
              <a:defRPr/>
            </a:pPr>
            <a:r>
              <a:rPr lang="en-US" sz="2000" kern="1200">
                <a:solidFill>
                  <a:schemeClr val="bg2"/>
                </a:solidFill>
                <a:latin typeface="Arial" panose="020B0604020202020204" pitchFamily="34" charset="0"/>
                <a:ea typeface="Tahoma" panose="020B0604030504040204" pitchFamily="34" charset="0"/>
                <a:cs typeface="Arial" panose="020B0604020202020204" pitchFamily="34" charset="0"/>
              </a:rPr>
              <a:t>C. </a:t>
            </a:r>
            <a:r>
              <a:rPr lang="en-US" sz="2000">
                <a:solidFill>
                  <a:schemeClr val="bg2"/>
                </a:solidFill>
              </a:rPr>
              <a:t>3 m</a:t>
            </a:r>
            <a:endParaRPr lang="en-US" sz="2000" kern="1200">
              <a:solidFill>
                <a:schemeClr val="bg2"/>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grpSp>
        <p:nvGrpSpPr>
          <p:cNvPr id="2" name="Group 1">
            <a:extLst>
              <a:ext uri="{FF2B5EF4-FFF2-40B4-BE49-F238E27FC236}">
                <a16:creationId xmlns:a16="http://schemas.microsoft.com/office/drawing/2014/main" id="{345AFF11-E773-DA5E-4CCB-A54914AACCDA}"/>
              </a:ext>
            </a:extLst>
          </p:cNvPr>
          <p:cNvGrpSpPr/>
          <p:nvPr/>
        </p:nvGrpSpPr>
        <p:grpSpPr>
          <a:xfrm>
            <a:off x="0" y="681473"/>
            <a:ext cx="9144000" cy="1127304"/>
            <a:chOff x="0" y="2948585"/>
            <a:chExt cx="12192000" cy="1503072"/>
          </a:xfrm>
        </p:grpSpPr>
        <p:cxnSp>
          <p:nvCxnSpPr>
            <p:cNvPr id="3" name="Straight Connector 2">
              <a:extLst>
                <a:ext uri="{FF2B5EF4-FFF2-40B4-BE49-F238E27FC236}">
                  <a16:creationId xmlns:a16="http://schemas.microsoft.com/office/drawing/2014/main" id="{FDA77D26-B8EA-7AF0-F1BB-18D43AC99778}"/>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D955C229-07EE-C309-D06D-5F270C589EBA}"/>
                </a:ext>
              </a:extLst>
            </p:cNvPr>
            <p:cNvSpPr/>
            <p:nvPr/>
          </p:nvSpPr>
          <p:spPr>
            <a:xfrm flipH="1">
              <a:off x="659904" y="2948585"/>
              <a:ext cx="10872191"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endParaRPr lang="en-US" sz="1350" kern="12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FA2E969-A4E4-5927-4B97-98D578B161A9}"/>
                </a:ext>
              </a:extLst>
            </p:cNvPr>
            <p:cNvSpPr txBox="1"/>
            <p:nvPr/>
          </p:nvSpPr>
          <p:spPr>
            <a:xfrm>
              <a:off x="1235131" y="3147496"/>
              <a:ext cx="9721735" cy="1047124"/>
            </a:xfrm>
            <a:prstGeom prst="rect">
              <a:avLst/>
            </a:prstGeom>
            <a:noFill/>
          </p:spPr>
          <p:txBody>
            <a:bodyPr wrap="square" rtlCol="0">
              <a:spAutoFit/>
            </a:bodyPr>
            <a:lstStyle/>
            <a:p>
              <a:pPr algn="just" defTabSz="685800">
                <a:lnSpc>
                  <a:spcPct val="150000"/>
                </a:lnSpc>
                <a:buClrTx/>
              </a:pPr>
              <a:r>
                <a:rPr lang="en-US" sz="1600" b="1" kern="1200">
                  <a:solidFill>
                    <a:schemeClr val="bg2"/>
                  </a:solidFill>
                  <a:latin typeface="Arial" panose="020B0604020202020204" pitchFamily="34" charset="0"/>
                  <a:ea typeface="+mn-ea"/>
                  <a:cs typeface="Arial" panose="020B0604020202020204" pitchFamily="34" charset="0"/>
                </a:rPr>
                <a:t>Câu hỏi 5: </a:t>
              </a:r>
              <a:r>
                <a:rPr lang="en-US" sz="1600">
                  <a:solidFill>
                    <a:schemeClr val="bg2"/>
                  </a:solidFill>
                  <a:effectLst/>
                  <a:latin typeface="Arial" panose="020B0604020202020204" pitchFamily="34" charset="0"/>
                  <a:ea typeface="Times New Roman" panose="02020603050405020304" pitchFamily="18" charset="0"/>
                  <a:cs typeface="Arial" panose="020B0604020202020204" pitchFamily="34" charset="0"/>
                </a:rPr>
                <a:t>Hai điện tích q</a:t>
              </a:r>
              <a:r>
                <a:rPr lang="en-US" sz="1600" baseline="-25000">
                  <a:solidFill>
                    <a:schemeClr val="bg2"/>
                  </a:solidFill>
                  <a:effectLst/>
                  <a:latin typeface="Arial" panose="020B0604020202020204" pitchFamily="34" charset="0"/>
                  <a:ea typeface="Times New Roman" panose="02020603050405020304" pitchFamily="18" charset="0"/>
                  <a:cs typeface="Arial" panose="020B0604020202020204" pitchFamily="34" charset="0"/>
                </a:rPr>
                <a:t>1</a:t>
              </a:r>
              <a:r>
                <a:rPr lang="en-US" sz="1600">
                  <a:solidFill>
                    <a:schemeClr val="bg2"/>
                  </a:solidFill>
                  <a:effectLst/>
                  <a:latin typeface="Arial" panose="020B0604020202020204" pitchFamily="34" charset="0"/>
                  <a:ea typeface="Times New Roman" panose="02020603050405020304" pitchFamily="18" charset="0"/>
                  <a:cs typeface="Arial" panose="020B0604020202020204" pitchFamily="34" charset="0"/>
                </a:rPr>
                <a:t> = 6.10</a:t>
              </a:r>
              <a:r>
                <a:rPr lang="en-US" sz="1600" baseline="30000">
                  <a:solidFill>
                    <a:schemeClr val="bg2"/>
                  </a:solidFill>
                  <a:effectLst/>
                  <a:latin typeface="Arial" panose="020B0604020202020204" pitchFamily="34" charset="0"/>
                  <a:ea typeface="Times New Roman" panose="02020603050405020304" pitchFamily="18" charset="0"/>
                  <a:cs typeface="Arial" panose="020B0604020202020204" pitchFamily="34" charset="0"/>
                </a:rPr>
                <a:t>-8</a:t>
              </a:r>
              <a:r>
                <a:rPr lang="en-US" sz="1600">
                  <a:solidFill>
                    <a:schemeClr val="bg2"/>
                  </a:solidFill>
                  <a:effectLst/>
                  <a:latin typeface="Arial" panose="020B0604020202020204" pitchFamily="34" charset="0"/>
                  <a:ea typeface="Times New Roman" panose="02020603050405020304" pitchFamily="18" charset="0"/>
                  <a:cs typeface="Arial" panose="020B0604020202020204" pitchFamily="34" charset="0"/>
                </a:rPr>
                <a:t>C và q</a:t>
              </a:r>
              <a:r>
                <a:rPr lang="en-US" sz="1600" baseline="-2500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en-US" sz="1600">
                  <a:solidFill>
                    <a:schemeClr val="bg2"/>
                  </a:solidFill>
                  <a:effectLst/>
                  <a:latin typeface="Arial" panose="020B0604020202020204" pitchFamily="34" charset="0"/>
                  <a:ea typeface="Times New Roman" panose="02020603050405020304" pitchFamily="18" charset="0"/>
                  <a:cs typeface="Arial" panose="020B0604020202020204" pitchFamily="34" charset="0"/>
                </a:rPr>
                <a:t>= 3.10</a:t>
              </a:r>
              <a:r>
                <a:rPr lang="en-US" sz="1600" baseline="30000">
                  <a:solidFill>
                    <a:schemeClr val="bg2"/>
                  </a:solidFill>
                  <a:effectLst/>
                  <a:latin typeface="Arial" panose="020B0604020202020204" pitchFamily="34" charset="0"/>
                  <a:ea typeface="Times New Roman" panose="02020603050405020304" pitchFamily="18" charset="0"/>
                  <a:cs typeface="Arial" panose="020B0604020202020204" pitchFamily="34" charset="0"/>
                </a:rPr>
                <a:t>-8</a:t>
              </a:r>
              <a:r>
                <a:rPr lang="en-US" sz="1600">
                  <a:solidFill>
                    <a:schemeClr val="bg2"/>
                  </a:solidFill>
                  <a:effectLst/>
                  <a:latin typeface="Arial" panose="020B0604020202020204" pitchFamily="34" charset="0"/>
                  <a:ea typeface="Times New Roman" panose="02020603050405020304" pitchFamily="18" charset="0"/>
                  <a:cs typeface="Arial" panose="020B0604020202020204" pitchFamily="34" charset="0"/>
                </a:rPr>
                <a:t>C đặt trong chân không, để tương tác nhau bằng lực có độ lớn 1,8.10</a:t>
              </a:r>
              <a:r>
                <a:rPr lang="en-US" sz="1600" baseline="30000">
                  <a:solidFill>
                    <a:schemeClr val="bg2"/>
                  </a:solidFill>
                  <a:effectLst/>
                  <a:latin typeface="Arial" panose="020B0604020202020204" pitchFamily="34" charset="0"/>
                  <a:ea typeface="Times New Roman" panose="02020603050405020304" pitchFamily="18" charset="0"/>
                  <a:cs typeface="Arial" panose="020B0604020202020204" pitchFamily="34" charset="0"/>
                </a:rPr>
                <a:t>-2</a:t>
              </a:r>
              <a:r>
                <a:rPr lang="en-US" sz="1600">
                  <a:solidFill>
                    <a:schemeClr val="bg2"/>
                  </a:solidFill>
                  <a:effectLst/>
                  <a:latin typeface="Arial" panose="020B0604020202020204" pitchFamily="34" charset="0"/>
                  <a:ea typeface="Times New Roman" panose="02020603050405020304" pitchFamily="18" charset="0"/>
                  <a:cs typeface="Arial" panose="020B0604020202020204" pitchFamily="34" charset="0"/>
                </a:rPr>
                <a:t> N thì chúng phải đặt cách nhau</a:t>
              </a:r>
              <a:endParaRPr lang="en-US" sz="1600" kern="1200">
                <a:solidFill>
                  <a:schemeClr val="bg2"/>
                </a:solidFill>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80142677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 name="TextBox 1">
            <a:extLst>
              <a:ext uri="{FF2B5EF4-FFF2-40B4-BE49-F238E27FC236}">
                <a16:creationId xmlns:a16="http://schemas.microsoft.com/office/drawing/2014/main" id="{AA5ADFC9-D517-9633-DEE6-18A4F987EE29}"/>
              </a:ext>
            </a:extLst>
          </p:cNvPr>
          <p:cNvSpPr txBox="1"/>
          <p:nvPr/>
        </p:nvSpPr>
        <p:spPr>
          <a:xfrm>
            <a:off x="3281516" y="191730"/>
            <a:ext cx="2580968" cy="553998"/>
          </a:xfrm>
          <a:prstGeom prst="rect">
            <a:avLst/>
          </a:prstGeom>
          <a:noFill/>
        </p:spPr>
        <p:txBody>
          <a:bodyPr wrap="square" rtlCol="0">
            <a:spAutoFit/>
          </a:bodyPr>
          <a:lstStyle/>
          <a:p>
            <a:pPr algn="ctr"/>
            <a:r>
              <a:rPr lang="en-US" sz="3000" b="1"/>
              <a:t>VẬN DỤNG</a:t>
            </a:r>
          </a:p>
        </p:txBody>
      </p:sp>
      <p:sp>
        <p:nvSpPr>
          <p:cNvPr id="5" name="TextBox 4">
            <a:extLst>
              <a:ext uri="{FF2B5EF4-FFF2-40B4-BE49-F238E27FC236}">
                <a16:creationId xmlns:a16="http://schemas.microsoft.com/office/drawing/2014/main" id="{48B9DD00-CA8B-C374-EBE0-91AA6D002C2C}"/>
              </a:ext>
            </a:extLst>
          </p:cNvPr>
          <p:cNvSpPr txBox="1"/>
          <p:nvPr/>
        </p:nvSpPr>
        <p:spPr>
          <a:xfrm>
            <a:off x="3001297" y="1121812"/>
            <a:ext cx="5899355" cy="3076548"/>
          </a:xfrm>
          <a:prstGeom prst="rect">
            <a:avLst/>
          </a:prstGeom>
          <a:noFill/>
        </p:spPr>
        <p:txBody>
          <a:bodyPr wrap="square">
            <a:spAutoFit/>
          </a:bodyPr>
          <a:lstStyle/>
          <a:p>
            <a:pPr marL="0" marR="0" algn="just">
              <a:lnSpc>
                <a:spcPct val="150000"/>
              </a:lnSpc>
              <a:spcBef>
                <a:spcPts val="0"/>
              </a:spcBef>
              <a:spcAft>
                <a:spcPts val="0"/>
              </a:spcAft>
            </a:pPr>
            <a:r>
              <a:rPr lang="en-US" sz="2200">
                <a:effectLst/>
                <a:latin typeface="+mj-lt"/>
                <a:ea typeface="Times New Roman" panose="02020603050405020304" pitchFamily="18" charset="0"/>
                <a:cs typeface="Times New Roman" panose="02020603050405020304" pitchFamily="18" charset="0"/>
              </a:rPr>
              <a:t>Một vật dẫn A cô lập không tích điện đang được nối đất. Đưa một điện tích dương B lại rất gần vật dẫn này. Vật dẫn A được tích điện dương, âm hay không tích điện khi:</a:t>
            </a:r>
            <a:endParaRPr lang="en-US" sz="22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200">
                <a:effectLst/>
                <a:latin typeface="+mj-lt"/>
                <a:ea typeface="Times New Roman" panose="02020603050405020304" pitchFamily="18" charset="0"/>
                <a:cs typeface="Times New Roman" panose="02020603050405020304" pitchFamily="18" charset="0"/>
              </a:rPr>
              <a:t>a) Đưa B ra xa rồi mới thôi nối đất vật dẫn A?</a:t>
            </a:r>
            <a:endParaRPr lang="en-US" sz="22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200">
                <a:effectLst/>
                <a:latin typeface="+mj-lt"/>
                <a:ea typeface="Times New Roman" panose="02020603050405020304" pitchFamily="18" charset="0"/>
                <a:cs typeface="Times New Roman" panose="02020603050405020304" pitchFamily="18" charset="0"/>
              </a:rPr>
              <a:t>b) Thôi nối đất vật dẫn A rồi mới đưa B ra xa?</a:t>
            </a:r>
            <a:endParaRPr lang="en-US" sz="2200">
              <a:effectLst/>
              <a:latin typeface="+mj-lt"/>
              <a:ea typeface="Calibri" panose="020F0502020204030204" pitchFamily="34" charset="0"/>
              <a:cs typeface="Times New Roman" panose="02020603050405020304" pitchFamily="18" charset="0"/>
            </a:endParaRPr>
          </a:p>
        </p:txBody>
      </p:sp>
      <p:sp>
        <p:nvSpPr>
          <p:cNvPr id="6" name="Freeform 10">
            <a:extLst>
              <a:ext uri="{FF2B5EF4-FFF2-40B4-BE49-F238E27FC236}">
                <a16:creationId xmlns:a16="http://schemas.microsoft.com/office/drawing/2014/main" id="{A7772563-75F8-0613-0E2D-F92FE4749671}"/>
              </a:ext>
            </a:extLst>
          </p:cNvPr>
          <p:cNvSpPr/>
          <p:nvPr/>
        </p:nvSpPr>
        <p:spPr>
          <a:xfrm>
            <a:off x="243348" y="1483723"/>
            <a:ext cx="2524613" cy="2714637"/>
          </a:xfrm>
          <a:custGeom>
            <a:avLst/>
            <a:gdLst/>
            <a:ahLst/>
            <a:cxnLst/>
            <a:rect l="l" t="t" r="r" b="b"/>
            <a:pathLst>
              <a:path w="3826764" h="4114800">
                <a:moveTo>
                  <a:pt x="0" y="0"/>
                </a:moveTo>
                <a:lnTo>
                  <a:pt x="3826764" y="0"/>
                </a:lnTo>
                <a:lnTo>
                  <a:pt x="382676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25E234E-5202-2E18-E2F6-B95C2ECB6E8A}"/>
              </a:ext>
            </a:extLst>
          </p:cNvPr>
          <p:cNvSpPr/>
          <p:nvPr/>
        </p:nvSpPr>
        <p:spPr>
          <a:xfrm>
            <a:off x="1863213" y="915082"/>
            <a:ext cx="6961239" cy="1917291"/>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1800">
                <a:solidFill>
                  <a:schemeClr val="tx1"/>
                </a:solidFill>
                <a:effectLst/>
                <a:latin typeface="+mj-lt"/>
                <a:ea typeface="Times New Roman" panose="02020603050405020304" pitchFamily="18" charset="0"/>
                <a:cs typeface="Times New Roman" panose="02020603050405020304" pitchFamily="18" charset="0"/>
              </a:rPr>
              <a:t>Khi đưa B ra xa rồi mới thôi nối đất vật dẫn A:</a:t>
            </a:r>
            <a:endParaRPr lang="en-US" sz="180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a:solidFill>
                  <a:schemeClr val="tx1"/>
                </a:solidFill>
                <a:effectLst/>
                <a:latin typeface="+mj-lt"/>
                <a:ea typeface="Times New Roman" panose="02020603050405020304" pitchFamily="18" charset="0"/>
                <a:cs typeface="Times New Roman" panose="02020603050405020304" pitchFamily="18" charset="0"/>
              </a:rPr>
              <a:t>Trong trường hợp này, điện tích dương từ B sẽ không được truyền đến vật dẫn A qua đường dẫn tiếp xúc vì không có đường dẫn nào. Do đó, vật dẫn A sẽ không bị tích điện dương hay âm.</a:t>
            </a:r>
            <a:endParaRPr lang="en-US" sz="1800">
              <a:solidFill>
                <a:schemeClr val="tx1"/>
              </a:solidFill>
              <a:effectLst/>
              <a:latin typeface="+mj-lt"/>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96EF95D2-AB85-56D8-C5FB-3E3C66D1139F}"/>
              </a:ext>
            </a:extLst>
          </p:cNvPr>
          <p:cNvSpPr/>
          <p:nvPr/>
        </p:nvSpPr>
        <p:spPr>
          <a:xfrm>
            <a:off x="1863214" y="3050456"/>
            <a:ext cx="6961239" cy="1917291"/>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1800">
                <a:solidFill>
                  <a:schemeClr val="tx1"/>
                </a:solidFill>
                <a:effectLst/>
                <a:latin typeface="+mj-lt"/>
                <a:ea typeface="Times New Roman" panose="02020603050405020304" pitchFamily="18" charset="0"/>
                <a:cs typeface="Times New Roman" panose="02020603050405020304" pitchFamily="18" charset="0"/>
              </a:rPr>
              <a:t>Khi thôi nối đất vật dẫn A rồi mới đưa B ra xa:</a:t>
            </a:r>
            <a:endParaRPr lang="en-US" sz="180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a:solidFill>
                  <a:schemeClr val="tx1"/>
                </a:solidFill>
                <a:effectLst/>
                <a:latin typeface="+mj-lt"/>
                <a:ea typeface="Times New Roman" panose="02020603050405020304" pitchFamily="18" charset="0"/>
                <a:cs typeface="Times New Roman" panose="02020603050405020304" pitchFamily="18" charset="0"/>
              </a:rPr>
              <a:t>Electron từ mặt đất truyền lên bị nhốt trong vật dẫn A, không còn truyền đi đâu được. Vì vậy vật dẫn A lúc này có tổng số electron lớn hơn tổng số proton nên tích điện âm.</a:t>
            </a:r>
            <a:endParaRPr lang="en-US" sz="1800">
              <a:solidFill>
                <a:schemeClr val="tx1"/>
              </a:solidFill>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828202B-566C-A332-0C5D-D1B41743C493}"/>
              </a:ext>
            </a:extLst>
          </p:cNvPr>
          <p:cNvSpPr txBox="1"/>
          <p:nvPr/>
        </p:nvSpPr>
        <p:spPr>
          <a:xfrm>
            <a:off x="3827206" y="250723"/>
            <a:ext cx="2109020" cy="446276"/>
          </a:xfrm>
          <a:prstGeom prst="rect">
            <a:avLst/>
          </a:prstGeom>
          <a:noFill/>
        </p:spPr>
        <p:txBody>
          <a:bodyPr wrap="square" rtlCol="0">
            <a:spAutoFit/>
          </a:bodyPr>
          <a:lstStyle/>
          <a:p>
            <a:pPr algn="ctr"/>
            <a:r>
              <a:rPr lang="en-US" sz="2300" b="1">
                <a:solidFill>
                  <a:srgbClr val="FF0000"/>
                </a:solidFill>
              </a:rPr>
              <a:t>TRẢ LỜI</a:t>
            </a:r>
          </a:p>
        </p:txBody>
      </p:sp>
      <p:sp>
        <p:nvSpPr>
          <p:cNvPr id="2" name="Arrow: Pentagon 1">
            <a:extLst>
              <a:ext uri="{FF2B5EF4-FFF2-40B4-BE49-F238E27FC236}">
                <a16:creationId xmlns:a16="http://schemas.microsoft.com/office/drawing/2014/main" id="{BA7E10C8-6C2B-C488-5093-FAE7C3577392}"/>
              </a:ext>
            </a:extLst>
          </p:cNvPr>
          <p:cNvSpPr/>
          <p:nvPr/>
        </p:nvSpPr>
        <p:spPr>
          <a:xfrm>
            <a:off x="0" y="1356852"/>
            <a:ext cx="1415845" cy="545690"/>
          </a:xfrm>
          <a:prstGeom prst="homePlate">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Câu a</a:t>
            </a:r>
          </a:p>
        </p:txBody>
      </p:sp>
      <p:sp>
        <p:nvSpPr>
          <p:cNvPr id="4" name="Arrow: Pentagon 3">
            <a:extLst>
              <a:ext uri="{FF2B5EF4-FFF2-40B4-BE49-F238E27FC236}">
                <a16:creationId xmlns:a16="http://schemas.microsoft.com/office/drawing/2014/main" id="{3A9493D6-49E6-89D3-9F5D-1E5EAB70B5DF}"/>
              </a:ext>
            </a:extLst>
          </p:cNvPr>
          <p:cNvSpPr/>
          <p:nvPr/>
        </p:nvSpPr>
        <p:spPr>
          <a:xfrm>
            <a:off x="0" y="3736256"/>
            <a:ext cx="1415845" cy="545690"/>
          </a:xfrm>
          <a:prstGeom prst="homePlate">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Câu b</a:t>
            </a:r>
          </a:p>
        </p:txBody>
      </p:sp>
    </p:spTree>
    <p:extLst>
      <p:ext uri="{BB962C8B-B14F-4D97-AF65-F5344CB8AC3E}">
        <p14:creationId xmlns:p14="http://schemas.microsoft.com/office/powerpoint/2010/main" val="384899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6" name="TextBox 5">
            <a:extLst>
              <a:ext uri="{FF2B5EF4-FFF2-40B4-BE49-F238E27FC236}">
                <a16:creationId xmlns:a16="http://schemas.microsoft.com/office/drawing/2014/main" id="{0F3302B0-C0DA-4714-B75A-BAF8CCAEF0A5}"/>
              </a:ext>
            </a:extLst>
          </p:cNvPr>
          <p:cNvSpPr txBox="1"/>
          <p:nvPr/>
        </p:nvSpPr>
        <p:spPr>
          <a:xfrm>
            <a:off x="2433484" y="221226"/>
            <a:ext cx="4417142" cy="553998"/>
          </a:xfrm>
          <a:prstGeom prst="rect">
            <a:avLst/>
          </a:prstGeom>
          <a:noFill/>
        </p:spPr>
        <p:txBody>
          <a:bodyPr wrap="square" rtlCol="0">
            <a:spAutoFit/>
          </a:bodyPr>
          <a:lstStyle/>
          <a:p>
            <a:pPr algn="ctr"/>
            <a:r>
              <a:rPr lang="en-US" sz="3000" b="1"/>
              <a:t>HƯỚNG DẪN VỀ NHÀ</a:t>
            </a:r>
          </a:p>
        </p:txBody>
      </p:sp>
      <p:grpSp>
        <p:nvGrpSpPr>
          <p:cNvPr id="17" name="Group 16">
            <a:extLst>
              <a:ext uri="{FF2B5EF4-FFF2-40B4-BE49-F238E27FC236}">
                <a16:creationId xmlns:a16="http://schemas.microsoft.com/office/drawing/2014/main" id="{4BFD54A3-D319-6FC8-2EA4-ACE29BF679D8}"/>
              </a:ext>
            </a:extLst>
          </p:cNvPr>
          <p:cNvGrpSpPr/>
          <p:nvPr/>
        </p:nvGrpSpPr>
        <p:grpSpPr>
          <a:xfrm>
            <a:off x="353961" y="958644"/>
            <a:ext cx="2426110" cy="3178278"/>
            <a:chOff x="353961" y="958644"/>
            <a:chExt cx="2426110" cy="3178278"/>
          </a:xfrm>
        </p:grpSpPr>
        <p:sp>
          <p:nvSpPr>
            <p:cNvPr id="10" name="Rectangle: Rounded Corners 9">
              <a:extLst>
                <a:ext uri="{FF2B5EF4-FFF2-40B4-BE49-F238E27FC236}">
                  <a16:creationId xmlns:a16="http://schemas.microsoft.com/office/drawing/2014/main" id="{0B57FA46-8945-D5EB-7952-A1A3C71AA4B5}"/>
                </a:ext>
              </a:extLst>
            </p:cNvPr>
            <p:cNvSpPr/>
            <p:nvPr/>
          </p:nvSpPr>
          <p:spPr>
            <a:xfrm>
              <a:off x="353961" y="1423219"/>
              <a:ext cx="2426110" cy="2713703"/>
            </a:xfrm>
            <a:prstGeom prst="roundRect">
              <a:avLst/>
            </a:prstGeom>
            <a:solidFill>
              <a:schemeClr val="accent3">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effectLst/>
                  <a:latin typeface="+mj-lt"/>
                  <a:ea typeface="Times New Roman" panose="02020603050405020304" pitchFamily="18" charset="0"/>
                </a:rPr>
                <a:t>Xem lại kiến thức đã học ở bài 1</a:t>
              </a:r>
              <a:endParaRPr lang="en-US" sz="2000">
                <a:latin typeface="+mj-lt"/>
              </a:endParaRPr>
            </a:p>
          </p:txBody>
        </p:sp>
        <p:sp>
          <p:nvSpPr>
            <p:cNvPr id="16" name="Oval 15">
              <a:extLst>
                <a:ext uri="{FF2B5EF4-FFF2-40B4-BE49-F238E27FC236}">
                  <a16:creationId xmlns:a16="http://schemas.microsoft.com/office/drawing/2014/main" id="{3309A6F9-658C-3035-65E9-BF5F2EBEBC59}"/>
                </a:ext>
              </a:extLst>
            </p:cNvPr>
            <p:cNvSpPr/>
            <p:nvPr/>
          </p:nvSpPr>
          <p:spPr>
            <a:xfrm>
              <a:off x="1001047" y="958644"/>
              <a:ext cx="1150374" cy="656303"/>
            </a:xfrm>
            <a:prstGeom prst="ellipse">
              <a:avLst/>
            </a:prstGeom>
            <a:solidFill>
              <a:schemeClr val="accent6"/>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accent5">
                      <a:lumMod val="10000"/>
                    </a:schemeClr>
                  </a:solidFill>
                </a:rPr>
                <a:t>1</a:t>
              </a:r>
            </a:p>
          </p:txBody>
        </p:sp>
      </p:grpSp>
      <p:grpSp>
        <p:nvGrpSpPr>
          <p:cNvPr id="19" name="Group 18">
            <a:extLst>
              <a:ext uri="{FF2B5EF4-FFF2-40B4-BE49-F238E27FC236}">
                <a16:creationId xmlns:a16="http://schemas.microsoft.com/office/drawing/2014/main" id="{7283A8BE-F708-A4F5-476F-29A32DF22286}"/>
              </a:ext>
            </a:extLst>
          </p:cNvPr>
          <p:cNvGrpSpPr/>
          <p:nvPr/>
        </p:nvGrpSpPr>
        <p:grpSpPr>
          <a:xfrm>
            <a:off x="3358946" y="958643"/>
            <a:ext cx="2426110" cy="3178278"/>
            <a:chOff x="3358946" y="958643"/>
            <a:chExt cx="2426110" cy="3178278"/>
          </a:xfrm>
          <a:solidFill>
            <a:schemeClr val="accent1">
              <a:lumMod val="20000"/>
              <a:lumOff val="80000"/>
            </a:schemeClr>
          </a:solidFill>
        </p:grpSpPr>
        <p:sp>
          <p:nvSpPr>
            <p:cNvPr id="13" name="Rectangle: Rounded Corners 12">
              <a:extLst>
                <a:ext uri="{FF2B5EF4-FFF2-40B4-BE49-F238E27FC236}">
                  <a16:creationId xmlns:a16="http://schemas.microsoft.com/office/drawing/2014/main" id="{4CF38A4A-A930-E630-786F-B2C29D3D5B02}"/>
                </a:ext>
              </a:extLst>
            </p:cNvPr>
            <p:cNvSpPr/>
            <p:nvPr/>
          </p:nvSpPr>
          <p:spPr>
            <a:xfrm>
              <a:off x="3358946" y="1423218"/>
              <a:ext cx="2426110" cy="2713703"/>
            </a:xfrm>
            <a:prstGeom prst="roundRect">
              <a:avLst/>
            </a:prstGeom>
            <a:grp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effectLst/>
                  <a:ea typeface="Times New Roman" panose="02020603050405020304" pitchFamily="18" charset="0"/>
                </a:rPr>
                <a:t>Hoàn</a:t>
              </a:r>
              <a:r>
                <a:rPr lang="vi-VN" sz="2000">
                  <a:solidFill>
                    <a:srgbClr val="000000"/>
                  </a:solidFill>
                  <a:effectLst/>
                  <a:ea typeface="Times New Roman" panose="02020603050405020304" pitchFamily="18" charset="0"/>
                </a:rPr>
                <a:t> thành các bài tập </a:t>
              </a:r>
              <a:r>
                <a:rPr lang="en-US" sz="2000">
                  <a:solidFill>
                    <a:srgbClr val="000000"/>
                  </a:solidFill>
                  <a:effectLst/>
                  <a:ea typeface="Times New Roman" panose="02020603050405020304" pitchFamily="18" charset="0"/>
                </a:rPr>
                <a:t>trong Sách bài tập Vật lí 11</a:t>
              </a:r>
              <a:endParaRPr lang="en-US" sz="2000"/>
            </a:p>
          </p:txBody>
        </p:sp>
        <p:sp>
          <p:nvSpPr>
            <p:cNvPr id="18" name="Oval 17">
              <a:extLst>
                <a:ext uri="{FF2B5EF4-FFF2-40B4-BE49-F238E27FC236}">
                  <a16:creationId xmlns:a16="http://schemas.microsoft.com/office/drawing/2014/main" id="{6586B294-7441-A983-908F-A090DBAEE87C}"/>
                </a:ext>
              </a:extLst>
            </p:cNvPr>
            <p:cNvSpPr/>
            <p:nvPr/>
          </p:nvSpPr>
          <p:spPr>
            <a:xfrm>
              <a:off x="4066868" y="958643"/>
              <a:ext cx="1150374" cy="656303"/>
            </a:xfrm>
            <a:prstGeom prst="ellipse">
              <a:avLst/>
            </a:prstGeom>
            <a:solidFill>
              <a:schemeClr val="accent6"/>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accent5">
                      <a:lumMod val="10000"/>
                    </a:schemeClr>
                  </a:solidFill>
                </a:rPr>
                <a:t>2</a:t>
              </a:r>
            </a:p>
          </p:txBody>
        </p:sp>
      </p:grpSp>
      <p:grpSp>
        <p:nvGrpSpPr>
          <p:cNvPr id="21" name="Group 20">
            <a:extLst>
              <a:ext uri="{FF2B5EF4-FFF2-40B4-BE49-F238E27FC236}">
                <a16:creationId xmlns:a16="http://schemas.microsoft.com/office/drawing/2014/main" id="{3063C562-E10E-0C6A-2B56-F1F389B6B963}"/>
              </a:ext>
            </a:extLst>
          </p:cNvPr>
          <p:cNvGrpSpPr/>
          <p:nvPr/>
        </p:nvGrpSpPr>
        <p:grpSpPr>
          <a:xfrm>
            <a:off x="6297563" y="958643"/>
            <a:ext cx="2426110" cy="3178278"/>
            <a:chOff x="6297563" y="958643"/>
            <a:chExt cx="2426110" cy="3178278"/>
          </a:xfrm>
        </p:grpSpPr>
        <p:sp>
          <p:nvSpPr>
            <p:cNvPr id="12" name="Rectangle: Rounded Corners 11">
              <a:extLst>
                <a:ext uri="{FF2B5EF4-FFF2-40B4-BE49-F238E27FC236}">
                  <a16:creationId xmlns:a16="http://schemas.microsoft.com/office/drawing/2014/main" id="{1AE5FD50-6384-B050-53C5-D9549972BC64}"/>
                </a:ext>
              </a:extLst>
            </p:cNvPr>
            <p:cNvSpPr/>
            <p:nvPr/>
          </p:nvSpPr>
          <p:spPr>
            <a:xfrm>
              <a:off x="6297563" y="1423218"/>
              <a:ext cx="2426110" cy="2713703"/>
            </a:xfrm>
            <a:prstGeom prst="roundRect">
              <a:avLst/>
            </a:prstGeom>
            <a:solidFill>
              <a:schemeClr val="accent5">
                <a:lumMod val="9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effectLst/>
                  <a:latin typeface="+mj-lt"/>
                  <a:ea typeface="Times New Roman" panose="02020603050405020304" pitchFamily="18" charset="0"/>
                </a:rPr>
                <a:t>Xem trước nội dung </a:t>
              </a:r>
              <a:r>
                <a:rPr lang="en-US" sz="2000" b="1" i="1">
                  <a:solidFill>
                    <a:srgbClr val="000000"/>
                  </a:solidFill>
                  <a:effectLst/>
                  <a:latin typeface="+mj-lt"/>
                  <a:ea typeface="Times New Roman" panose="02020603050405020304" pitchFamily="18" charset="0"/>
                </a:rPr>
                <a:t>Bài 2. Điện trường</a:t>
              </a:r>
              <a:endParaRPr lang="en-US" sz="2000" b="1" i="1">
                <a:latin typeface="+mj-lt"/>
              </a:endParaRPr>
            </a:p>
          </p:txBody>
        </p:sp>
        <p:sp>
          <p:nvSpPr>
            <p:cNvPr id="20" name="Oval 19">
              <a:extLst>
                <a:ext uri="{FF2B5EF4-FFF2-40B4-BE49-F238E27FC236}">
                  <a16:creationId xmlns:a16="http://schemas.microsoft.com/office/drawing/2014/main" id="{D82FCD42-C305-9F17-446A-BBB20C4A09C6}"/>
                </a:ext>
              </a:extLst>
            </p:cNvPr>
            <p:cNvSpPr/>
            <p:nvPr/>
          </p:nvSpPr>
          <p:spPr>
            <a:xfrm>
              <a:off x="7073697" y="958643"/>
              <a:ext cx="1150374" cy="656303"/>
            </a:xfrm>
            <a:prstGeom prst="ellipse">
              <a:avLst/>
            </a:prstGeom>
            <a:solidFill>
              <a:schemeClr val="accent6"/>
            </a:solidFill>
            <a:ln>
              <a:solidFill>
                <a:schemeClr val="accent5">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accent5">
                      <a:lumMod val="10000"/>
                    </a:schemeClr>
                  </a:solidFill>
                </a:rPr>
                <a:t>3</a:t>
              </a:r>
            </a:p>
          </p:txBody>
        </p:sp>
      </p:gr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4" name="TextBox 3">
            <a:extLst>
              <a:ext uri="{FF2B5EF4-FFF2-40B4-BE49-F238E27FC236}">
                <a16:creationId xmlns:a16="http://schemas.microsoft.com/office/drawing/2014/main" id="{CC6D3E88-0A29-C291-EE2A-D73E8B901ECF}"/>
              </a:ext>
            </a:extLst>
          </p:cNvPr>
          <p:cNvSpPr txBox="1"/>
          <p:nvPr/>
        </p:nvSpPr>
        <p:spPr>
          <a:xfrm>
            <a:off x="715296" y="1166383"/>
            <a:ext cx="7580671" cy="3437864"/>
          </a:xfrm>
          <a:prstGeom prst="rect">
            <a:avLst/>
          </a:prstGeom>
          <a:noFill/>
        </p:spPr>
        <p:txBody>
          <a:bodyPr wrap="square">
            <a:spAutoFit/>
          </a:bodyPr>
          <a:lstStyle/>
          <a:p>
            <a:pPr marL="0" marR="0" algn="ctr">
              <a:lnSpc>
                <a:spcPct val="150000"/>
              </a:lnSpc>
              <a:spcBef>
                <a:spcPts val="100"/>
              </a:spcBef>
              <a:spcAft>
                <a:spcPts val="100"/>
              </a:spcAft>
            </a:pPr>
            <a:r>
              <a:rPr lang="en-US" sz="5000" b="1">
                <a:solidFill>
                  <a:srgbClr val="2F5496"/>
                </a:solidFill>
                <a:effectLst/>
                <a:latin typeface="+mj-lt"/>
                <a:ea typeface="Times New Roman" panose="02020603050405020304" pitchFamily="18" charset="0"/>
                <a:cs typeface="Times New Roman" panose="02020603050405020304" pitchFamily="18" charset="0"/>
              </a:rPr>
              <a:t>BÀI 1</a:t>
            </a:r>
            <a:r>
              <a:rPr lang="vi-VN" sz="5000" b="1">
                <a:solidFill>
                  <a:srgbClr val="2F5496"/>
                </a:solidFill>
                <a:effectLst/>
                <a:latin typeface="+mj-lt"/>
                <a:ea typeface="Times New Roman" panose="02020603050405020304" pitchFamily="18" charset="0"/>
                <a:cs typeface="Times New Roman" panose="02020603050405020304" pitchFamily="18" charset="0"/>
              </a:rPr>
              <a:t>: </a:t>
            </a:r>
            <a:endParaRPr lang="en-US" sz="5000" b="1">
              <a:solidFill>
                <a:srgbClr val="2F5496"/>
              </a:solidFill>
              <a:effectLst/>
              <a:latin typeface="+mj-lt"/>
              <a:ea typeface="Times New Roman" panose="02020603050405020304" pitchFamily="18" charset="0"/>
              <a:cs typeface="Times New Roman" panose="02020603050405020304" pitchFamily="18" charset="0"/>
            </a:endParaRPr>
          </a:p>
          <a:p>
            <a:pPr marL="0" marR="0" algn="ctr">
              <a:lnSpc>
                <a:spcPct val="150000"/>
              </a:lnSpc>
              <a:spcBef>
                <a:spcPts val="100"/>
              </a:spcBef>
              <a:spcAft>
                <a:spcPts val="100"/>
              </a:spcAft>
            </a:pPr>
            <a:r>
              <a:rPr lang="en-US" sz="5000" b="1">
                <a:solidFill>
                  <a:srgbClr val="2F5496"/>
                </a:solidFill>
                <a:latin typeface="+mj-lt"/>
                <a:ea typeface="Times New Roman" panose="02020603050405020304" pitchFamily="18" charset="0"/>
                <a:cs typeface="Times New Roman" panose="02020603050405020304" pitchFamily="18" charset="0"/>
              </a:rPr>
              <a:t>LỰC TƯƠNG TÁC GIỮA CÁC ĐIỆN TỬ</a:t>
            </a:r>
            <a:endParaRPr lang="en-US" sz="5000" b="1">
              <a:solidFill>
                <a:srgbClr val="2F5496"/>
              </a:solidFill>
              <a:effectLst/>
              <a:latin typeface="+mj-l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prism isContent="1" isInverted="1"/>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F7EC"/>
        </a:solidFill>
        <a:effectLst/>
      </p:bgPr>
    </p:bg>
    <p:spTree>
      <p:nvGrpSpPr>
        <p:cNvPr id="1" name="Shape 634"/>
        <p:cNvGrpSpPr/>
        <p:nvPr/>
      </p:nvGrpSpPr>
      <p:grpSpPr>
        <a:xfrm>
          <a:off x="0" y="0"/>
          <a:ext cx="0" cy="0"/>
          <a:chOff x="0" y="0"/>
          <a:chExt cx="0" cy="0"/>
        </a:xfrm>
      </p:grpSpPr>
      <p:sp>
        <p:nvSpPr>
          <p:cNvPr id="667" name="Google Shape;667;p34"/>
          <p:cNvSpPr/>
          <p:nvPr/>
        </p:nvSpPr>
        <p:spPr>
          <a:xfrm flipH="1">
            <a:off x="2980198" y="4481231"/>
            <a:ext cx="2831577" cy="133697"/>
          </a:xfrm>
          <a:custGeom>
            <a:avLst/>
            <a:gdLst/>
            <a:ahLst/>
            <a:cxnLst/>
            <a:rect l="l" t="t" r="r" b="b"/>
            <a:pathLst>
              <a:path w="78885" h="3703" extrusionOk="0">
                <a:moveTo>
                  <a:pt x="37948" y="0"/>
                </a:moveTo>
                <a:cubicBezTo>
                  <a:pt x="26048" y="0"/>
                  <a:pt x="12801" y="918"/>
                  <a:pt x="0" y="3703"/>
                </a:cubicBezTo>
                <a:lnTo>
                  <a:pt x="78884" y="3422"/>
                </a:lnTo>
                <a:cubicBezTo>
                  <a:pt x="78884" y="3422"/>
                  <a:pt x="60929" y="0"/>
                  <a:pt x="37948" y="0"/>
                </a:cubicBezTo>
                <a:close/>
              </a:path>
            </a:pathLst>
          </a:custGeom>
          <a:solidFill>
            <a:srgbClr val="9AD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68" name="Google Shape;668;p34"/>
          <p:cNvGrpSpPr/>
          <p:nvPr/>
        </p:nvGrpSpPr>
        <p:grpSpPr>
          <a:xfrm>
            <a:off x="8247775" y="3871575"/>
            <a:ext cx="502825" cy="736500"/>
            <a:chOff x="6108925" y="2841025"/>
            <a:chExt cx="502825" cy="736500"/>
          </a:xfrm>
        </p:grpSpPr>
        <p:sp>
          <p:nvSpPr>
            <p:cNvPr id="669" name="Google Shape;669;p34"/>
            <p:cNvSpPr/>
            <p:nvPr/>
          </p:nvSpPr>
          <p:spPr>
            <a:xfrm>
              <a:off x="6108925" y="2841025"/>
              <a:ext cx="502825" cy="736500"/>
            </a:xfrm>
            <a:custGeom>
              <a:avLst/>
              <a:gdLst/>
              <a:ahLst/>
              <a:cxnLst/>
              <a:rect l="l" t="t" r="r" b="b"/>
              <a:pathLst>
                <a:path w="20113" h="29460" extrusionOk="0">
                  <a:moveTo>
                    <a:pt x="20098" y="0"/>
                  </a:moveTo>
                  <a:cubicBezTo>
                    <a:pt x="20098" y="0"/>
                    <a:pt x="15957" y="666"/>
                    <a:pt x="12955" y="3121"/>
                  </a:cubicBezTo>
                  <a:lnTo>
                    <a:pt x="14375" y="5103"/>
                  </a:lnTo>
                  <a:lnTo>
                    <a:pt x="14375" y="5103"/>
                  </a:lnTo>
                  <a:lnTo>
                    <a:pt x="12156" y="4156"/>
                  </a:lnTo>
                  <a:lnTo>
                    <a:pt x="8592" y="9243"/>
                  </a:lnTo>
                  <a:lnTo>
                    <a:pt x="10367" y="11225"/>
                  </a:lnTo>
                  <a:lnTo>
                    <a:pt x="7335" y="11151"/>
                  </a:lnTo>
                  <a:lnTo>
                    <a:pt x="4673" y="15854"/>
                  </a:lnTo>
                  <a:lnTo>
                    <a:pt x="6685" y="17481"/>
                  </a:lnTo>
                  <a:lnTo>
                    <a:pt x="3002" y="16978"/>
                  </a:lnTo>
                  <a:cubicBezTo>
                    <a:pt x="3002" y="16978"/>
                    <a:pt x="0" y="23308"/>
                    <a:pt x="1863" y="29460"/>
                  </a:cubicBezTo>
                  <a:cubicBezTo>
                    <a:pt x="1863" y="29460"/>
                    <a:pt x="13739" y="21651"/>
                    <a:pt x="16815" y="14005"/>
                  </a:cubicBezTo>
                  <a:lnTo>
                    <a:pt x="14700" y="13177"/>
                  </a:lnTo>
                  <a:lnTo>
                    <a:pt x="17835" y="11861"/>
                  </a:lnTo>
                  <a:lnTo>
                    <a:pt x="19640" y="7350"/>
                  </a:lnTo>
                  <a:lnTo>
                    <a:pt x="16800" y="7069"/>
                  </a:lnTo>
                  <a:lnTo>
                    <a:pt x="19373" y="6389"/>
                  </a:lnTo>
                  <a:cubicBezTo>
                    <a:pt x="19373" y="6389"/>
                    <a:pt x="20113" y="2781"/>
                    <a:pt x="20098" y="0"/>
                  </a:cubicBezTo>
                  <a:close/>
                </a:path>
              </a:pathLst>
            </a:custGeom>
            <a:solidFill>
              <a:srgbClr val="88C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34"/>
            <p:cNvSpPr/>
            <p:nvPr/>
          </p:nvSpPr>
          <p:spPr>
            <a:xfrm>
              <a:off x="6183600" y="2901275"/>
              <a:ext cx="380475" cy="616725"/>
            </a:xfrm>
            <a:custGeom>
              <a:avLst/>
              <a:gdLst/>
              <a:ahLst/>
              <a:cxnLst/>
              <a:rect l="l" t="t" r="r" b="b"/>
              <a:pathLst>
                <a:path w="15219" h="24669" fill="none" extrusionOk="0">
                  <a:moveTo>
                    <a:pt x="0" y="24669"/>
                  </a:moveTo>
                  <a:cubicBezTo>
                    <a:pt x="0" y="24669"/>
                    <a:pt x="2189" y="19197"/>
                    <a:pt x="4585" y="16402"/>
                  </a:cubicBezTo>
                  <a:cubicBezTo>
                    <a:pt x="6981" y="13607"/>
                    <a:pt x="11284" y="8445"/>
                    <a:pt x="12586" y="4585"/>
                  </a:cubicBezTo>
                  <a:cubicBezTo>
                    <a:pt x="13887" y="726"/>
                    <a:pt x="15218" y="1"/>
                    <a:pt x="15218" y="1"/>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34"/>
            <p:cNvSpPr/>
            <p:nvPr/>
          </p:nvSpPr>
          <p:spPr>
            <a:xfrm>
              <a:off x="6189875" y="3393375"/>
              <a:ext cx="101700" cy="67700"/>
            </a:xfrm>
            <a:custGeom>
              <a:avLst/>
              <a:gdLst/>
              <a:ahLst/>
              <a:cxnLst/>
              <a:rect l="l" t="t" r="r" b="b"/>
              <a:pathLst>
                <a:path w="4068" h="2708" fill="none" extrusionOk="0">
                  <a:moveTo>
                    <a:pt x="4068" y="1154"/>
                  </a:moveTo>
                  <a:lnTo>
                    <a:pt x="755" y="2707"/>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34"/>
            <p:cNvSpPr/>
            <p:nvPr/>
          </p:nvSpPr>
          <p:spPr>
            <a:xfrm>
              <a:off x="6234625" y="3310200"/>
              <a:ext cx="156400" cy="63625"/>
            </a:xfrm>
            <a:custGeom>
              <a:avLst/>
              <a:gdLst/>
              <a:ahLst/>
              <a:cxnLst/>
              <a:rect l="l" t="t" r="r" b="b"/>
              <a:pathLst>
                <a:path w="6256" h="2545" fill="none" extrusionOk="0">
                  <a:moveTo>
                    <a:pt x="6256" y="562"/>
                  </a:moveTo>
                  <a:lnTo>
                    <a:pt x="799" y="2544"/>
                  </a:lnTo>
                  <a:lnTo>
                    <a:pt x="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34"/>
            <p:cNvSpPr/>
            <p:nvPr/>
          </p:nvSpPr>
          <p:spPr>
            <a:xfrm>
              <a:off x="6318175" y="3190400"/>
              <a:ext cx="129800" cy="76575"/>
            </a:xfrm>
            <a:custGeom>
              <a:avLst/>
              <a:gdLst/>
              <a:ahLst/>
              <a:cxnLst/>
              <a:rect l="l" t="t" r="r" b="b"/>
              <a:pathLst>
                <a:path w="5192" h="3063" fill="none" extrusionOk="0">
                  <a:moveTo>
                    <a:pt x="5191" y="1376"/>
                  </a:moveTo>
                  <a:lnTo>
                    <a:pt x="577" y="3062"/>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34"/>
            <p:cNvSpPr/>
            <p:nvPr/>
          </p:nvSpPr>
          <p:spPr>
            <a:xfrm>
              <a:off x="6401725" y="3102425"/>
              <a:ext cx="81375" cy="70250"/>
            </a:xfrm>
            <a:custGeom>
              <a:avLst/>
              <a:gdLst/>
              <a:ahLst/>
              <a:cxnLst/>
              <a:rect l="l" t="t" r="r" b="b"/>
              <a:pathLst>
                <a:path w="3255" h="2810" fill="none" extrusionOk="0">
                  <a:moveTo>
                    <a:pt x="3254" y="1272"/>
                  </a:moveTo>
                  <a:lnTo>
                    <a:pt x="297" y="2810"/>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34"/>
            <p:cNvSpPr/>
            <p:nvPr/>
          </p:nvSpPr>
          <p:spPr>
            <a:xfrm>
              <a:off x="6431300" y="3017750"/>
              <a:ext cx="104300" cy="74700"/>
            </a:xfrm>
            <a:custGeom>
              <a:avLst/>
              <a:gdLst/>
              <a:ahLst/>
              <a:cxnLst/>
              <a:rect l="l" t="t" r="r" b="b"/>
              <a:pathLst>
                <a:path w="4172" h="2988" fill="none" extrusionOk="0">
                  <a:moveTo>
                    <a:pt x="4171" y="1642"/>
                  </a:moveTo>
                  <a:lnTo>
                    <a:pt x="1228" y="2988"/>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34"/>
            <p:cNvSpPr/>
            <p:nvPr/>
          </p:nvSpPr>
          <p:spPr>
            <a:xfrm>
              <a:off x="6498975" y="2912375"/>
              <a:ext cx="66200" cy="81000"/>
            </a:xfrm>
            <a:custGeom>
              <a:avLst/>
              <a:gdLst/>
              <a:ahLst/>
              <a:cxnLst/>
              <a:rect l="l" t="t" r="r" b="b"/>
              <a:pathLst>
                <a:path w="2648" h="3240" fill="none" extrusionOk="0">
                  <a:moveTo>
                    <a:pt x="2647" y="2145"/>
                  </a:moveTo>
                  <a:lnTo>
                    <a:pt x="296" y="3239"/>
                  </a:lnTo>
                  <a:lnTo>
                    <a:pt x="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77" name="Google Shape;677;p34"/>
          <p:cNvGrpSpPr/>
          <p:nvPr/>
        </p:nvGrpSpPr>
        <p:grpSpPr>
          <a:xfrm>
            <a:off x="8249425" y="4315675"/>
            <a:ext cx="499500" cy="291325"/>
            <a:chOff x="6432425" y="3554250"/>
            <a:chExt cx="499500" cy="291325"/>
          </a:xfrm>
        </p:grpSpPr>
        <p:sp>
          <p:nvSpPr>
            <p:cNvPr id="678" name="Google Shape;678;p34"/>
            <p:cNvSpPr/>
            <p:nvPr/>
          </p:nvSpPr>
          <p:spPr>
            <a:xfrm>
              <a:off x="6432425" y="3554250"/>
              <a:ext cx="499500" cy="291325"/>
            </a:xfrm>
            <a:custGeom>
              <a:avLst/>
              <a:gdLst/>
              <a:ahLst/>
              <a:cxnLst/>
              <a:rect l="l" t="t" r="r" b="b"/>
              <a:pathLst>
                <a:path w="19980" h="11653" extrusionOk="0">
                  <a:moveTo>
                    <a:pt x="16277" y="0"/>
                  </a:moveTo>
                  <a:cubicBezTo>
                    <a:pt x="15819" y="0"/>
                    <a:pt x="15346" y="34"/>
                    <a:pt x="14878" y="117"/>
                  </a:cubicBezTo>
                  <a:lnTo>
                    <a:pt x="15055" y="1714"/>
                  </a:lnTo>
                  <a:lnTo>
                    <a:pt x="14079" y="443"/>
                  </a:lnTo>
                  <a:lnTo>
                    <a:pt x="10382" y="2217"/>
                  </a:lnTo>
                  <a:lnTo>
                    <a:pt x="10767" y="3933"/>
                  </a:lnTo>
                  <a:lnTo>
                    <a:pt x="9051" y="2912"/>
                  </a:lnTo>
                  <a:lnTo>
                    <a:pt x="6005" y="4761"/>
                  </a:lnTo>
                  <a:lnTo>
                    <a:pt x="6626" y="6329"/>
                  </a:lnTo>
                  <a:lnTo>
                    <a:pt x="4674" y="4850"/>
                  </a:lnTo>
                  <a:cubicBezTo>
                    <a:pt x="4674" y="4850"/>
                    <a:pt x="917" y="7526"/>
                    <a:pt x="0" y="11653"/>
                  </a:cubicBezTo>
                  <a:cubicBezTo>
                    <a:pt x="0" y="11653"/>
                    <a:pt x="9332" y="11002"/>
                    <a:pt x="13576" y="7615"/>
                  </a:cubicBezTo>
                  <a:lnTo>
                    <a:pt x="12630" y="6447"/>
                  </a:lnTo>
                  <a:lnTo>
                    <a:pt x="14848" y="6713"/>
                  </a:lnTo>
                  <a:lnTo>
                    <a:pt x="17348" y="4702"/>
                  </a:lnTo>
                  <a:lnTo>
                    <a:pt x="15795" y="3622"/>
                  </a:lnTo>
                  <a:lnTo>
                    <a:pt x="17495" y="4066"/>
                  </a:lnTo>
                  <a:cubicBezTo>
                    <a:pt x="17495" y="4066"/>
                    <a:pt x="19093" y="2232"/>
                    <a:pt x="19980" y="635"/>
                  </a:cubicBezTo>
                  <a:cubicBezTo>
                    <a:pt x="19980" y="635"/>
                    <a:pt x="18262" y="0"/>
                    <a:pt x="16277" y="0"/>
                  </a:cubicBezTo>
                  <a:close/>
                </a:path>
              </a:pathLst>
            </a:custGeom>
            <a:solidFill>
              <a:srgbClr val="9AD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34"/>
            <p:cNvSpPr/>
            <p:nvPr/>
          </p:nvSpPr>
          <p:spPr>
            <a:xfrm>
              <a:off x="6467550" y="3588975"/>
              <a:ext cx="417800" cy="231450"/>
            </a:xfrm>
            <a:custGeom>
              <a:avLst/>
              <a:gdLst/>
              <a:ahLst/>
              <a:cxnLst/>
              <a:rect l="l" t="t" r="r" b="b"/>
              <a:pathLst>
                <a:path w="16712" h="9258" fill="none" extrusionOk="0">
                  <a:moveTo>
                    <a:pt x="0" y="9258"/>
                  </a:moveTo>
                  <a:cubicBezTo>
                    <a:pt x="0" y="9258"/>
                    <a:pt x="3032" y="6833"/>
                    <a:pt x="5309" y="5990"/>
                  </a:cubicBezTo>
                  <a:cubicBezTo>
                    <a:pt x="7587" y="5161"/>
                    <a:pt x="11713" y="3594"/>
                    <a:pt x="13724" y="1790"/>
                  </a:cubicBezTo>
                  <a:cubicBezTo>
                    <a:pt x="15721" y="0"/>
                    <a:pt x="16712" y="15"/>
                    <a:pt x="16712" y="15"/>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34"/>
            <p:cNvSpPr/>
            <p:nvPr/>
          </p:nvSpPr>
          <p:spPr>
            <a:xfrm>
              <a:off x="6500450" y="3750900"/>
              <a:ext cx="60275" cy="49575"/>
            </a:xfrm>
            <a:custGeom>
              <a:avLst/>
              <a:gdLst/>
              <a:ahLst/>
              <a:cxnLst/>
              <a:rect l="l" t="t" r="r" b="b"/>
              <a:pathLst>
                <a:path w="2411" h="1983" fill="none" extrusionOk="0">
                  <a:moveTo>
                    <a:pt x="2411" y="1982"/>
                  </a:moveTo>
                  <a:lnTo>
                    <a:pt x="0" y="1805"/>
                  </a:lnTo>
                  <a:lnTo>
                    <a:pt x="444"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4"/>
            <p:cNvSpPr/>
            <p:nvPr/>
          </p:nvSpPr>
          <p:spPr>
            <a:xfrm>
              <a:off x="6555175" y="3717625"/>
              <a:ext cx="94300" cy="58825"/>
            </a:xfrm>
            <a:custGeom>
              <a:avLst/>
              <a:gdLst/>
              <a:ahLst/>
              <a:cxnLst/>
              <a:rect l="l" t="t" r="r" b="b"/>
              <a:pathLst>
                <a:path w="3772" h="2353" fill="none" extrusionOk="0">
                  <a:moveTo>
                    <a:pt x="3771" y="2352"/>
                  </a:moveTo>
                  <a:lnTo>
                    <a:pt x="0" y="1716"/>
                  </a:lnTo>
                  <a:lnTo>
                    <a:pt x="35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34"/>
            <p:cNvSpPr/>
            <p:nvPr/>
          </p:nvSpPr>
          <p:spPr>
            <a:xfrm>
              <a:off x="6634275" y="3676225"/>
              <a:ext cx="79900" cy="61400"/>
            </a:xfrm>
            <a:custGeom>
              <a:avLst/>
              <a:gdLst/>
              <a:ahLst/>
              <a:cxnLst/>
              <a:rect l="l" t="t" r="r" b="b"/>
              <a:pathLst>
                <a:path w="3196" h="2456" fill="none" extrusionOk="0">
                  <a:moveTo>
                    <a:pt x="3195" y="2455"/>
                  </a:moveTo>
                  <a:lnTo>
                    <a:pt x="1" y="1938"/>
                  </a:lnTo>
                  <a:lnTo>
                    <a:pt x="66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34"/>
            <p:cNvSpPr/>
            <p:nvPr/>
          </p:nvSpPr>
          <p:spPr>
            <a:xfrm>
              <a:off x="6708600" y="3652175"/>
              <a:ext cx="55125" cy="44775"/>
            </a:xfrm>
            <a:custGeom>
              <a:avLst/>
              <a:gdLst/>
              <a:ahLst/>
              <a:cxnLst/>
              <a:rect l="l" t="t" r="r" b="b"/>
              <a:pathLst>
                <a:path w="2205" h="1791" fill="none" extrusionOk="0">
                  <a:moveTo>
                    <a:pt x="2204" y="1790"/>
                  </a:moveTo>
                  <a:lnTo>
                    <a:pt x="1" y="1716"/>
                  </a:lnTo>
                  <a:lnTo>
                    <a:pt x="74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4"/>
            <p:cNvSpPr/>
            <p:nvPr/>
          </p:nvSpPr>
          <p:spPr>
            <a:xfrm>
              <a:off x="6765175" y="3613375"/>
              <a:ext cx="52900" cy="57325"/>
            </a:xfrm>
            <a:custGeom>
              <a:avLst/>
              <a:gdLst/>
              <a:ahLst/>
              <a:cxnLst/>
              <a:rect l="l" t="t" r="r" b="b"/>
              <a:pathLst>
                <a:path w="2116" h="2293" fill="none" extrusionOk="0">
                  <a:moveTo>
                    <a:pt x="2115" y="2292"/>
                  </a:moveTo>
                  <a:lnTo>
                    <a:pt x="0" y="2100"/>
                  </a:lnTo>
                  <a:lnTo>
                    <a:pt x="252"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34"/>
            <p:cNvSpPr/>
            <p:nvPr/>
          </p:nvSpPr>
          <p:spPr>
            <a:xfrm>
              <a:off x="6822475" y="3574925"/>
              <a:ext cx="42550" cy="52150"/>
            </a:xfrm>
            <a:custGeom>
              <a:avLst/>
              <a:gdLst/>
              <a:ahLst/>
              <a:cxnLst/>
              <a:rect l="l" t="t" r="r" b="b"/>
              <a:pathLst>
                <a:path w="1702" h="2086" fill="none" extrusionOk="0">
                  <a:moveTo>
                    <a:pt x="1701" y="2085"/>
                  </a:moveTo>
                  <a:lnTo>
                    <a:pt x="0" y="1952"/>
                  </a:lnTo>
                  <a:lnTo>
                    <a:pt x="873"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2" name="Google Shape;712;p34"/>
          <p:cNvGrpSpPr/>
          <p:nvPr/>
        </p:nvGrpSpPr>
        <p:grpSpPr>
          <a:xfrm flipH="1">
            <a:off x="308975" y="3871573"/>
            <a:ext cx="502825" cy="736500"/>
            <a:chOff x="6108925" y="2841025"/>
            <a:chExt cx="502825" cy="736500"/>
          </a:xfrm>
        </p:grpSpPr>
        <p:sp>
          <p:nvSpPr>
            <p:cNvPr id="713" name="Google Shape;713;p34"/>
            <p:cNvSpPr/>
            <p:nvPr/>
          </p:nvSpPr>
          <p:spPr>
            <a:xfrm>
              <a:off x="6108925" y="2841025"/>
              <a:ext cx="502825" cy="736500"/>
            </a:xfrm>
            <a:custGeom>
              <a:avLst/>
              <a:gdLst/>
              <a:ahLst/>
              <a:cxnLst/>
              <a:rect l="l" t="t" r="r" b="b"/>
              <a:pathLst>
                <a:path w="20113" h="29460" extrusionOk="0">
                  <a:moveTo>
                    <a:pt x="20098" y="0"/>
                  </a:moveTo>
                  <a:cubicBezTo>
                    <a:pt x="20098" y="0"/>
                    <a:pt x="15957" y="666"/>
                    <a:pt x="12955" y="3121"/>
                  </a:cubicBezTo>
                  <a:lnTo>
                    <a:pt x="14375" y="5103"/>
                  </a:lnTo>
                  <a:lnTo>
                    <a:pt x="14375" y="5103"/>
                  </a:lnTo>
                  <a:lnTo>
                    <a:pt x="12156" y="4156"/>
                  </a:lnTo>
                  <a:lnTo>
                    <a:pt x="8592" y="9243"/>
                  </a:lnTo>
                  <a:lnTo>
                    <a:pt x="10367" y="11225"/>
                  </a:lnTo>
                  <a:lnTo>
                    <a:pt x="7335" y="11151"/>
                  </a:lnTo>
                  <a:lnTo>
                    <a:pt x="4673" y="15854"/>
                  </a:lnTo>
                  <a:lnTo>
                    <a:pt x="6685" y="17481"/>
                  </a:lnTo>
                  <a:lnTo>
                    <a:pt x="3002" y="16978"/>
                  </a:lnTo>
                  <a:cubicBezTo>
                    <a:pt x="3002" y="16978"/>
                    <a:pt x="0" y="23308"/>
                    <a:pt x="1863" y="29460"/>
                  </a:cubicBezTo>
                  <a:cubicBezTo>
                    <a:pt x="1863" y="29460"/>
                    <a:pt x="13739" y="21651"/>
                    <a:pt x="16815" y="14005"/>
                  </a:cubicBezTo>
                  <a:lnTo>
                    <a:pt x="14700" y="13177"/>
                  </a:lnTo>
                  <a:lnTo>
                    <a:pt x="17835" y="11861"/>
                  </a:lnTo>
                  <a:lnTo>
                    <a:pt x="19640" y="7350"/>
                  </a:lnTo>
                  <a:lnTo>
                    <a:pt x="16800" y="7069"/>
                  </a:lnTo>
                  <a:lnTo>
                    <a:pt x="19373" y="6389"/>
                  </a:lnTo>
                  <a:cubicBezTo>
                    <a:pt x="19373" y="6389"/>
                    <a:pt x="20113" y="2781"/>
                    <a:pt x="20098" y="0"/>
                  </a:cubicBezTo>
                  <a:close/>
                </a:path>
              </a:pathLst>
            </a:custGeom>
            <a:solidFill>
              <a:srgbClr val="88C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34"/>
            <p:cNvSpPr/>
            <p:nvPr/>
          </p:nvSpPr>
          <p:spPr>
            <a:xfrm>
              <a:off x="6183600" y="2901275"/>
              <a:ext cx="380475" cy="616725"/>
            </a:xfrm>
            <a:custGeom>
              <a:avLst/>
              <a:gdLst/>
              <a:ahLst/>
              <a:cxnLst/>
              <a:rect l="l" t="t" r="r" b="b"/>
              <a:pathLst>
                <a:path w="15219" h="24669" fill="none" extrusionOk="0">
                  <a:moveTo>
                    <a:pt x="0" y="24669"/>
                  </a:moveTo>
                  <a:cubicBezTo>
                    <a:pt x="0" y="24669"/>
                    <a:pt x="2189" y="19197"/>
                    <a:pt x="4585" y="16402"/>
                  </a:cubicBezTo>
                  <a:cubicBezTo>
                    <a:pt x="6981" y="13607"/>
                    <a:pt x="11284" y="8445"/>
                    <a:pt x="12586" y="4585"/>
                  </a:cubicBezTo>
                  <a:cubicBezTo>
                    <a:pt x="13887" y="726"/>
                    <a:pt x="15218" y="1"/>
                    <a:pt x="15218" y="1"/>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34"/>
            <p:cNvSpPr/>
            <p:nvPr/>
          </p:nvSpPr>
          <p:spPr>
            <a:xfrm>
              <a:off x="6189875" y="3393375"/>
              <a:ext cx="101700" cy="67700"/>
            </a:xfrm>
            <a:custGeom>
              <a:avLst/>
              <a:gdLst/>
              <a:ahLst/>
              <a:cxnLst/>
              <a:rect l="l" t="t" r="r" b="b"/>
              <a:pathLst>
                <a:path w="4068" h="2708" fill="none" extrusionOk="0">
                  <a:moveTo>
                    <a:pt x="4068" y="1154"/>
                  </a:moveTo>
                  <a:lnTo>
                    <a:pt x="755" y="2707"/>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34"/>
            <p:cNvSpPr/>
            <p:nvPr/>
          </p:nvSpPr>
          <p:spPr>
            <a:xfrm>
              <a:off x="6234625" y="3310200"/>
              <a:ext cx="156400" cy="63625"/>
            </a:xfrm>
            <a:custGeom>
              <a:avLst/>
              <a:gdLst/>
              <a:ahLst/>
              <a:cxnLst/>
              <a:rect l="l" t="t" r="r" b="b"/>
              <a:pathLst>
                <a:path w="6256" h="2545" fill="none" extrusionOk="0">
                  <a:moveTo>
                    <a:pt x="6256" y="562"/>
                  </a:moveTo>
                  <a:lnTo>
                    <a:pt x="799" y="2544"/>
                  </a:lnTo>
                  <a:lnTo>
                    <a:pt x="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34"/>
            <p:cNvSpPr/>
            <p:nvPr/>
          </p:nvSpPr>
          <p:spPr>
            <a:xfrm>
              <a:off x="6318175" y="3190400"/>
              <a:ext cx="129800" cy="76575"/>
            </a:xfrm>
            <a:custGeom>
              <a:avLst/>
              <a:gdLst/>
              <a:ahLst/>
              <a:cxnLst/>
              <a:rect l="l" t="t" r="r" b="b"/>
              <a:pathLst>
                <a:path w="5192" h="3063" fill="none" extrusionOk="0">
                  <a:moveTo>
                    <a:pt x="5191" y="1376"/>
                  </a:moveTo>
                  <a:lnTo>
                    <a:pt x="577" y="3062"/>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34"/>
            <p:cNvSpPr/>
            <p:nvPr/>
          </p:nvSpPr>
          <p:spPr>
            <a:xfrm>
              <a:off x="6401725" y="3102425"/>
              <a:ext cx="81375" cy="70250"/>
            </a:xfrm>
            <a:custGeom>
              <a:avLst/>
              <a:gdLst/>
              <a:ahLst/>
              <a:cxnLst/>
              <a:rect l="l" t="t" r="r" b="b"/>
              <a:pathLst>
                <a:path w="3255" h="2810" fill="none" extrusionOk="0">
                  <a:moveTo>
                    <a:pt x="3254" y="1272"/>
                  </a:moveTo>
                  <a:lnTo>
                    <a:pt x="297" y="2810"/>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34"/>
            <p:cNvSpPr/>
            <p:nvPr/>
          </p:nvSpPr>
          <p:spPr>
            <a:xfrm>
              <a:off x="6431300" y="3017750"/>
              <a:ext cx="104300" cy="74700"/>
            </a:xfrm>
            <a:custGeom>
              <a:avLst/>
              <a:gdLst/>
              <a:ahLst/>
              <a:cxnLst/>
              <a:rect l="l" t="t" r="r" b="b"/>
              <a:pathLst>
                <a:path w="4172" h="2988" fill="none" extrusionOk="0">
                  <a:moveTo>
                    <a:pt x="4171" y="1642"/>
                  </a:moveTo>
                  <a:lnTo>
                    <a:pt x="1228" y="2988"/>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34"/>
            <p:cNvSpPr/>
            <p:nvPr/>
          </p:nvSpPr>
          <p:spPr>
            <a:xfrm>
              <a:off x="6498975" y="2912375"/>
              <a:ext cx="66200" cy="81000"/>
            </a:xfrm>
            <a:custGeom>
              <a:avLst/>
              <a:gdLst/>
              <a:ahLst/>
              <a:cxnLst/>
              <a:rect l="l" t="t" r="r" b="b"/>
              <a:pathLst>
                <a:path w="2648" h="3240" fill="none" extrusionOk="0">
                  <a:moveTo>
                    <a:pt x="2647" y="2145"/>
                  </a:moveTo>
                  <a:lnTo>
                    <a:pt x="296" y="3239"/>
                  </a:lnTo>
                  <a:lnTo>
                    <a:pt x="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21" name="Google Shape;721;p34"/>
          <p:cNvGrpSpPr/>
          <p:nvPr/>
        </p:nvGrpSpPr>
        <p:grpSpPr>
          <a:xfrm flipH="1">
            <a:off x="260263" y="4316748"/>
            <a:ext cx="499500" cy="291325"/>
            <a:chOff x="6432425" y="3554250"/>
            <a:chExt cx="499500" cy="291325"/>
          </a:xfrm>
        </p:grpSpPr>
        <p:sp>
          <p:nvSpPr>
            <p:cNvPr id="722" name="Google Shape;722;p34"/>
            <p:cNvSpPr/>
            <p:nvPr/>
          </p:nvSpPr>
          <p:spPr>
            <a:xfrm>
              <a:off x="6432425" y="3554250"/>
              <a:ext cx="499500" cy="291325"/>
            </a:xfrm>
            <a:custGeom>
              <a:avLst/>
              <a:gdLst/>
              <a:ahLst/>
              <a:cxnLst/>
              <a:rect l="l" t="t" r="r" b="b"/>
              <a:pathLst>
                <a:path w="19980" h="11653" extrusionOk="0">
                  <a:moveTo>
                    <a:pt x="16277" y="0"/>
                  </a:moveTo>
                  <a:cubicBezTo>
                    <a:pt x="15819" y="0"/>
                    <a:pt x="15346" y="34"/>
                    <a:pt x="14878" y="117"/>
                  </a:cubicBezTo>
                  <a:lnTo>
                    <a:pt x="15055" y="1714"/>
                  </a:lnTo>
                  <a:lnTo>
                    <a:pt x="14079" y="443"/>
                  </a:lnTo>
                  <a:lnTo>
                    <a:pt x="10382" y="2217"/>
                  </a:lnTo>
                  <a:lnTo>
                    <a:pt x="10767" y="3933"/>
                  </a:lnTo>
                  <a:lnTo>
                    <a:pt x="9051" y="2912"/>
                  </a:lnTo>
                  <a:lnTo>
                    <a:pt x="6005" y="4761"/>
                  </a:lnTo>
                  <a:lnTo>
                    <a:pt x="6626" y="6329"/>
                  </a:lnTo>
                  <a:lnTo>
                    <a:pt x="4674" y="4850"/>
                  </a:lnTo>
                  <a:cubicBezTo>
                    <a:pt x="4674" y="4850"/>
                    <a:pt x="917" y="7526"/>
                    <a:pt x="0" y="11653"/>
                  </a:cubicBezTo>
                  <a:cubicBezTo>
                    <a:pt x="0" y="11653"/>
                    <a:pt x="9332" y="11002"/>
                    <a:pt x="13576" y="7615"/>
                  </a:cubicBezTo>
                  <a:lnTo>
                    <a:pt x="12630" y="6447"/>
                  </a:lnTo>
                  <a:lnTo>
                    <a:pt x="14848" y="6713"/>
                  </a:lnTo>
                  <a:lnTo>
                    <a:pt x="17348" y="4702"/>
                  </a:lnTo>
                  <a:lnTo>
                    <a:pt x="15795" y="3622"/>
                  </a:lnTo>
                  <a:lnTo>
                    <a:pt x="17495" y="4066"/>
                  </a:lnTo>
                  <a:cubicBezTo>
                    <a:pt x="17495" y="4066"/>
                    <a:pt x="19093" y="2232"/>
                    <a:pt x="19980" y="635"/>
                  </a:cubicBezTo>
                  <a:cubicBezTo>
                    <a:pt x="19980" y="635"/>
                    <a:pt x="18262" y="0"/>
                    <a:pt x="16277" y="0"/>
                  </a:cubicBezTo>
                  <a:close/>
                </a:path>
              </a:pathLst>
            </a:custGeom>
            <a:solidFill>
              <a:srgbClr val="9AD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34"/>
            <p:cNvSpPr/>
            <p:nvPr/>
          </p:nvSpPr>
          <p:spPr>
            <a:xfrm>
              <a:off x="6467550" y="3588975"/>
              <a:ext cx="417800" cy="231450"/>
            </a:xfrm>
            <a:custGeom>
              <a:avLst/>
              <a:gdLst/>
              <a:ahLst/>
              <a:cxnLst/>
              <a:rect l="l" t="t" r="r" b="b"/>
              <a:pathLst>
                <a:path w="16712" h="9258" fill="none" extrusionOk="0">
                  <a:moveTo>
                    <a:pt x="0" y="9258"/>
                  </a:moveTo>
                  <a:cubicBezTo>
                    <a:pt x="0" y="9258"/>
                    <a:pt x="3032" y="6833"/>
                    <a:pt x="5309" y="5990"/>
                  </a:cubicBezTo>
                  <a:cubicBezTo>
                    <a:pt x="7587" y="5161"/>
                    <a:pt x="11713" y="3594"/>
                    <a:pt x="13724" y="1790"/>
                  </a:cubicBezTo>
                  <a:cubicBezTo>
                    <a:pt x="15721" y="0"/>
                    <a:pt x="16712" y="15"/>
                    <a:pt x="16712" y="15"/>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34"/>
            <p:cNvSpPr/>
            <p:nvPr/>
          </p:nvSpPr>
          <p:spPr>
            <a:xfrm>
              <a:off x="6500450" y="3750900"/>
              <a:ext cx="60275" cy="49575"/>
            </a:xfrm>
            <a:custGeom>
              <a:avLst/>
              <a:gdLst/>
              <a:ahLst/>
              <a:cxnLst/>
              <a:rect l="l" t="t" r="r" b="b"/>
              <a:pathLst>
                <a:path w="2411" h="1983" fill="none" extrusionOk="0">
                  <a:moveTo>
                    <a:pt x="2411" y="1982"/>
                  </a:moveTo>
                  <a:lnTo>
                    <a:pt x="0" y="1805"/>
                  </a:lnTo>
                  <a:lnTo>
                    <a:pt x="444"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34"/>
            <p:cNvSpPr/>
            <p:nvPr/>
          </p:nvSpPr>
          <p:spPr>
            <a:xfrm>
              <a:off x="6555175" y="3717625"/>
              <a:ext cx="94300" cy="58825"/>
            </a:xfrm>
            <a:custGeom>
              <a:avLst/>
              <a:gdLst/>
              <a:ahLst/>
              <a:cxnLst/>
              <a:rect l="l" t="t" r="r" b="b"/>
              <a:pathLst>
                <a:path w="3772" h="2353" fill="none" extrusionOk="0">
                  <a:moveTo>
                    <a:pt x="3771" y="2352"/>
                  </a:moveTo>
                  <a:lnTo>
                    <a:pt x="0" y="1716"/>
                  </a:lnTo>
                  <a:lnTo>
                    <a:pt x="35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34"/>
            <p:cNvSpPr/>
            <p:nvPr/>
          </p:nvSpPr>
          <p:spPr>
            <a:xfrm>
              <a:off x="6634275" y="3676225"/>
              <a:ext cx="79900" cy="61400"/>
            </a:xfrm>
            <a:custGeom>
              <a:avLst/>
              <a:gdLst/>
              <a:ahLst/>
              <a:cxnLst/>
              <a:rect l="l" t="t" r="r" b="b"/>
              <a:pathLst>
                <a:path w="3196" h="2456" fill="none" extrusionOk="0">
                  <a:moveTo>
                    <a:pt x="3195" y="2455"/>
                  </a:moveTo>
                  <a:lnTo>
                    <a:pt x="1" y="1938"/>
                  </a:lnTo>
                  <a:lnTo>
                    <a:pt x="66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34"/>
            <p:cNvSpPr/>
            <p:nvPr/>
          </p:nvSpPr>
          <p:spPr>
            <a:xfrm>
              <a:off x="6708600" y="3652175"/>
              <a:ext cx="55125" cy="44775"/>
            </a:xfrm>
            <a:custGeom>
              <a:avLst/>
              <a:gdLst/>
              <a:ahLst/>
              <a:cxnLst/>
              <a:rect l="l" t="t" r="r" b="b"/>
              <a:pathLst>
                <a:path w="2205" h="1791" fill="none" extrusionOk="0">
                  <a:moveTo>
                    <a:pt x="2204" y="1790"/>
                  </a:moveTo>
                  <a:lnTo>
                    <a:pt x="1" y="1716"/>
                  </a:lnTo>
                  <a:lnTo>
                    <a:pt x="74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4"/>
            <p:cNvSpPr/>
            <p:nvPr/>
          </p:nvSpPr>
          <p:spPr>
            <a:xfrm>
              <a:off x="6765175" y="3613375"/>
              <a:ext cx="52900" cy="57325"/>
            </a:xfrm>
            <a:custGeom>
              <a:avLst/>
              <a:gdLst/>
              <a:ahLst/>
              <a:cxnLst/>
              <a:rect l="l" t="t" r="r" b="b"/>
              <a:pathLst>
                <a:path w="2116" h="2293" fill="none" extrusionOk="0">
                  <a:moveTo>
                    <a:pt x="2115" y="2292"/>
                  </a:moveTo>
                  <a:lnTo>
                    <a:pt x="0" y="2100"/>
                  </a:lnTo>
                  <a:lnTo>
                    <a:pt x="252"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34"/>
            <p:cNvSpPr/>
            <p:nvPr/>
          </p:nvSpPr>
          <p:spPr>
            <a:xfrm>
              <a:off x="6822475" y="3574925"/>
              <a:ext cx="42550" cy="52150"/>
            </a:xfrm>
            <a:custGeom>
              <a:avLst/>
              <a:gdLst/>
              <a:ahLst/>
              <a:cxnLst/>
              <a:rect l="l" t="t" r="r" b="b"/>
              <a:pathLst>
                <a:path w="1702" h="2086" fill="none" extrusionOk="0">
                  <a:moveTo>
                    <a:pt x="1701" y="2085"/>
                  </a:moveTo>
                  <a:lnTo>
                    <a:pt x="0" y="1952"/>
                  </a:lnTo>
                  <a:lnTo>
                    <a:pt x="873"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6" name="Google Shape;776;p34"/>
          <p:cNvGrpSpPr/>
          <p:nvPr/>
        </p:nvGrpSpPr>
        <p:grpSpPr>
          <a:xfrm>
            <a:off x="0" y="4578309"/>
            <a:ext cx="8646325" cy="85130"/>
            <a:chOff x="0" y="4523445"/>
            <a:chExt cx="8646325" cy="85130"/>
          </a:xfrm>
        </p:grpSpPr>
        <p:sp>
          <p:nvSpPr>
            <p:cNvPr id="777" name="Google Shape;777;p34"/>
            <p:cNvSpPr/>
            <p:nvPr/>
          </p:nvSpPr>
          <p:spPr>
            <a:xfrm flipH="1">
              <a:off x="5762638" y="4523445"/>
              <a:ext cx="2883687" cy="84047"/>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34"/>
            <p:cNvSpPr/>
            <p:nvPr/>
          </p:nvSpPr>
          <p:spPr>
            <a:xfrm>
              <a:off x="0" y="4540701"/>
              <a:ext cx="2980136" cy="6680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34"/>
            <p:cNvSpPr/>
            <p:nvPr/>
          </p:nvSpPr>
          <p:spPr>
            <a:xfrm flipH="1">
              <a:off x="2921181" y="4541785"/>
              <a:ext cx="2897912" cy="66790"/>
            </a:xfrm>
            <a:custGeom>
              <a:avLst/>
              <a:gdLst/>
              <a:ahLst/>
              <a:cxnLst/>
              <a:rect l="l" t="t" r="r" b="b"/>
              <a:pathLst>
                <a:path w="80269" h="1850" extrusionOk="0">
                  <a:moveTo>
                    <a:pt x="18732" y="0"/>
                  </a:moveTo>
                  <a:cubicBezTo>
                    <a:pt x="18296" y="0"/>
                    <a:pt x="17859" y="0"/>
                    <a:pt x="17422" y="1"/>
                  </a:cubicBezTo>
                  <a:cubicBezTo>
                    <a:pt x="11610" y="16"/>
                    <a:pt x="5813" y="16"/>
                    <a:pt x="1" y="16"/>
                  </a:cubicBezTo>
                  <a:lnTo>
                    <a:pt x="1" y="1820"/>
                  </a:lnTo>
                  <a:cubicBezTo>
                    <a:pt x="14819" y="1820"/>
                    <a:pt x="29652" y="1835"/>
                    <a:pt x="44471" y="1835"/>
                  </a:cubicBezTo>
                  <a:lnTo>
                    <a:pt x="79062" y="1849"/>
                  </a:lnTo>
                  <a:cubicBezTo>
                    <a:pt x="80269" y="1849"/>
                    <a:pt x="79293" y="326"/>
                    <a:pt x="78088" y="326"/>
                  </a:cubicBezTo>
                  <a:cubicBezTo>
                    <a:pt x="78083" y="326"/>
                    <a:pt x="78077" y="326"/>
                    <a:pt x="78071" y="326"/>
                  </a:cubicBezTo>
                  <a:cubicBezTo>
                    <a:pt x="57966" y="326"/>
                    <a:pt x="38797" y="0"/>
                    <a:pt x="18732" y="0"/>
                  </a:cubicBezTo>
                  <a:close/>
                </a:path>
              </a:pathLst>
            </a:custGeom>
            <a:solidFill>
              <a:srgbClr val="2C78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 name="TextBox 9">
            <a:extLst>
              <a:ext uri="{FF2B5EF4-FFF2-40B4-BE49-F238E27FC236}">
                <a16:creationId xmlns:a16="http://schemas.microsoft.com/office/drawing/2014/main" id="{6EFD0816-3202-6EFB-E6C7-21CD9ACF7DB0}"/>
              </a:ext>
            </a:extLst>
          </p:cNvPr>
          <p:cNvSpPr txBox="1"/>
          <p:nvPr/>
        </p:nvSpPr>
        <p:spPr>
          <a:xfrm>
            <a:off x="1118699" y="862721"/>
            <a:ext cx="6860177" cy="308020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a:ln>
                  <a:noFill/>
                </a:ln>
                <a:solidFill>
                  <a:srgbClr val="000000"/>
                </a:solidFill>
                <a:effectLst/>
                <a:uLnTx/>
                <a:uFillTx/>
                <a:latin typeface="Arial"/>
                <a:cs typeface="Arial"/>
                <a:sym typeface="Arial"/>
              </a:rPr>
              <a:t>CẢM ƠN CÁC EM ĐÃ LẮNG NGHE BÀI GIẢNG HÔM NAY!</a:t>
            </a:r>
          </a:p>
        </p:txBody>
      </p:sp>
    </p:spTree>
    <p:extLst>
      <p:ext uri="{BB962C8B-B14F-4D97-AF65-F5344CB8AC3E}">
        <p14:creationId xmlns:p14="http://schemas.microsoft.com/office/powerpoint/2010/main" val="2961822062"/>
      </p:ext>
    </p:extLst>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3" name="Google Shape;843;p36"/>
          <p:cNvSpPr/>
          <p:nvPr/>
        </p:nvSpPr>
        <p:spPr>
          <a:xfrm>
            <a:off x="4021503" y="2271765"/>
            <a:ext cx="835505" cy="743295"/>
          </a:xfrm>
          <a:custGeom>
            <a:avLst/>
            <a:gdLst/>
            <a:ahLst/>
            <a:cxnLst/>
            <a:rect l="l" t="t" r="r" b="b"/>
            <a:pathLst>
              <a:path w="41082" h="36548" extrusionOk="0">
                <a:moveTo>
                  <a:pt x="17835" y="0"/>
                </a:moveTo>
                <a:cubicBezTo>
                  <a:pt x="17186" y="0"/>
                  <a:pt x="16539" y="51"/>
                  <a:pt x="15897" y="169"/>
                </a:cubicBezTo>
                <a:cubicBezTo>
                  <a:pt x="13203" y="677"/>
                  <a:pt x="12356" y="2229"/>
                  <a:pt x="10652" y="3978"/>
                </a:cubicBezTo>
                <a:cubicBezTo>
                  <a:pt x="8618" y="6074"/>
                  <a:pt x="6004" y="7422"/>
                  <a:pt x="4140" y="9750"/>
                </a:cubicBezTo>
                <a:cubicBezTo>
                  <a:pt x="999" y="13693"/>
                  <a:pt x="0" y="19251"/>
                  <a:pt x="1597" y="24032"/>
                </a:cubicBezTo>
                <a:cubicBezTo>
                  <a:pt x="2757" y="27521"/>
                  <a:pt x="5174" y="30518"/>
                  <a:pt x="8145" y="32677"/>
                </a:cubicBezTo>
                <a:cubicBezTo>
                  <a:pt x="11719" y="35271"/>
                  <a:pt x="16121" y="36547"/>
                  <a:pt x="20530" y="36547"/>
                </a:cubicBezTo>
                <a:cubicBezTo>
                  <a:pt x="25719" y="36547"/>
                  <a:pt x="30919" y="34780"/>
                  <a:pt x="34792" y="31312"/>
                </a:cubicBezTo>
                <a:cubicBezTo>
                  <a:pt x="37870" y="28555"/>
                  <a:pt x="40154" y="24773"/>
                  <a:pt x="40573" y="20660"/>
                </a:cubicBezTo>
                <a:cubicBezTo>
                  <a:pt x="41082" y="15709"/>
                  <a:pt x="38807" y="10713"/>
                  <a:pt x="35238" y="7234"/>
                </a:cubicBezTo>
                <a:cubicBezTo>
                  <a:pt x="31670" y="3764"/>
                  <a:pt x="26924" y="1676"/>
                  <a:pt x="22071" y="561"/>
                </a:cubicBezTo>
                <a:cubicBezTo>
                  <a:pt x="20681" y="243"/>
                  <a:pt x="19254" y="0"/>
                  <a:pt x="17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3988517" y="1006702"/>
            <a:ext cx="835505" cy="743295"/>
          </a:xfrm>
          <a:custGeom>
            <a:avLst/>
            <a:gdLst/>
            <a:ahLst/>
            <a:cxnLst/>
            <a:rect l="l" t="t" r="r" b="b"/>
            <a:pathLst>
              <a:path w="41082" h="36548" extrusionOk="0">
                <a:moveTo>
                  <a:pt x="17835" y="0"/>
                </a:moveTo>
                <a:cubicBezTo>
                  <a:pt x="17186" y="0"/>
                  <a:pt x="16539" y="51"/>
                  <a:pt x="15897" y="169"/>
                </a:cubicBezTo>
                <a:cubicBezTo>
                  <a:pt x="13203" y="677"/>
                  <a:pt x="12356" y="2229"/>
                  <a:pt x="10652" y="3978"/>
                </a:cubicBezTo>
                <a:cubicBezTo>
                  <a:pt x="8618" y="6074"/>
                  <a:pt x="6004" y="7422"/>
                  <a:pt x="4140" y="9750"/>
                </a:cubicBezTo>
                <a:cubicBezTo>
                  <a:pt x="999" y="13693"/>
                  <a:pt x="0" y="19251"/>
                  <a:pt x="1597" y="24032"/>
                </a:cubicBezTo>
                <a:cubicBezTo>
                  <a:pt x="2757" y="27521"/>
                  <a:pt x="5174" y="30518"/>
                  <a:pt x="8145" y="32677"/>
                </a:cubicBezTo>
                <a:cubicBezTo>
                  <a:pt x="11719" y="35271"/>
                  <a:pt x="16121" y="36547"/>
                  <a:pt x="20530" y="36547"/>
                </a:cubicBezTo>
                <a:cubicBezTo>
                  <a:pt x="25719" y="36547"/>
                  <a:pt x="30919" y="34780"/>
                  <a:pt x="34792" y="31312"/>
                </a:cubicBezTo>
                <a:cubicBezTo>
                  <a:pt x="37870" y="28555"/>
                  <a:pt x="40154" y="24773"/>
                  <a:pt x="40573" y="20660"/>
                </a:cubicBezTo>
                <a:cubicBezTo>
                  <a:pt x="41082" y="15709"/>
                  <a:pt x="38807" y="10713"/>
                  <a:pt x="35238" y="7234"/>
                </a:cubicBezTo>
                <a:cubicBezTo>
                  <a:pt x="31670" y="3764"/>
                  <a:pt x="26924" y="1676"/>
                  <a:pt x="22071" y="561"/>
                </a:cubicBezTo>
                <a:cubicBezTo>
                  <a:pt x="20681" y="243"/>
                  <a:pt x="19254" y="0"/>
                  <a:pt x="17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txBox="1">
            <a:spLocks noGrp="1"/>
          </p:cNvSpPr>
          <p:nvPr>
            <p:ph type="title" idx="2"/>
          </p:nvPr>
        </p:nvSpPr>
        <p:spPr>
          <a:xfrm flipH="1">
            <a:off x="4069523" y="1170577"/>
            <a:ext cx="760800" cy="45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a:latin typeface="+mj-lt"/>
              </a:rPr>
              <a:t>01</a:t>
            </a:r>
            <a:endParaRPr sz="3500">
              <a:latin typeface="+mj-lt"/>
            </a:endParaRPr>
          </a:p>
        </p:txBody>
      </p:sp>
      <p:sp>
        <p:nvSpPr>
          <p:cNvPr id="846" name="Google Shape;846;p36"/>
          <p:cNvSpPr txBox="1">
            <a:spLocks noGrp="1"/>
          </p:cNvSpPr>
          <p:nvPr>
            <p:ph type="subTitle" idx="1"/>
          </p:nvPr>
        </p:nvSpPr>
        <p:spPr>
          <a:xfrm flipH="1">
            <a:off x="4952864" y="1633636"/>
            <a:ext cx="3714532" cy="371400"/>
          </a:xfrm>
          <a:prstGeom prst="rect">
            <a:avLst/>
          </a:prstGeom>
        </p:spPr>
        <p:txBody>
          <a:bodyPr spcFirstLastPara="1" wrap="square" lIns="91425" tIns="91425" rIns="91425" bIns="91425" anchor="b" anchorCtr="0">
            <a:noAutofit/>
          </a:bodyPr>
          <a:lstStyle/>
          <a:p>
            <a:pPr marL="0" lvl="0" indent="0" algn="just" rtl="0">
              <a:lnSpc>
                <a:spcPct val="150000"/>
              </a:lnSpc>
              <a:spcBef>
                <a:spcPts val="0"/>
              </a:spcBef>
              <a:spcAft>
                <a:spcPts val="0"/>
              </a:spcAft>
              <a:buNone/>
            </a:pPr>
            <a:r>
              <a:rPr lang="en-US" sz="2500">
                <a:latin typeface="+mj-lt"/>
              </a:rPr>
              <a:t>Lực hút và lực đẩy giữa các điện tích</a:t>
            </a:r>
            <a:endParaRPr sz="2500">
              <a:latin typeface="+mj-lt"/>
            </a:endParaRPr>
          </a:p>
        </p:txBody>
      </p:sp>
      <p:sp>
        <p:nvSpPr>
          <p:cNvPr id="848" name="Google Shape;848;p36"/>
          <p:cNvSpPr txBox="1">
            <a:spLocks noGrp="1"/>
          </p:cNvSpPr>
          <p:nvPr>
            <p:ph type="title" idx="4"/>
          </p:nvPr>
        </p:nvSpPr>
        <p:spPr>
          <a:xfrm flipH="1">
            <a:off x="4058878" y="2433015"/>
            <a:ext cx="760800" cy="45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a:latin typeface="+mj-lt"/>
              </a:rPr>
              <a:t>02</a:t>
            </a:r>
            <a:endParaRPr sz="3500">
              <a:latin typeface="+mj-lt"/>
            </a:endParaRPr>
          </a:p>
        </p:txBody>
      </p:sp>
      <p:sp>
        <p:nvSpPr>
          <p:cNvPr id="849" name="Google Shape;849;p36"/>
          <p:cNvSpPr txBox="1">
            <a:spLocks noGrp="1"/>
          </p:cNvSpPr>
          <p:nvPr>
            <p:ph type="subTitle" idx="5"/>
          </p:nvPr>
        </p:nvSpPr>
        <p:spPr>
          <a:xfrm flipH="1">
            <a:off x="4952864" y="2673495"/>
            <a:ext cx="4064855" cy="371400"/>
          </a:xfrm>
          <a:prstGeom prst="rect">
            <a:avLst/>
          </a:prstGeom>
        </p:spPr>
        <p:txBody>
          <a:bodyPr spcFirstLastPara="1" wrap="square" lIns="91425" tIns="91425" rIns="91425" bIns="91425" anchor="b" anchorCtr="0">
            <a:noAutofit/>
          </a:bodyPr>
          <a:lstStyle/>
          <a:p>
            <a:pPr marL="0" lvl="0" indent="0" algn="just" rtl="0">
              <a:lnSpc>
                <a:spcPct val="150000"/>
              </a:lnSpc>
              <a:spcBef>
                <a:spcPts val="0"/>
              </a:spcBef>
              <a:spcAft>
                <a:spcPts val="0"/>
              </a:spcAft>
              <a:buNone/>
            </a:pPr>
            <a:r>
              <a:rPr lang="en-US" sz="2500">
                <a:latin typeface="+mj-lt"/>
              </a:rPr>
              <a:t>Định luật COULOMB</a:t>
            </a:r>
            <a:endParaRPr sz="2500">
              <a:latin typeface="+mj-lt"/>
            </a:endParaRPr>
          </a:p>
        </p:txBody>
      </p:sp>
      <p:sp>
        <p:nvSpPr>
          <p:cNvPr id="854" name="Google Shape;854;p36"/>
          <p:cNvSpPr txBox="1">
            <a:spLocks noGrp="1"/>
          </p:cNvSpPr>
          <p:nvPr>
            <p:ph type="title"/>
          </p:nvPr>
        </p:nvSpPr>
        <p:spPr>
          <a:xfrm>
            <a:off x="4128604" y="159958"/>
            <a:ext cx="43083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000">
                <a:latin typeface="+mj-lt"/>
                <a:ea typeface="Adamina"/>
                <a:cs typeface="Adamina"/>
                <a:sym typeface="Adamina"/>
              </a:rPr>
              <a:t>NỘI DUNG BÀI HỌC</a:t>
            </a:r>
            <a:endParaRPr sz="3000">
              <a:latin typeface="+mj-lt"/>
              <a:ea typeface="Adamina"/>
              <a:cs typeface="Adamina"/>
              <a:sym typeface="Adamina"/>
            </a:endParaRPr>
          </a:p>
        </p:txBody>
      </p:sp>
      <p:grpSp>
        <p:nvGrpSpPr>
          <p:cNvPr id="855" name="Google Shape;855;p36"/>
          <p:cNvGrpSpPr/>
          <p:nvPr/>
        </p:nvGrpSpPr>
        <p:grpSpPr>
          <a:xfrm>
            <a:off x="-644325" y="535512"/>
            <a:ext cx="9436775" cy="5075980"/>
            <a:chOff x="-644325" y="535512"/>
            <a:chExt cx="9436775" cy="5075980"/>
          </a:xfrm>
        </p:grpSpPr>
        <p:sp>
          <p:nvSpPr>
            <p:cNvPr id="856" name="Google Shape;856;p36"/>
            <p:cNvSpPr/>
            <p:nvPr/>
          </p:nvSpPr>
          <p:spPr>
            <a:xfrm rot="-8856109" flipH="1">
              <a:off x="-37294" y="1436674"/>
              <a:ext cx="3891901" cy="3396521"/>
            </a:xfrm>
            <a:custGeom>
              <a:avLst/>
              <a:gdLst/>
              <a:ahLst/>
              <a:cxnLst/>
              <a:rect l="l" t="t" r="r" b="b"/>
              <a:pathLst>
                <a:path w="30145" h="26308" extrusionOk="0">
                  <a:moveTo>
                    <a:pt x="13815" y="0"/>
                  </a:moveTo>
                  <a:cubicBezTo>
                    <a:pt x="11335" y="0"/>
                    <a:pt x="9542" y="1164"/>
                    <a:pt x="8003" y="3064"/>
                  </a:cubicBezTo>
                  <a:cubicBezTo>
                    <a:pt x="6415" y="5027"/>
                    <a:pt x="4292" y="6392"/>
                    <a:pt x="2704" y="8337"/>
                  </a:cubicBezTo>
                  <a:cubicBezTo>
                    <a:pt x="1838" y="9389"/>
                    <a:pt x="1384" y="10719"/>
                    <a:pt x="1036" y="12039"/>
                  </a:cubicBezTo>
                  <a:cubicBezTo>
                    <a:pt x="268" y="14965"/>
                    <a:pt x="1" y="18141"/>
                    <a:pt x="1062" y="20978"/>
                  </a:cubicBezTo>
                  <a:cubicBezTo>
                    <a:pt x="2124" y="23815"/>
                    <a:pt x="4747" y="26205"/>
                    <a:pt x="7771" y="26304"/>
                  </a:cubicBezTo>
                  <a:cubicBezTo>
                    <a:pt x="7842" y="26306"/>
                    <a:pt x="7913" y="26308"/>
                    <a:pt x="7984" y="26308"/>
                  </a:cubicBezTo>
                  <a:cubicBezTo>
                    <a:pt x="8567" y="26308"/>
                    <a:pt x="9153" y="26205"/>
                    <a:pt x="9653" y="25911"/>
                  </a:cubicBezTo>
                  <a:cubicBezTo>
                    <a:pt x="11143" y="25046"/>
                    <a:pt x="11393" y="22851"/>
                    <a:pt x="12838" y="21905"/>
                  </a:cubicBezTo>
                  <a:cubicBezTo>
                    <a:pt x="13552" y="21442"/>
                    <a:pt x="14453" y="21361"/>
                    <a:pt x="15300" y="21317"/>
                  </a:cubicBezTo>
                  <a:cubicBezTo>
                    <a:pt x="16097" y="21277"/>
                    <a:pt x="16894" y="21256"/>
                    <a:pt x="17692" y="21256"/>
                  </a:cubicBezTo>
                  <a:cubicBezTo>
                    <a:pt x="19021" y="21256"/>
                    <a:pt x="20352" y="21312"/>
                    <a:pt x="21679" y="21424"/>
                  </a:cubicBezTo>
                  <a:cubicBezTo>
                    <a:pt x="22181" y="21471"/>
                    <a:pt x="22689" y="21524"/>
                    <a:pt x="23195" y="21524"/>
                  </a:cubicBezTo>
                  <a:cubicBezTo>
                    <a:pt x="23551" y="21524"/>
                    <a:pt x="23907" y="21498"/>
                    <a:pt x="24257" y="21424"/>
                  </a:cubicBezTo>
                  <a:cubicBezTo>
                    <a:pt x="27183" y="20817"/>
                    <a:pt x="28468" y="17436"/>
                    <a:pt x="29244" y="14546"/>
                  </a:cubicBezTo>
                  <a:cubicBezTo>
                    <a:pt x="29699" y="12877"/>
                    <a:pt x="30145" y="11075"/>
                    <a:pt x="29538" y="9452"/>
                  </a:cubicBezTo>
                  <a:cubicBezTo>
                    <a:pt x="29021" y="8060"/>
                    <a:pt x="27817" y="7052"/>
                    <a:pt x="26621" y="6169"/>
                  </a:cubicBezTo>
                  <a:cubicBezTo>
                    <a:pt x="24935" y="4902"/>
                    <a:pt x="23187" y="3724"/>
                    <a:pt x="21367" y="2645"/>
                  </a:cubicBezTo>
                  <a:cubicBezTo>
                    <a:pt x="19181" y="1343"/>
                    <a:pt x="16817" y="156"/>
                    <a:pt x="14274" y="13"/>
                  </a:cubicBezTo>
                  <a:cubicBezTo>
                    <a:pt x="14119" y="5"/>
                    <a:pt x="13965" y="0"/>
                    <a:pt x="13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7" name="Google Shape;857;p36"/>
            <p:cNvGrpSpPr/>
            <p:nvPr/>
          </p:nvGrpSpPr>
          <p:grpSpPr>
            <a:xfrm>
              <a:off x="-75423" y="535512"/>
              <a:ext cx="2098042" cy="4176310"/>
              <a:chOff x="481025" y="2124875"/>
              <a:chExt cx="1063700" cy="2117375"/>
            </a:xfrm>
          </p:grpSpPr>
          <p:sp>
            <p:nvSpPr>
              <p:cNvPr id="858" name="Google Shape;858;p36"/>
              <p:cNvSpPr/>
              <p:nvPr/>
            </p:nvSpPr>
            <p:spPr>
              <a:xfrm>
                <a:off x="1087350" y="2124875"/>
                <a:ext cx="129800" cy="1185725"/>
              </a:xfrm>
              <a:custGeom>
                <a:avLst/>
                <a:gdLst/>
                <a:ahLst/>
                <a:cxnLst/>
                <a:rect l="l" t="t" r="r" b="b"/>
                <a:pathLst>
                  <a:path w="5192" h="47429" extrusionOk="0">
                    <a:moveTo>
                      <a:pt x="2633" y="1"/>
                    </a:moveTo>
                    <a:lnTo>
                      <a:pt x="31" y="45"/>
                    </a:lnTo>
                    <a:cubicBezTo>
                      <a:pt x="1" y="15839"/>
                      <a:pt x="149" y="31634"/>
                      <a:pt x="459" y="47428"/>
                    </a:cubicBezTo>
                    <a:lnTo>
                      <a:pt x="5192" y="47221"/>
                    </a:lnTo>
                    <a:cubicBezTo>
                      <a:pt x="4157" y="31501"/>
                      <a:pt x="3314" y="15751"/>
                      <a:pt x="2633" y="1"/>
                    </a:cubicBezTo>
                    <a:close/>
                  </a:path>
                </a:pathLst>
              </a:custGeom>
              <a:solidFill>
                <a:srgbClr val="355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6"/>
              <p:cNvSpPr/>
              <p:nvPr/>
            </p:nvSpPr>
            <p:spPr>
              <a:xfrm>
                <a:off x="793075" y="2413250"/>
                <a:ext cx="120175" cy="895500"/>
              </a:xfrm>
              <a:custGeom>
                <a:avLst/>
                <a:gdLst/>
                <a:ahLst/>
                <a:cxnLst/>
                <a:rect l="l" t="t" r="r" b="b"/>
                <a:pathLst>
                  <a:path w="4807" h="35820" extrusionOk="0">
                    <a:moveTo>
                      <a:pt x="2618" y="1"/>
                    </a:moveTo>
                    <a:lnTo>
                      <a:pt x="0" y="119"/>
                    </a:lnTo>
                    <a:cubicBezTo>
                      <a:pt x="222" y="12024"/>
                      <a:pt x="251" y="23929"/>
                      <a:pt x="74" y="35819"/>
                    </a:cubicBezTo>
                    <a:lnTo>
                      <a:pt x="4806" y="35760"/>
                    </a:lnTo>
                    <a:cubicBezTo>
                      <a:pt x="4259" y="23811"/>
                      <a:pt x="3535" y="11891"/>
                      <a:pt x="2618" y="1"/>
                    </a:cubicBezTo>
                    <a:close/>
                  </a:path>
                </a:pathLst>
              </a:custGeom>
              <a:solidFill>
                <a:srgbClr val="355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6"/>
              <p:cNvSpPr/>
              <p:nvPr/>
            </p:nvSpPr>
            <p:spPr>
              <a:xfrm>
                <a:off x="481025" y="2936400"/>
                <a:ext cx="1063700" cy="1305850"/>
              </a:xfrm>
              <a:custGeom>
                <a:avLst/>
                <a:gdLst/>
                <a:ahLst/>
                <a:cxnLst/>
                <a:rect l="l" t="t" r="r" b="b"/>
                <a:pathLst>
                  <a:path w="42548" h="52234" extrusionOk="0">
                    <a:moveTo>
                      <a:pt x="40048" y="1"/>
                    </a:moveTo>
                    <a:cubicBezTo>
                      <a:pt x="32954" y="203"/>
                      <a:pt x="25890" y="259"/>
                      <a:pt x="18782" y="259"/>
                    </a:cubicBezTo>
                    <a:cubicBezTo>
                      <a:pt x="12867" y="259"/>
                      <a:pt x="6921" y="220"/>
                      <a:pt x="902" y="193"/>
                    </a:cubicBezTo>
                    <a:cubicBezTo>
                      <a:pt x="858" y="9333"/>
                      <a:pt x="0" y="43066"/>
                      <a:pt x="784" y="52161"/>
                    </a:cubicBezTo>
                    <a:cubicBezTo>
                      <a:pt x="3086" y="52135"/>
                      <a:pt x="5467" y="52125"/>
                      <a:pt x="7898" y="52125"/>
                    </a:cubicBezTo>
                    <a:cubicBezTo>
                      <a:pt x="15925" y="52125"/>
                      <a:pt x="24509" y="52234"/>
                      <a:pt x="32651" y="52234"/>
                    </a:cubicBezTo>
                    <a:cubicBezTo>
                      <a:pt x="36051" y="52234"/>
                      <a:pt x="39374" y="52215"/>
                      <a:pt x="42548" y="52161"/>
                    </a:cubicBezTo>
                    <a:cubicBezTo>
                      <a:pt x="42045" y="43184"/>
                      <a:pt x="40182" y="8992"/>
                      <a:pt x="40048" y="1"/>
                    </a:cubicBezTo>
                    <a:close/>
                  </a:path>
                </a:pathLst>
              </a:custGeom>
              <a:solidFill>
                <a:srgbClr val="62A2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6"/>
              <p:cNvSpPr/>
              <p:nvPr/>
            </p:nvSpPr>
            <p:spPr>
              <a:xfrm>
                <a:off x="591575" y="3052900"/>
                <a:ext cx="96525" cy="151550"/>
              </a:xfrm>
              <a:custGeom>
                <a:avLst/>
                <a:gdLst/>
                <a:ahLst/>
                <a:cxnLst/>
                <a:rect l="l" t="t" r="r" b="b"/>
                <a:pathLst>
                  <a:path w="3861" h="6062" extrusionOk="0">
                    <a:moveTo>
                      <a:pt x="2350" y="0"/>
                    </a:moveTo>
                    <a:cubicBezTo>
                      <a:pt x="1347" y="0"/>
                      <a:pt x="0" y="75"/>
                      <a:pt x="0" y="103"/>
                    </a:cubicBezTo>
                    <a:cubicBezTo>
                      <a:pt x="148" y="2055"/>
                      <a:pt x="296" y="4007"/>
                      <a:pt x="444" y="5959"/>
                    </a:cubicBezTo>
                    <a:cubicBezTo>
                      <a:pt x="449" y="6036"/>
                      <a:pt x="920" y="6062"/>
                      <a:pt x="1511" y="6062"/>
                    </a:cubicBezTo>
                    <a:cubicBezTo>
                      <a:pt x="2513" y="6062"/>
                      <a:pt x="3860" y="5987"/>
                      <a:pt x="3860" y="5959"/>
                    </a:cubicBezTo>
                    <a:cubicBezTo>
                      <a:pt x="3712" y="4007"/>
                      <a:pt x="3564" y="2055"/>
                      <a:pt x="3416" y="103"/>
                    </a:cubicBezTo>
                    <a:cubicBezTo>
                      <a:pt x="3411" y="26"/>
                      <a:pt x="2940" y="0"/>
                      <a:pt x="2350" y="0"/>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6"/>
              <p:cNvSpPr/>
              <p:nvPr/>
            </p:nvSpPr>
            <p:spPr>
              <a:xfrm>
                <a:off x="777175" y="3052975"/>
                <a:ext cx="85425" cy="156950"/>
              </a:xfrm>
              <a:custGeom>
                <a:avLst/>
                <a:gdLst/>
                <a:ahLst/>
                <a:cxnLst/>
                <a:rect l="l" t="t" r="r" b="b"/>
                <a:pathLst>
                  <a:path w="3417" h="6278" extrusionOk="0">
                    <a:moveTo>
                      <a:pt x="1708" y="0"/>
                    </a:moveTo>
                    <a:cubicBezTo>
                      <a:pt x="854" y="0"/>
                      <a:pt x="0" y="33"/>
                      <a:pt x="0" y="100"/>
                    </a:cubicBezTo>
                    <a:lnTo>
                      <a:pt x="0" y="6178"/>
                    </a:lnTo>
                    <a:cubicBezTo>
                      <a:pt x="0" y="6245"/>
                      <a:pt x="854" y="6278"/>
                      <a:pt x="1708" y="6278"/>
                    </a:cubicBezTo>
                    <a:cubicBezTo>
                      <a:pt x="2562" y="6278"/>
                      <a:pt x="3416" y="6245"/>
                      <a:pt x="3416" y="6178"/>
                    </a:cubicBezTo>
                    <a:lnTo>
                      <a:pt x="3416" y="100"/>
                    </a:lnTo>
                    <a:cubicBezTo>
                      <a:pt x="3416" y="33"/>
                      <a:pt x="2562" y="0"/>
                      <a:pt x="1708" y="0"/>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6"/>
              <p:cNvSpPr/>
              <p:nvPr/>
            </p:nvSpPr>
            <p:spPr>
              <a:xfrm>
                <a:off x="937625" y="3052950"/>
                <a:ext cx="102425" cy="154400"/>
              </a:xfrm>
              <a:custGeom>
                <a:avLst/>
                <a:gdLst/>
                <a:ahLst/>
                <a:cxnLst/>
                <a:rect l="l" t="t" r="r" b="b"/>
                <a:pathLst>
                  <a:path w="4097" h="6176" extrusionOk="0">
                    <a:moveTo>
                      <a:pt x="2472" y="1"/>
                    </a:moveTo>
                    <a:cubicBezTo>
                      <a:pt x="1461" y="1"/>
                      <a:pt x="0" y="106"/>
                      <a:pt x="0" y="116"/>
                    </a:cubicBezTo>
                    <a:cubicBezTo>
                      <a:pt x="237" y="2216"/>
                      <a:pt x="415" y="3961"/>
                      <a:pt x="651" y="6061"/>
                    </a:cubicBezTo>
                    <a:cubicBezTo>
                      <a:pt x="661" y="6147"/>
                      <a:pt x="1071" y="6176"/>
                      <a:pt x="1604" y="6176"/>
                    </a:cubicBezTo>
                    <a:cubicBezTo>
                      <a:pt x="2624" y="6176"/>
                      <a:pt x="4097" y="6070"/>
                      <a:pt x="4097" y="6061"/>
                    </a:cubicBezTo>
                    <a:cubicBezTo>
                      <a:pt x="3875" y="3961"/>
                      <a:pt x="3653" y="2216"/>
                      <a:pt x="3417" y="116"/>
                    </a:cubicBezTo>
                    <a:cubicBezTo>
                      <a:pt x="3407" y="29"/>
                      <a:pt x="3001" y="1"/>
                      <a:pt x="2472" y="1"/>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6"/>
              <p:cNvSpPr/>
              <p:nvPr/>
            </p:nvSpPr>
            <p:spPr>
              <a:xfrm>
                <a:off x="1119900" y="3052975"/>
                <a:ext cx="85425" cy="145650"/>
              </a:xfrm>
              <a:custGeom>
                <a:avLst/>
                <a:gdLst/>
                <a:ahLst/>
                <a:cxnLst/>
                <a:rect l="l" t="t" r="r" b="b"/>
                <a:pathLst>
                  <a:path w="3417" h="5826" extrusionOk="0">
                    <a:moveTo>
                      <a:pt x="1709" y="0"/>
                    </a:moveTo>
                    <a:cubicBezTo>
                      <a:pt x="854" y="0"/>
                      <a:pt x="0" y="33"/>
                      <a:pt x="0" y="100"/>
                    </a:cubicBezTo>
                    <a:lnTo>
                      <a:pt x="0" y="5720"/>
                    </a:lnTo>
                    <a:cubicBezTo>
                      <a:pt x="0" y="5788"/>
                      <a:pt x="900" y="5825"/>
                      <a:pt x="1776" y="5825"/>
                    </a:cubicBezTo>
                    <a:cubicBezTo>
                      <a:pt x="2607" y="5825"/>
                      <a:pt x="3417" y="5792"/>
                      <a:pt x="3417" y="5720"/>
                    </a:cubicBezTo>
                    <a:lnTo>
                      <a:pt x="3417" y="100"/>
                    </a:lnTo>
                    <a:cubicBezTo>
                      <a:pt x="3417" y="33"/>
                      <a:pt x="2563" y="0"/>
                      <a:pt x="1709" y="0"/>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6"/>
              <p:cNvSpPr/>
              <p:nvPr/>
            </p:nvSpPr>
            <p:spPr>
              <a:xfrm>
                <a:off x="1289600" y="3052900"/>
                <a:ext cx="90975" cy="151550"/>
              </a:xfrm>
              <a:custGeom>
                <a:avLst/>
                <a:gdLst/>
                <a:ahLst/>
                <a:cxnLst/>
                <a:rect l="l" t="t" r="r" b="b"/>
                <a:pathLst>
                  <a:path w="3639" h="6062" extrusionOk="0">
                    <a:moveTo>
                      <a:pt x="1537" y="0"/>
                    </a:moveTo>
                    <a:cubicBezTo>
                      <a:pt x="833" y="0"/>
                      <a:pt x="222" y="28"/>
                      <a:pt x="222" y="103"/>
                    </a:cubicBezTo>
                    <a:cubicBezTo>
                      <a:pt x="148" y="2055"/>
                      <a:pt x="74" y="4007"/>
                      <a:pt x="0" y="5959"/>
                    </a:cubicBezTo>
                    <a:cubicBezTo>
                      <a:pt x="0" y="6010"/>
                      <a:pt x="1139" y="6062"/>
                      <a:pt x="2102" y="6062"/>
                    </a:cubicBezTo>
                    <a:cubicBezTo>
                      <a:pt x="2806" y="6062"/>
                      <a:pt x="3417" y="6034"/>
                      <a:pt x="3417" y="5959"/>
                    </a:cubicBezTo>
                    <a:cubicBezTo>
                      <a:pt x="3491" y="4007"/>
                      <a:pt x="3565" y="2055"/>
                      <a:pt x="3639" y="103"/>
                    </a:cubicBezTo>
                    <a:cubicBezTo>
                      <a:pt x="3639" y="52"/>
                      <a:pt x="2500" y="0"/>
                      <a:pt x="1537" y="0"/>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6"/>
              <p:cNvSpPr/>
              <p:nvPr/>
            </p:nvSpPr>
            <p:spPr>
              <a:xfrm>
                <a:off x="586750" y="3194100"/>
                <a:ext cx="823775" cy="14725"/>
              </a:xfrm>
              <a:custGeom>
                <a:avLst/>
                <a:gdLst/>
                <a:ahLst/>
                <a:cxnLst/>
                <a:rect l="l" t="t" r="r" b="b"/>
                <a:pathLst>
                  <a:path w="32951" h="589" extrusionOk="0">
                    <a:moveTo>
                      <a:pt x="32699" y="1"/>
                    </a:moveTo>
                    <a:cubicBezTo>
                      <a:pt x="25482" y="119"/>
                      <a:pt x="18265" y="139"/>
                      <a:pt x="11048" y="139"/>
                    </a:cubicBezTo>
                    <a:cubicBezTo>
                      <a:pt x="7440" y="139"/>
                      <a:pt x="3831" y="134"/>
                      <a:pt x="223" y="134"/>
                    </a:cubicBezTo>
                    <a:cubicBezTo>
                      <a:pt x="1" y="134"/>
                      <a:pt x="1" y="489"/>
                      <a:pt x="223" y="489"/>
                    </a:cubicBezTo>
                    <a:cubicBezTo>
                      <a:pt x="4200" y="559"/>
                      <a:pt x="8176" y="588"/>
                      <a:pt x="12153" y="588"/>
                    </a:cubicBezTo>
                    <a:cubicBezTo>
                      <a:pt x="19002" y="588"/>
                      <a:pt x="25850" y="503"/>
                      <a:pt x="32699" y="400"/>
                    </a:cubicBezTo>
                    <a:cubicBezTo>
                      <a:pt x="32950" y="400"/>
                      <a:pt x="32950" y="1"/>
                      <a:pt x="32699" y="1"/>
                    </a:cubicBezTo>
                    <a:close/>
                  </a:path>
                </a:pathLst>
              </a:custGeom>
              <a:solidFill>
                <a:srgbClr val="355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6"/>
              <p:cNvSpPr/>
              <p:nvPr/>
            </p:nvSpPr>
            <p:spPr>
              <a:xfrm>
                <a:off x="586750" y="3375625"/>
                <a:ext cx="823775" cy="14475"/>
              </a:xfrm>
              <a:custGeom>
                <a:avLst/>
                <a:gdLst/>
                <a:ahLst/>
                <a:cxnLst/>
                <a:rect l="l" t="t" r="r" b="b"/>
                <a:pathLst>
                  <a:path w="32951" h="579" extrusionOk="0">
                    <a:moveTo>
                      <a:pt x="32712" y="1"/>
                    </a:moveTo>
                    <a:cubicBezTo>
                      <a:pt x="32708" y="1"/>
                      <a:pt x="32704" y="1"/>
                      <a:pt x="32699" y="1"/>
                    </a:cubicBezTo>
                    <a:cubicBezTo>
                      <a:pt x="25694" y="106"/>
                      <a:pt x="18690" y="125"/>
                      <a:pt x="11685" y="125"/>
                    </a:cubicBezTo>
                    <a:cubicBezTo>
                      <a:pt x="7864" y="125"/>
                      <a:pt x="4043" y="119"/>
                      <a:pt x="223" y="119"/>
                    </a:cubicBezTo>
                    <a:cubicBezTo>
                      <a:pt x="1" y="119"/>
                      <a:pt x="1" y="474"/>
                      <a:pt x="223" y="474"/>
                    </a:cubicBezTo>
                    <a:cubicBezTo>
                      <a:pt x="4379" y="548"/>
                      <a:pt x="8536" y="578"/>
                      <a:pt x="12693" y="578"/>
                    </a:cubicBezTo>
                    <a:cubicBezTo>
                      <a:pt x="19362" y="578"/>
                      <a:pt x="26030" y="500"/>
                      <a:pt x="32699" y="400"/>
                    </a:cubicBezTo>
                    <a:cubicBezTo>
                      <a:pt x="32946" y="386"/>
                      <a:pt x="32950" y="1"/>
                      <a:pt x="32712" y="1"/>
                    </a:cubicBezTo>
                    <a:close/>
                  </a:path>
                </a:pathLst>
              </a:custGeom>
              <a:solidFill>
                <a:srgbClr val="355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6"/>
              <p:cNvSpPr/>
              <p:nvPr/>
            </p:nvSpPr>
            <p:spPr>
              <a:xfrm>
                <a:off x="590825" y="3277975"/>
                <a:ext cx="89125" cy="58425"/>
              </a:xfrm>
              <a:custGeom>
                <a:avLst/>
                <a:gdLst/>
                <a:ahLst/>
                <a:cxnLst/>
                <a:rect l="l" t="t" r="r" b="b"/>
                <a:pathLst>
                  <a:path w="3565" h="2337" extrusionOk="0">
                    <a:moveTo>
                      <a:pt x="1005" y="1"/>
                    </a:moveTo>
                    <a:cubicBezTo>
                      <a:pt x="582" y="1"/>
                      <a:pt x="157" y="21"/>
                      <a:pt x="134" y="106"/>
                    </a:cubicBezTo>
                    <a:cubicBezTo>
                      <a:pt x="1" y="816"/>
                      <a:pt x="1" y="1526"/>
                      <a:pt x="134" y="2236"/>
                    </a:cubicBezTo>
                    <a:cubicBezTo>
                      <a:pt x="150" y="2318"/>
                      <a:pt x="628" y="2336"/>
                      <a:pt x="1077" y="2336"/>
                    </a:cubicBezTo>
                    <a:cubicBezTo>
                      <a:pt x="1436" y="2336"/>
                      <a:pt x="1777" y="2325"/>
                      <a:pt x="1849" y="2325"/>
                    </a:cubicBezTo>
                    <a:cubicBezTo>
                      <a:pt x="1967" y="2325"/>
                      <a:pt x="3565" y="2280"/>
                      <a:pt x="3550" y="2236"/>
                    </a:cubicBezTo>
                    <a:cubicBezTo>
                      <a:pt x="3417" y="1526"/>
                      <a:pt x="3417" y="816"/>
                      <a:pt x="3550" y="106"/>
                    </a:cubicBezTo>
                    <a:cubicBezTo>
                      <a:pt x="3563" y="55"/>
                      <a:pt x="2360" y="15"/>
                      <a:pt x="1966" y="15"/>
                    </a:cubicBezTo>
                    <a:cubicBezTo>
                      <a:pt x="1906" y="15"/>
                      <a:pt x="1865" y="16"/>
                      <a:pt x="1849" y="18"/>
                    </a:cubicBezTo>
                    <a:cubicBezTo>
                      <a:pt x="1772" y="18"/>
                      <a:pt x="1389" y="1"/>
                      <a:pt x="1005" y="1"/>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6"/>
              <p:cNvSpPr/>
              <p:nvPr/>
            </p:nvSpPr>
            <p:spPr>
              <a:xfrm>
                <a:off x="771400" y="3275050"/>
                <a:ext cx="88250" cy="53100"/>
              </a:xfrm>
              <a:custGeom>
                <a:avLst/>
                <a:gdLst/>
                <a:ahLst/>
                <a:cxnLst/>
                <a:rect l="l" t="t" r="r" b="b"/>
                <a:pathLst>
                  <a:path w="3530" h="2124" extrusionOk="0">
                    <a:moveTo>
                      <a:pt x="2201" y="1"/>
                    </a:moveTo>
                    <a:cubicBezTo>
                      <a:pt x="1220" y="1"/>
                      <a:pt x="0" y="61"/>
                      <a:pt x="9" y="105"/>
                    </a:cubicBezTo>
                    <a:cubicBezTo>
                      <a:pt x="39" y="741"/>
                      <a:pt x="83" y="1377"/>
                      <a:pt x="113" y="2013"/>
                    </a:cubicBezTo>
                    <a:cubicBezTo>
                      <a:pt x="119" y="2095"/>
                      <a:pt x="658" y="2123"/>
                      <a:pt x="1306" y="2123"/>
                    </a:cubicBezTo>
                    <a:cubicBezTo>
                      <a:pt x="2291" y="2123"/>
                      <a:pt x="3529" y="2057"/>
                      <a:pt x="3529" y="2013"/>
                    </a:cubicBezTo>
                    <a:cubicBezTo>
                      <a:pt x="3499" y="1377"/>
                      <a:pt x="3455" y="741"/>
                      <a:pt x="3411" y="105"/>
                    </a:cubicBezTo>
                    <a:cubicBezTo>
                      <a:pt x="3411" y="28"/>
                      <a:pt x="2859" y="1"/>
                      <a:pt x="2201" y="1"/>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6"/>
              <p:cNvSpPr/>
              <p:nvPr/>
            </p:nvSpPr>
            <p:spPr>
              <a:xfrm>
                <a:off x="962400" y="3272200"/>
                <a:ext cx="91700" cy="58775"/>
              </a:xfrm>
              <a:custGeom>
                <a:avLst/>
                <a:gdLst/>
                <a:ahLst/>
                <a:cxnLst/>
                <a:rect l="l" t="t" r="r" b="b"/>
                <a:pathLst>
                  <a:path w="3668" h="2351" extrusionOk="0">
                    <a:moveTo>
                      <a:pt x="1053" y="0"/>
                    </a:moveTo>
                    <a:cubicBezTo>
                      <a:pt x="602" y="0"/>
                      <a:pt x="120" y="18"/>
                      <a:pt x="104" y="101"/>
                    </a:cubicBezTo>
                    <a:cubicBezTo>
                      <a:pt x="0" y="825"/>
                      <a:pt x="45" y="1535"/>
                      <a:pt x="237" y="2245"/>
                    </a:cubicBezTo>
                    <a:cubicBezTo>
                      <a:pt x="260" y="2330"/>
                      <a:pt x="681" y="2351"/>
                      <a:pt x="1102" y="2351"/>
                    </a:cubicBezTo>
                    <a:cubicBezTo>
                      <a:pt x="1485" y="2351"/>
                      <a:pt x="1868" y="2334"/>
                      <a:pt x="1952" y="2334"/>
                    </a:cubicBezTo>
                    <a:cubicBezTo>
                      <a:pt x="2071" y="2334"/>
                      <a:pt x="3668" y="2260"/>
                      <a:pt x="3653" y="2245"/>
                    </a:cubicBezTo>
                    <a:cubicBezTo>
                      <a:pt x="3461" y="1535"/>
                      <a:pt x="3417" y="825"/>
                      <a:pt x="3520" y="101"/>
                    </a:cubicBezTo>
                    <a:cubicBezTo>
                      <a:pt x="3535" y="41"/>
                      <a:pt x="1938" y="12"/>
                      <a:pt x="1819" y="12"/>
                    </a:cubicBezTo>
                    <a:cubicBezTo>
                      <a:pt x="1754" y="12"/>
                      <a:pt x="1413" y="0"/>
                      <a:pt x="1053" y="0"/>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6"/>
              <p:cNvSpPr/>
              <p:nvPr/>
            </p:nvSpPr>
            <p:spPr>
              <a:xfrm>
                <a:off x="1127650" y="3278350"/>
                <a:ext cx="89475" cy="49250"/>
              </a:xfrm>
              <a:custGeom>
                <a:avLst/>
                <a:gdLst/>
                <a:ahLst/>
                <a:cxnLst/>
                <a:rect l="l" t="t" r="r" b="b"/>
                <a:pathLst>
                  <a:path w="3579" h="1970" extrusionOk="0">
                    <a:moveTo>
                      <a:pt x="1939" y="0"/>
                    </a:moveTo>
                    <a:cubicBezTo>
                      <a:pt x="1895" y="0"/>
                      <a:pt x="1864" y="1"/>
                      <a:pt x="1850" y="3"/>
                    </a:cubicBezTo>
                    <a:cubicBezTo>
                      <a:pt x="1450" y="3"/>
                      <a:pt x="1051" y="3"/>
                      <a:pt x="652" y="17"/>
                    </a:cubicBezTo>
                    <a:cubicBezTo>
                      <a:pt x="578" y="32"/>
                      <a:pt x="164" y="17"/>
                      <a:pt x="149" y="91"/>
                    </a:cubicBezTo>
                    <a:cubicBezTo>
                      <a:pt x="1" y="683"/>
                      <a:pt x="1" y="1289"/>
                      <a:pt x="149" y="1881"/>
                    </a:cubicBezTo>
                    <a:cubicBezTo>
                      <a:pt x="164" y="1940"/>
                      <a:pt x="696" y="1955"/>
                      <a:pt x="652" y="1955"/>
                    </a:cubicBezTo>
                    <a:cubicBezTo>
                      <a:pt x="1051" y="1969"/>
                      <a:pt x="1450" y="1969"/>
                      <a:pt x="1850" y="1969"/>
                    </a:cubicBezTo>
                    <a:cubicBezTo>
                      <a:pt x="1983" y="1969"/>
                      <a:pt x="3565" y="1910"/>
                      <a:pt x="3565" y="1881"/>
                    </a:cubicBezTo>
                    <a:cubicBezTo>
                      <a:pt x="3417" y="1289"/>
                      <a:pt x="3417" y="683"/>
                      <a:pt x="3565" y="91"/>
                    </a:cubicBezTo>
                    <a:cubicBezTo>
                      <a:pt x="3578" y="52"/>
                      <a:pt x="2306" y="0"/>
                      <a:pt x="1939" y="0"/>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6"/>
              <p:cNvSpPr/>
              <p:nvPr/>
            </p:nvSpPr>
            <p:spPr>
              <a:xfrm>
                <a:off x="1297875" y="3272200"/>
                <a:ext cx="88100" cy="50400"/>
              </a:xfrm>
              <a:custGeom>
                <a:avLst/>
                <a:gdLst/>
                <a:ahLst/>
                <a:cxnLst/>
                <a:rect l="l" t="t" r="r" b="b"/>
                <a:pathLst>
                  <a:path w="3524" h="2016" extrusionOk="0">
                    <a:moveTo>
                      <a:pt x="1251" y="0"/>
                    </a:moveTo>
                    <a:cubicBezTo>
                      <a:pt x="621" y="0"/>
                      <a:pt x="104" y="26"/>
                      <a:pt x="98" y="101"/>
                    </a:cubicBezTo>
                    <a:cubicBezTo>
                      <a:pt x="69" y="707"/>
                      <a:pt x="39" y="1313"/>
                      <a:pt x="10" y="1905"/>
                    </a:cubicBezTo>
                    <a:cubicBezTo>
                      <a:pt x="1" y="1949"/>
                      <a:pt x="1240" y="2016"/>
                      <a:pt x="2226" y="2016"/>
                    </a:cubicBezTo>
                    <a:cubicBezTo>
                      <a:pt x="2873" y="2016"/>
                      <a:pt x="3411" y="1987"/>
                      <a:pt x="3411" y="1905"/>
                    </a:cubicBezTo>
                    <a:cubicBezTo>
                      <a:pt x="3455" y="1313"/>
                      <a:pt x="3485" y="707"/>
                      <a:pt x="3515" y="101"/>
                    </a:cubicBezTo>
                    <a:cubicBezTo>
                      <a:pt x="3524" y="64"/>
                      <a:pt x="2246" y="0"/>
                      <a:pt x="1251" y="0"/>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6"/>
              <p:cNvSpPr/>
              <p:nvPr/>
            </p:nvSpPr>
            <p:spPr>
              <a:xfrm>
                <a:off x="591575" y="3445275"/>
                <a:ext cx="96525" cy="151725"/>
              </a:xfrm>
              <a:custGeom>
                <a:avLst/>
                <a:gdLst/>
                <a:ahLst/>
                <a:cxnLst/>
                <a:rect l="l" t="t" r="r" b="b"/>
                <a:pathLst>
                  <a:path w="3861" h="6069" extrusionOk="0">
                    <a:moveTo>
                      <a:pt x="2304" y="0"/>
                    </a:moveTo>
                    <a:cubicBezTo>
                      <a:pt x="1307" y="0"/>
                      <a:pt x="0" y="77"/>
                      <a:pt x="0" y="114"/>
                    </a:cubicBezTo>
                    <a:cubicBezTo>
                      <a:pt x="148" y="2066"/>
                      <a:pt x="296" y="4003"/>
                      <a:pt x="444" y="5955"/>
                    </a:cubicBezTo>
                    <a:cubicBezTo>
                      <a:pt x="449" y="6039"/>
                      <a:pt x="945" y="6068"/>
                      <a:pt x="1556" y="6068"/>
                    </a:cubicBezTo>
                    <a:cubicBezTo>
                      <a:pt x="2553" y="6068"/>
                      <a:pt x="3860" y="5992"/>
                      <a:pt x="3860" y="5955"/>
                    </a:cubicBezTo>
                    <a:cubicBezTo>
                      <a:pt x="3712" y="4003"/>
                      <a:pt x="3564" y="2066"/>
                      <a:pt x="3416" y="114"/>
                    </a:cubicBezTo>
                    <a:cubicBezTo>
                      <a:pt x="3411" y="29"/>
                      <a:pt x="2916" y="0"/>
                      <a:pt x="2304" y="0"/>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6"/>
              <p:cNvSpPr/>
              <p:nvPr/>
            </p:nvSpPr>
            <p:spPr>
              <a:xfrm>
                <a:off x="771250" y="3445600"/>
                <a:ext cx="85425" cy="156850"/>
              </a:xfrm>
              <a:custGeom>
                <a:avLst/>
                <a:gdLst/>
                <a:ahLst/>
                <a:cxnLst/>
                <a:rect l="l" t="t" r="r" b="b"/>
                <a:pathLst>
                  <a:path w="3417" h="6274" extrusionOk="0">
                    <a:moveTo>
                      <a:pt x="1709" y="1"/>
                    </a:moveTo>
                    <a:cubicBezTo>
                      <a:pt x="855" y="1"/>
                      <a:pt x="1" y="34"/>
                      <a:pt x="1" y="101"/>
                    </a:cubicBezTo>
                    <a:lnTo>
                      <a:pt x="1" y="6179"/>
                    </a:lnTo>
                    <a:cubicBezTo>
                      <a:pt x="1" y="6240"/>
                      <a:pt x="905" y="6273"/>
                      <a:pt x="1784" y="6273"/>
                    </a:cubicBezTo>
                    <a:cubicBezTo>
                      <a:pt x="2612" y="6273"/>
                      <a:pt x="3417" y="6243"/>
                      <a:pt x="3417" y="6179"/>
                    </a:cubicBezTo>
                    <a:lnTo>
                      <a:pt x="3417" y="101"/>
                    </a:lnTo>
                    <a:cubicBezTo>
                      <a:pt x="3417" y="34"/>
                      <a:pt x="2563" y="1"/>
                      <a:pt x="1709" y="1"/>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6"/>
              <p:cNvSpPr/>
              <p:nvPr/>
            </p:nvSpPr>
            <p:spPr>
              <a:xfrm>
                <a:off x="937625" y="3445500"/>
                <a:ext cx="102425" cy="154500"/>
              </a:xfrm>
              <a:custGeom>
                <a:avLst/>
                <a:gdLst/>
                <a:ahLst/>
                <a:cxnLst/>
                <a:rect l="l" t="t" r="r" b="b"/>
                <a:pathLst>
                  <a:path w="4097" h="6180" extrusionOk="0">
                    <a:moveTo>
                      <a:pt x="2425" y="1"/>
                    </a:moveTo>
                    <a:cubicBezTo>
                      <a:pt x="1416" y="1"/>
                      <a:pt x="0" y="100"/>
                      <a:pt x="0" y="119"/>
                    </a:cubicBezTo>
                    <a:cubicBezTo>
                      <a:pt x="237" y="2249"/>
                      <a:pt x="415" y="3979"/>
                      <a:pt x="651" y="6064"/>
                    </a:cubicBezTo>
                    <a:cubicBezTo>
                      <a:pt x="661" y="6151"/>
                      <a:pt x="1071" y="6180"/>
                      <a:pt x="1604" y="6180"/>
                    </a:cubicBezTo>
                    <a:cubicBezTo>
                      <a:pt x="2624" y="6180"/>
                      <a:pt x="4097" y="6074"/>
                      <a:pt x="4097" y="6064"/>
                    </a:cubicBezTo>
                    <a:cubicBezTo>
                      <a:pt x="3875" y="3964"/>
                      <a:pt x="3653" y="2205"/>
                      <a:pt x="3417" y="119"/>
                    </a:cubicBezTo>
                    <a:cubicBezTo>
                      <a:pt x="3406" y="31"/>
                      <a:pt x="2976" y="1"/>
                      <a:pt x="2425" y="1"/>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6"/>
              <p:cNvSpPr/>
              <p:nvPr/>
            </p:nvSpPr>
            <p:spPr>
              <a:xfrm>
                <a:off x="1125825" y="3445600"/>
                <a:ext cx="85425" cy="145525"/>
              </a:xfrm>
              <a:custGeom>
                <a:avLst/>
                <a:gdLst/>
                <a:ahLst/>
                <a:cxnLst/>
                <a:rect l="l" t="t" r="r" b="b"/>
                <a:pathLst>
                  <a:path w="3417" h="5821" extrusionOk="0">
                    <a:moveTo>
                      <a:pt x="1708" y="1"/>
                    </a:moveTo>
                    <a:cubicBezTo>
                      <a:pt x="854" y="1"/>
                      <a:pt x="0" y="34"/>
                      <a:pt x="0" y="101"/>
                    </a:cubicBezTo>
                    <a:lnTo>
                      <a:pt x="0" y="5720"/>
                    </a:lnTo>
                    <a:cubicBezTo>
                      <a:pt x="0" y="5787"/>
                      <a:pt x="854" y="5820"/>
                      <a:pt x="1708" y="5820"/>
                    </a:cubicBezTo>
                    <a:cubicBezTo>
                      <a:pt x="2562" y="5820"/>
                      <a:pt x="3416" y="5787"/>
                      <a:pt x="3416" y="5720"/>
                    </a:cubicBezTo>
                    <a:lnTo>
                      <a:pt x="3416" y="101"/>
                    </a:lnTo>
                    <a:cubicBezTo>
                      <a:pt x="3416" y="34"/>
                      <a:pt x="2562" y="1"/>
                      <a:pt x="1708" y="1"/>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6"/>
              <p:cNvSpPr/>
              <p:nvPr/>
            </p:nvSpPr>
            <p:spPr>
              <a:xfrm>
                <a:off x="1295525" y="3445550"/>
                <a:ext cx="90975" cy="151300"/>
              </a:xfrm>
              <a:custGeom>
                <a:avLst/>
                <a:gdLst/>
                <a:ahLst/>
                <a:cxnLst/>
                <a:rect l="l" t="t" r="r" b="b"/>
                <a:pathLst>
                  <a:path w="3639" h="6052" extrusionOk="0">
                    <a:moveTo>
                      <a:pt x="1537" y="0"/>
                    </a:moveTo>
                    <a:cubicBezTo>
                      <a:pt x="832" y="0"/>
                      <a:pt x="222" y="28"/>
                      <a:pt x="222" y="103"/>
                    </a:cubicBezTo>
                    <a:cubicBezTo>
                      <a:pt x="148" y="2055"/>
                      <a:pt x="74" y="4007"/>
                      <a:pt x="0" y="5944"/>
                    </a:cubicBezTo>
                    <a:cubicBezTo>
                      <a:pt x="0" y="6002"/>
                      <a:pt x="1082" y="6051"/>
                      <a:pt x="2028" y="6051"/>
                    </a:cubicBezTo>
                    <a:cubicBezTo>
                      <a:pt x="2763" y="6051"/>
                      <a:pt x="3416" y="6022"/>
                      <a:pt x="3416" y="5944"/>
                    </a:cubicBezTo>
                    <a:cubicBezTo>
                      <a:pt x="3490" y="4007"/>
                      <a:pt x="3564" y="2055"/>
                      <a:pt x="3638" y="103"/>
                    </a:cubicBezTo>
                    <a:cubicBezTo>
                      <a:pt x="3638" y="51"/>
                      <a:pt x="2499" y="0"/>
                      <a:pt x="1537" y="0"/>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6"/>
              <p:cNvSpPr/>
              <p:nvPr/>
            </p:nvSpPr>
            <p:spPr>
              <a:xfrm>
                <a:off x="586750" y="3586750"/>
                <a:ext cx="823775" cy="14700"/>
              </a:xfrm>
              <a:custGeom>
                <a:avLst/>
                <a:gdLst/>
                <a:ahLst/>
                <a:cxnLst/>
                <a:rect l="l" t="t" r="r" b="b"/>
                <a:pathLst>
                  <a:path w="32951" h="588" extrusionOk="0">
                    <a:moveTo>
                      <a:pt x="32699" y="0"/>
                    </a:moveTo>
                    <a:cubicBezTo>
                      <a:pt x="24760" y="120"/>
                      <a:pt x="16822" y="136"/>
                      <a:pt x="8883" y="136"/>
                    </a:cubicBezTo>
                    <a:cubicBezTo>
                      <a:pt x="5996" y="136"/>
                      <a:pt x="3109" y="133"/>
                      <a:pt x="223" y="133"/>
                    </a:cubicBezTo>
                    <a:cubicBezTo>
                      <a:pt x="1" y="133"/>
                      <a:pt x="1" y="474"/>
                      <a:pt x="223" y="488"/>
                    </a:cubicBezTo>
                    <a:cubicBezTo>
                      <a:pt x="4200" y="559"/>
                      <a:pt x="8176" y="588"/>
                      <a:pt x="12153" y="588"/>
                    </a:cubicBezTo>
                    <a:cubicBezTo>
                      <a:pt x="19002" y="588"/>
                      <a:pt x="25850" y="503"/>
                      <a:pt x="32699" y="400"/>
                    </a:cubicBezTo>
                    <a:cubicBezTo>
                      <a:pt x="32950" y="400"/>
                      <a:pt x="32950" y="0"/>
                      <a:pt x="32699" y="0"/>
                    </a:cubicBezTo>
                    <a:close/>
                  </a:path>
                </a:pathLst>
              </a:custGeom>
              <a:solidFill>
                <a:srgbClr val="355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6"/>
              <p:cNvSpPr/>
              <p:nvPr/>
            </p:nvSpPr>
            <p:spPr>
              <a:xfrm>
                <a:off x="586750" y="3767900"/>
                <a:ext cx="823775" cy="14725"/>
              </a:xfrm>
              <a:custGeom>
                <a:avLst/>
                <a:gdLst/>
                <a:ahLst/>
                <a:cxnLst/>
                <a:rect l="l" t="t" r="r" b="b"/>
                <a:pathLst>
                  <a:path w="32951" h="589" extrusionOk="0">
                    <a:moveTo>
                      <a:pt x="32699" y="1"/>
                    </a:moveTo>
                    <a:cubicBezTo>
                      <a:pt x="25482" y="119"/>
                      <a:pt x="18265" y="139"/>
                      <a:pt x="11048" y="139"/>
                    </a:cubicBezTo>
                    <a:cubicBezTo>
                      <a:pt x="7440" y="139"/>
                      <a:pt x="3831" y="134"/>
                      <a:pt x="223" y="134"/>
                    </a:cubicBezTo>
                    <a:lnTo>
                      <a:pt x="223" y="134"/>
                    </a:lnTo>
                    <a:cubicBezTo>
                      <a:pt x="1" y="134"/>
                      <a:pt x="1" y="489"/>
                      <a:pt x="223" y="489"/>
                    </a:cubicBezTo>
                    <a:cubicBezTo>
                      <a:pt x="4200" y="560"/>
                      <a:pt x="8176" y="588"/>
                      <a:pt x="12153" y="588"/>
                    </a:cubicBezTo>
                    <a:cubicBezTo>
                      <a:pt x="19002" y="588"/>
                      <a:pt x="25850" y="503"/>
                      <a:pt x="32699" y="400"/>
                    </a:cubicBezTo>
                    <a:cubicBezTo>
                      <a:pt x="32950" y="400"/>
                      <a:pt x="32950" y="1"/>
                      <a:pt x="32699" y="1"/>
                    </a:cubicBezTo>
                    <a:close/>
                  </a:path>
                </a:pathLst>
              </a:custGeom>
              <a:solidFill>
                <a:srgbClr val="355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6"/>
              <p:cNvSpPr/>
              <p:nvPr/>
            </p:nvSpPr>
            <p:spPr>
              <a:xfrm>
                <a:off x="584900" y="3670250"/>
                <a:ext cx="89150" cy="58775"/>
              </a:xfrm>
              <a:custGeom>
                <a:avLst/>
                <a:gdLst/>
                <a:ahLst/>
                <a:cxnLst/>
                <a:rect l="l" t="t" r="r" b="b"/>
                <a:pathLst>
                  <a:path w="3566" h="2351" extrusionOk="0">
                    <a:moveTo>
                      <a:pt x="1007" y="1"/>
                    </a:moveTo>
                    <a:cubicBezTo>
                      <a:pt x="586" y="1"/>
                      <a:pt x="164" y="21"/>
                      <a:pt x="149" y="106"/>
                    </a:cubicBezTo>
                    <a:cubicBezTo>
                      <a:pt x="1" y="831"/>
                      <a:pt x="1" y="1526"/>
                      <a:pt x="149" y="2251"/>
                    </a:cubicBezTo>
                    <a:cubicBezTo>
                      <a:pt x="165" y="2333"/>
                      <a:pt x="638" y="2351"/>
                      <a:pt x="1083" y="2351"/>
                    </a:cubicBezTo>
                    <a:cubicBezTo>
                      <a:pt x="1439" y="2351"/>
                      <a:pt x="1777" y="2339"/>
                      <a:pt x="1850" y="2339"/>
                    </a:cubicBezTo>
                    <a:cubicBezTo>
                      <a:pt x="1968" y="2339"/>
                      <a:pt x="3565" y="2295"/>
                      <a:pt x="3550" y="2251"/>
                    </a:cubicBezTo>
                    <a:cubicBezTo>
                      <a:pt x="3417" y="1526"/>
                      <a:pt x="3417" y="831"/>
                      <a:pt x="3550" y="106"/>
                    </a:cubicBezTo>
                    <a:cubicBezTo>
                      <a:pt x="3565" y="47"/>
                      <a:pt x="1983" y="17"/>
                      <a:pt x="1850" y="17"/>
                    </a:cubicBezTo>
                    <a:cubicBezTo>
                      <a:pt x="1772" y="17"/>
                      <a:pt x="1389" y="1"/>
                      <a:pt x="1007" y="1"/>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6"/>
              <p:cNvSpPr/>
              <p:nvPr/>
            </p:nvSpPr>
            <p:spPr>
              <a:xfrm>
                <a:off x="765475" y="3667525"/>
                <a:ext cx="88250" cy="53100"/>
              </a:xfrm>
              <a:custGeom>
                <a:avLst/>
                <a:gdLst/>
                <a:ahLst/>
                <a:cxnLst/>
                <a:rect l="l" t="t" r="r" b="b"/>
                <a:pathLst>
                  <a:path w="3530" h="2124" extrusionOk="0">
                    <a:moveTo>
                      <a:pt x="2229" y="1"/>
                    </a:moveTo>
                    <a:cubicBezTo>
                      <a:pt x="1240" y="1"/>
                      <a:pt x="1" y="67"/>
                      <a:pt x="10" y="112"/>
                    </a:cubicBezTo>
                    <a:cubicBezTo>
                      <a:pt x="39" y="748"/>
                      <a:pt x="84" y="1383"/>
                      <a:pt x="113" y="2019"/>
                    </a:cubicBezTo>
                    <a:cubicBezTo>
                      <a:pt x="119" y="2097"/>
                      <a:pt x="672" y="2124"/>
                      <a:pt x="1331" y="2124"/>
                    </a:cubicBezTo>
                    <a:cubicBezTo>
                      <a:pt x="2312" y="2124"/>
                      <a:pt x="3529" y="2064"/>
                      <a:pt x="3529" y="2019"/>
                    </a:cubicBezTo>
                    <a:cubicBezTo>
                      <a:pt x="3500" y="1383"/>
                      <a:pt x="3455" y="748"/>
                      <a:pt x="3426" y="112"/>
                    </a:cubicBezTo>
                    <a:cubicBezTo>
                      <a:pt x="3420" y="30"/>
                      <a:pt x="2879" y="1"/>
                      <a:pt x="2229" y="1"/>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6"/>
              <p:cNvSpPr/>
              <p:nvPr/>
            </p:nvSpPr>
            <p:spPr>
              <a:xfrm>
                <a:off x="956475" y="3664825"/>
                <a:ext cx="91725" cy="58550"/>
              </a:xfrm>
              <a:custGeom>
                <a:avLst/>
                <a:gdLst/>
                <a:ahLst/>
                <a:cxnLst/>
                <a:rect l="l" t="t" r="r" b="b"/>
                <a:pathLst>
                  <a:path w="3669" h="2342" extrusionOk="0">
                    <a:moveTo>
                      <a:pt x="1053" y="1"/>
                    </a:moveTo>
                    <a:cubicBezTo>
                      <a:pt x="603" y="1"/>
                      <a:pt x="121" y="19"/>
                      <a:pt x="104" y="101"/>
                    </a:cubicBezTo>
                    <a:cubicBezTo>
                      <a:pt x="1" y="826"/>
                      <a:pt x="45" y="1536"/>
                      <a:pt x="237" y="2231"/>
                    </a:cubicBezTo>
                    <a:cubicBezTo>
                      <a:pt x="267" y="2320"/>
                      <a:pt x="651" y="2342"/>
                      <a:pt x="1051" y="2342"/>
                    </a:cubicBezTo>
                    <a:cubicBezTo>
                      <a:pt x="1450" y="2342"/>
                      <a:pt x="1864" y="2320"/>
                      <a:pt x="1953" y="2320"/>
                    </a:cubicBezTo>
                    <a:cubicBezTo>
                      <a:pt x="2071" y="2320"/>
                      <a:pt x="3668" y="2260"/>
                      <a:pt x="3654" y="2231"/>
                    </a:cubicBezTo>
                    <a:cubicBezTo>
                      <a:pt x="3461" y="1536"/>
                      <a:pt x="3417" y="826"/>
                      <a:pt x="3520" y="101"/>
                    </a:cubicBezTo>
                    <a:cubicBezTo>
                      <a:pt x="3535" y="27"/>
                      <a:pt x="1938" y="13"/>
                      <a:pt x="1820" y="13"/>
                    </a:cubicBezTo>
                    <a:cubicBezTo>
                      <a:pt x="1754" y="13"/>
                      <a:pt x="1414" y="1"/>
                      <a:pt x="1053" y="1"/>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6"/>
              <p:cNvSpPr/>
              <p:nvPr/>
            </p:nvSpPr>
            <p:spPr>
              <a:xfrm>
                <a:off x="1121750" y="3670675"/>
                <a:ext cx="89500" cy="49575"/>
              </a:xfrm>
              <a:custGeom>
                <a:avLst/>
                <a:gdLst/>
                <a:ahLst/>
                <a:cxnLst/>
                <a:rect l="l" t="t" r="r" b="b"/>
                <a:pathLst>
                  <a:path w="3580" h="1983" extrusionOk="0">
                    <a:moveTo>
                      <a:pt x="1849" y="0"/>
                    </a:moveTo>
                    <a:cubicBezTo>
                      <a:pt x="1450" y="0"/>
                      <a:pt x="1050" y="0"/>
                      <a:pt x="651" y="30"/>
                    </a:cubicBezTo>
                    <a:cubicBezTo>
                      <a:pt x="577" y="30"/>
                      <a:pt x="163" y="30"/>
                      <a:pt x="148" y="89"/>
                    </a:cubicBezTo>
                    <a:cubicBezTo>
                      <a:pt x="0" y="696"/>
                      <a:pt x="0" y="1287"/>
                      <a:pt x="148" y="1893"/>
                    </a:cubicBezTo>
                    <a:cubicBezTo>
                      <a:pt x="163" y="1953"/>
                      <a:pt x="695" y="1953"/>
                      <a:pt x="651" y="1953"/>
                    </a:cubicBezTo>
                    <a:cubicBezTo>
                      <a:pt x="1050" y="1982"/>
                      <a:pt x="1450" y="1982"/>
                      <a:pt x="1849" y="1982"/>
                    </a:cubicBezTo>
                    <a:cubicBezTo>
                      <a:pt x="1982" y="1982"/>
                      <a:pt x="3564" y="1923"/>
                      <a:pt x="3564" y="1893"/>
                    </a:cubicBezTo>
                    <a:cubicBezTo>
                      <a:pt x="3417" y="1287"/>
                      <a:pt x="3417" y="696"/>
                      <a:pt x="3564" y="89"/>
                    </a:cubicBezTo>
                    <a:cubicBezTo>
                      <a:pt x="3579" y="45"/>
                      <a:pt x="1982" y="0"/>
                      <a:pt x="1849" y="0"/>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6"/>
              <p:cNvSpPr/>
              <p:nvPr/>
            </p:nvSpPr>
            <p:spPr>
              <a:xfrm>
                <a:off x="1291950" y="3664725"/>
                <a:ext cx="88100" cy="50250"/>
              </a:xfrm>
              <a:custGeom>
                <a:avLst/>
                <a:gdLst/>
                <a:ahLst/>
                <a:cxnLst/>
                <a:rect l="l" t="t" r="r" b="b"/>
                <a:pathLst>
                  <a:path w="3524" h="2010" extrusionOk="0">
                    <a:moveTo>
                      <a:pt x="1321" y="1"/>
                    </a:moveTo>
                    <a:cubicBezTo>
                      <a:pt x="660" y="1"/>
                      <a:pt x="105" y="28"/>
                      <a:pt x="99" y="105"/>
                    </a:cubicBezTo>
                    <a:cubicBezTo>
                      <a:pt x="69" y="712"/>
                      <a:pt x="40" y="1303"/>
                      <a:pt x="10" y="1910"/>
                    </a:cubicBezTo>
                    <a:cubicBezTo>
                      <a:pt x="1" y="1946"/>
                      <a:pt x="1278" y="2010"/>
                      <a:pt x="2273" y="2010"/>
                    </a:cubicBezTo>
                    <a:cubicBezTo>
                      <a:pt x="2904" y="2010"/>
                      <a:pt x="3420" y="1984"/>
                      <a:pt x="3426" y="1910"/>
                    </a:cubicBezTo>
                    <a:cubicBezTo>
                      <a:pt x="3456" y="1303"/>
                      <a:pt x="3485" y="712"/>
                      <a:pt x="3515" y="105"/>
                    </a:cubicBezTo>
                    <a:cubicBezTo>
                      <a:pt x="3524" y="61"/>
                      <a:pt x="2305" y="1"/>
                      <a:pt x="1321" y="1"/>
                    </a:cubicBezTo>
                    <a:close/>
                  </a:path>
                </a:pathLst>
              </a:custGeom>
              <a:solidFill>
                <a:srgbClr val="7D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36"/>
            <p:cNvGrpSpPr/>
            <p:nvPr/>
          </p:nvGrpSpPr>
          <p:grpSpPr>
            <a:xfrm>
              <a:off x="2671317" y="2579266"/>
              <a:ext cx="727382" cy="2132625"/>
              <a:chOff x="-339050" y="580375"/>
              <a:chExt cx="315800" cy="925900"/>
            </a:xfrm>
          </p:grpSpPr>
          <p:grpSp>
            <p:nvGrpSpPr>
              <p:cNvPr id="886" name="Google Shape;886;p36"/>
              <p:cNvGrpSpPr/>
              <p:nvPr/>
            </p:nvGrpSpPr>
            <p:grpSpPr>
              <a:xfrm>
                <a:off x="-339050" y="580375"/>
                <a:ext cx="315800" cy="925900"/>
                <a:chOff x="-339050" y="580375"/>
                <a:chExt cx="315800" cy="925900"/>
              </a:xfrm>
            </p:grpSpPr>
            <p:sp>
              <p:nvSpPr>
                <p:cNvPr id="887" name="Google Shape;887;p36"/>
                <p:cNvSpPr/>
                <p:nvPr/>
              </p:nvSpPr>
              <p:spPr>
                <a:xfrm>
                  <a:off x="-266075" y="580375"/>
                  <a:ext cx="242825" cy="243775"/>
                </a:xfrm>
                <a:custGeom>
                  <a:avLst/>
                  <a:gdLst/>
                  <a:ahLst/>
                  <a:cxnLst/>
                  <a:rect l="l" t="t" r="r" b="b"/>
                  <a:pathLst>
                    <a:path w="9713" h="9751" extrusionOk="0">
                      <a:moveTo>
                        <a:pt x="3951" y="0"/>
                      </a:moveTo>
                      <a:cubicBezTo>
                        <a:pt x="2729" y="0"/>
                        <a:pt x="1737" y="973"/>
                        <a:pt x="1737" y="2194"/>
                      </a:cubicBezTo>
                      <a:cubicBezTo>
                        <a:pt x="1737" y="2729"/>
                        <a:pt x="1928" y="3206"/>
                        <a:pt x="2252" y="3587"/>
                      </a:cubicBezTo>
                      <a:cubicBezTo>
                        <a:pt x="2176" y="3568"/>
                        <a:pt x="2100" y="3568"/>
                        <a:pt x="2023" y="3568"/>
                      </a:cubicBezTo>
                      <a:cubicBezTo>
                        <a:pt x="1375" y="3568"/>
                        <a:pt x="860" y="4083"/>
                        <a:pt x="860" y="4732"/>
                      </a:cubicBezTo>
                      <a:cubicBezTo>
                        <a:pt x="860" y="4885"/>
                        <a:pt x="879" y="5037"/>
                        <a:pt x="936" y="5171"/>
                      </a:cubicBezTo>
                      <a:cubicBezTo>
                        <a:pt x="402" y="5304"/>
                        <a:pt x="1" y="5762"/>
                        <a:pt x="1" y="6335"/>
                      </a:cubicBezTo>
                      <a:cubicBezTo>
                        <a:pt x="1" y="6697"/>
                        <a:pt x="173" y="7022"/>
                        <a:pt x="421" y="7232"/>
                      </a:cubicBezTo>
                      <a:cubicBezTo>
                        <a:pt x="249" y="7499"/>
                        <a:pt x="135" y="7804"/>
                        <a:pt x="135" y="8147"/>
                      </a:cubicBezTo>
                      <a:cubicBezTo>
                        <a:pt x="135" y="9025"/>
                        <a:pt x="860" y="9750"/>
                        <a:pt x="1737" y="9750"/>
                      </a:cubicBezTo>
                      <a:cubicBezTo>
                        <a:pt x="2558" y="9750"/>
                        <a:pt x="3226" y="9140"/>
                        <a:pt x="3321" y="8338"/>
                      </a:cubicBezTo>
                      <a:cubicBezTo>
                        <a:pt x="3512" y="8453"/>
                        <a:pt x="3722" y="8529"/>
                        <a:pt x="3951" y="8529"/>
                      </a:cubicBezTo>
                      <a:cubicBezTo>
                        <a:pt x="4428" y="8529"/>
                        <a:pt x="4847" y="8224"/>
                        <a:pt x="5019" y="7804"/>
                      </a:cubicBezTo>
                      <a:cubicBezTo>
                        <a:pt x="5401" y="8109"/>
                        <a:pt x="5897" y="8281"/>
                        <a:pt x="6412" y="8281"/>
                      </a:cubicBezTo>
                      <a:cubicBezTo>
                        <a:pt x="7633" y="8281"/>
                        <a:pt x="8606" y="7308"/>
                        <a:pt x="8606" y="6087"/>
                      </a:cubicBezTo>
                      <a:cubicBezTo>
                        <a:pt x="8606" y="6029"/>
                        <a:pt x="8606" y="5972"/>
                        <a:pt x="8606" y="5896"/>
                      </a:cubicBezTo>
                      <a:cubicBezTo>
                        <a:pt x="9217" y="5877"/>
                        <a:pt x="9713" y="5362"/>
                        <a:pt x="9713" y="4732"/>
                      </a:cubicBezTo>
                      <a:cubicBezTo>
                        <a:pt x="9713" y="4121"/>
                        <a:pt x="9236" y="3606"/>
                        <a:pt x="8625" y="3568"/>
                      </a:cubicBezTo>
                      <a:cubicBezTo>
                        <a:pt x="8835" y="3301"/>
                        <a:pt x="8969" y="2958"/>
                        <a:pt x="8969" y="2576"/>
                      </a:cubicBezTo>
                      <a:cubicBezTo>
                        <a:pt x="8969" y="1679"/>
                        <a:pt x="8244" y="954"/>
                        <a:pt x="7347" y="954"/>
                      </a:cubicBezTo>
                      <a:cubicBezTo>
                        <a:pt x="6813" y="954"/>
                        <a:pt x="6355" y="1202"/>
                        <a:pt x="6069" y="1603"/>
                      </a:cubicBezTo>
                      <a:cubicBezTo>
                        <a:pt x="5801" y="668"/>
                        <a:pt x="4962" y="0"/>
                        <a:pt x="3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6"/>
                <p:cNvSpPr/>
                <p:nvPr/>
              </p:nvSpPr>
              <p:spPr>
                <a:xfrm>
                  <a:off x="-339050" y="818400"/>
                  <a:ext cx="287675" cy="687875"/>
                </a:xfrm>
                <a:custGeom>
                  <a:avLst/>
                  <a:gdLst/>
                  <a:ahLst/>
                  <a:cxnLst/>
                  <a:rect l="l" t="t" r="r" b="b"/>
                  <a:pathLst>
                    <a:path w="11507" h="27515" extrusionOk="0">
                      <a:moveTo>
                        <a:pt x="2042" y="0"/>
                      </a:moveTo>
                      <a:lnTo>
                        <a:pt x="1" y="27495"/>
                      </a:lnTo>
                      <a:lnTo>
                        <a:pt x="11506" y="27514"/>
                      </a:lnTo>
                      <a:lnTo>
                        <a:pt x="91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6"/>
                <p:cNvSpPr/>
                <p:nvPr/>
              </p:nvSpPr>
              <p:spPr>
                <a:xfrm>
                  <a:off x="-295150" y="842250"/>
                  <a:ext cx="90175" cy="283850"/>
                </a:xfrm>
                <a:custGeom>
                  <a:avLst/>
                  <a:gdLst/>
                  <a:ahLst/>
                  <a:cxnLst/>
                  <a:rect l="l" t="t" r="r" b="b"/>
                  <a:pathLst>
                    <a:path w="3607" h="11354" fill="none" extrusionOk="0">
                      <a:moveTo>
                        <a:pt x="3606" y="0"/>
                      </a:moveTo>
                      <a:lnTo>
                        <a:pt x="1107" y="0"/>
                      </a:lnTo>
                      <a:lnTo>
                        <a:pt x="0" y="11353"/>
                      </a:lnTo>
                    </a:path>
                  </a:pathLst>
                </a:custGeom>
                <a:noFill/>
                <a:ln w="3825" cap="flat" cmpd="sng">
                  <a:solidFill>
                    <a:srgbClr val="112E2D"/>
                  </a:solidFill>
                  <a:prstDash val="solid"/>
                  <a:miter lim="19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0" name="Google Shape;890;p36"/>
              <p:cNvSpPr/>
              <p:nvPr/>
            </p:nvSpPr>
            <p:spPr>
              <a:xfrm>
                <a:off x="-306900" y="802850"/>
                <a:ext cx="210875" cy="18625"/>
              </a:xfrm>
              <a:custGeom>
                <a:avLst/>
                <a:gdLst/>
                <a:ahLst/>
                <a:cxnLst/>
                <a:rect l="l" t="t" r="r" b="b"/>
                <a:pathLst>
                  <a:path w="8435" h="745" extrusionOk="0">
                    <a:moveTo>
                      <a:pt x="363" y="1"/>
                    </a:moveTo>
                    <a:cubicBezTo>
                      <a:pt x="153" y="1"/>
                      <a:pt x="1" y="153"/>
                      <a:pt x="1" y="363"/>
                    </a:cubicBezTo>
                    <a:cubicBezTo>
                      <a:pt x="1" y="573"/>
                      <a:pt x="153" y="745"/>
                      <a:pt x="363" y="745"/>
                    </a:cubicBezTo>
                    <a:lnTo>
                      <a:pt x="8053" y="745"/>
                    </a:lnTo>
                    <a:cubicBezTo>
                      <a:pt x="8263" y="745"/>
                      <a:pt x="8434" y="573"/>
                      <a:pt x="8434" y="363"/>
                    </a:cubicBezTo>
                    <a:cubicBezTo>
                      <a:pt x="8434" y="153"/>
                      <a:pt x="8263" y="1"/>
                      <a:pt x="8053" y="1"/>
                    </a:cubicBezTo>
                    <a:close/>
                  </a:path>
                </a:pathLst>
              </a:custGeom>
              <a:solidFill>
                <a:srgbClr val="11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36"/>
            <p:cNvGrpSpPr/>
            <p:nvPr/>
          </p:nvGrpSpPr>
          <p:grpSpPr>
            <a:xfrm>
              <a:off x="1604227" y="1892354"/>
              <a:ext cx="1373326" cy="2819557"/>
              <a:chOff x="4674350" y="1395675"/>
              <a:chExt cx="404050" cy="829550"/>
            </a:xfrm>
          </p:grpSpPr>
          <p:sp>
            <p:nvSpPr>
              <p:cNvPr id="892" name="Google Shape;892;p36"/>
              <p:cNvSpPr/>
              <p:nvPr/>
            </p:nvSpPr>
            <p:spPr>
              <a:xfrm>
                <a:off x="4674350" y="1444825"/>
                <a:ext cx="225650" cy="223725"/>
              </a:xfrm>
              <a:custGeom>
                <a:avLst/>
                <a:gdLst/>
                <a:ahLst/>
                <a:cxnLst/>
                <a:rect l="l" t="t" r="r" b="b"/>
                <a:pathLst>
                  <a:path w="9026" h="8949" extrusionOk="0">
                    <a:moveTo>
                      <a:pt x="1240" y="0"/>
                    </a:moveTo>
                    <a:cubicBezTo>
                      <a:pt x="1240" y="0"/>
                      <a:pt x="0" y="6545"/>
                      <a:pt x="7136" y="8949"/>
                    </a:cubicBezTo>
                    <a:cubicBezTo>
                      <a:pt x="7136" y="8949"/>
                      <a:pt x="9025" y="1050"/>
                      <a:pt x="1240" y="0"/>
                    </a:cubicBezTo>
                    <a:close/>
                  </a:path>
                </a:pathLst>
              </a:custGeom>
              <a:solidFill>
                <a:srgbClr val="B9F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6"/>
              <p:cNvSpPr/>
              <p:nvPr/>
            </p:nvSpPr>
            <p:spPr>
              <a:xfrm>
                <a:off x="4721550" y="1463425"/>
                <a:ext cx="117850" cy="182725"/>
              </a:xfrm>
              <a:custGeom>
                <a:avLst/>
                <a:gdLst/>
                <a:ahLst/>
                <a:cxnLst/>
                <a:rect l="l" t="t" r="r" b="b"/>
                <a:pathLst>
                  <a:path w="4714" h="7309" fill="none" extrusionOk="0">
                    <a:moveTo>
                      <a:pt x="1" y="0"/>
                    </a:moveTo>
                    <a:cubicBezTo>
                      <a:pt x="1" y="0"/>
                      <a:pt x="3531" y="3034"/>
                      <a:pt x="4714" y="7308"/>
                    </a:cubicBezTo>
                  </a:path>
                </a:pathLst>
              </a:custGeom>
              <a:noFill/>
              <a:ln w="3825" cap="flat" cmpd="sng">
                <a:solidFill>
                  <a:srgbClr val="112E2D"/>
                </a:solidFill>
                <a:prstDash val="solid"/>
                <a:miter lim="19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6"/>
              <p:cNvSpPr/>
              <p:nvPr/>
            </p:nvSpPr>
            <p:spPr>
              <a:xfrm>
                <a:off x="4818875" y="1395675"/>
                <a:ext cx="259525" cy="269550"/>
              </a:xfrm>
              <a:custGeom>
                <a:avLst/>
                <a:gdLst/>
                <a:ahLst/>
                <a:cxnLst/>
                <a:rect l="l" t="t" r="r" b="b"/>
                <a:pathLst>
                  <a:path w="10381" h="10782" extrusionOk="0">
                    <a:moveTo>
                      <a:pt x="7537" y="1"/>
                    </a:moveTo>
                    <a:lnTo>
                      <a:pt x="7537" y="1"/>
                    </a:lnTo>
                    <a:cubicBezTo>
                      <a:pt x="7537" y="1"/>
                      <a:pt x="0" y="2005"/>
                      <a:pt x="1088" y="10781"/>
                    </a:cubicBezTo>
                    <a:cubicBezTo>
                      <a:pt x="1088" y="10781"/>
                      <a:pt x="10380" y="8740"/>
                      <a:pt x="7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6"/>
              <p:cNvSpPr/>
              <p:nvPr/>
            </p:nvSpPr>
            <p:spPr>
              <a:xfrm>
                <a:off x="4863225" y="1422400"/>
                <a:ext cx="132650" cy="216575"/>
              </a:xfrm>
              <a:custGeom>
                <a:avLst/>
                <a:gdLst/>
                <a:ahLst/>
                <a:cxnLst/>
                <a:rect l="l" t="t" r="r" b="b"/>
                <a:pathLst>
                  <a:path w="5306" h="8663" fill="none" extrusionOk="0">
                    <a:moveTo>
                      <a:pt x="5305" y="0"/>
                    </a:moveTo>
                    <a:cubicBezTo>
                      <a:pt x="5305" y="0"/>
                      <a:pt x="3912" y="5247"/>
                      <a:pt x="1" y="8663"/>
                    </a:cubicBezTo>
                  </a:path>
                </a:pathLst>
              </a:custGeom>
              <a:noFill/>
              <a:ln w="3825" cap="flat" cmpd="sng">
                <a:solidFill>
                  <a:srgbClr val="112E2D"/>
                </a:solidFill>
                <a:prstDash val="solid"/>
                <a:miter lim="19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6"/>
              <p:cNvSpPr/>
              <p:nvPr/>
            </p:nvSpPr>
            <p:spPr>
              <a:xfrm>
                <a:off x="4728250" y="1674725"/>
                <a:ext cx="301475" cy="550500"/>
              </a:xfrm>
              <a:custGeom>
                <a:avLst/>
                <a:gdLst/>
                <a:ahLst/>
                <a:cxnLst/>
                <a:rect l="l" t="t" r="r" b="b"/>
                <a:pathLst>
                  <a:path w="12059" h="22020" extrusionOk="0">
                    <a:moveTo>
                      <a:pt x="2328" y="1"/>
                    </a:moveTo>
                    <a:lnTo>
                      <a:pt x="0" y="22020"/>
                    </a:lnTo>
                    <a:lnTo>
                      <a:pt x="12059" y="22020"/>
                    </a:lnTo>
                    <a:lnTo>
                      <a:pt x="97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6"/>
              <p:cNvSpPr/>
              <p:nvPr/>
            </p:nvSpPr>
            <p:spPr>
              <a:xfrm>
                <a:off x="4763050" y="1649450"/>
                <a:ext cx="234725" cy="29600"/>
              </a:xfrm>
              <a:custGeom>
                <a:avLst/>
                <a:gdLst/>
                <a:ahLst/>
                <a:cxnLst/>
                <a:rect l="l" t="t" r="r" b="b"/>
                <a:pathLst>
                  <a:path w="9389" h="1184" extrusionOk="0">
                    <a:moveTo>
                      <a:pt x="592" y="1"/>
                    </a:moveTo>
                    <a:cubicBezTo>
                      <a:pt x="268" y="1"/>
                      <a:pt x="1" y="268"/>
                      <a:pt x="1" y="592"/>
                    </a:cubicBezTo>
                    <a:cubicBezTo>
                      <a:pt x="1" y="917"/>
                      <a:pt x="268" y="1184"/>
                      <a:pt x="592" y="1184"/>
                    </a:cubicBezTo>
                    <a:lnTo>
                      <a:pt x="8797" y="1184"/>
                    </a:lnTo>
                    <a:cubicBezTo>
                      <a:pt x="9121" y="1184"/>
                      <a:pt x="9389" y="917"/>
                      <a:pt x="9389" y="592"/>
                    </a:cubicBezTo>
                    <a:cubicBezTo>
                      <a:pt x="9389" y="268"/>
                      <a:pt x="9121" y="1"/>
                      <a:pt x="8797" y="1"/>
                    </a:cubicBezTo>
                    <a:close/>
                  </a:path>
                </a:pathLst>
              </a:custGeom>
              <a:solidFill>
                <a:srgbClr val="112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6"/>
              <p:cNvSpPr/>
              <p:nvPr/>
            </p:nvSpPr>
            <p:spPr>
              <a:xfrm>
                <a:off x="4782150" y="1704775"/>
                <a:ext cx="85875" cy="241400"/>
              </a:xfrm>
              <a:custGeom>
                <a:avLst/>
                <a:gdLst/>
                <a:ahLst/>
                <a:cxnLst/>
                <a:rect l="l" t="t" r="r" b="b"/>
                <a:pathLst>
                  <a:path w="3435" h="9656" fill="none" extrusionOk="0">
                    <a:moveTo>
                      <a:pt x="3435" y="1"/>
                    </a:moveTo>
                    <a:lnTo>
                      <a:pt x="935" y="1"/>
                    </a:lnTo>
                    <a:lnTo>
                      <a:pt x="0" y="9656"/>
                    </a:lnTo>
                  </a:path>
                </a:pathLst>
              </a:custGeom>
              <a:noFill/>
              <a:ln w="3825" cap="flat" cmpd="sng">
                <a:solidFill>
                  <a:srgbClr val="112E2D"/>
                </a:solidFill>
                <a:prstDash val="solid"/>
                <a:miter lim="19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36"/>
            <p:cNvGrpSpPr/>
            <p:nvPr/>
          </p:nvGrpSpPr>
          <p:grpSpPr>
            <a:xfrm>
              <a:off x="400475" y="2830225"/>
              <a:ext cx="1004925" cy="1899650"/>
              <a:chOff x="4613750" y="2200650"/>
              <a:chExt cx="1004925" cy="1899650"/>
            </a:xfrm>
          </p:grpSpPr>
          <p:sp>
            <p:nvSpPr>
              <p:cNvPr id="900" name="Google Shape;900;p36"/>
              <p:cNvSpPr/>
              <p:nvPr/>
            </p:nvSpPr>
            <p:spPr>
              <a:xfrm>
                <a:off x="5035250" y="2260575"/>
                <a:ext cx="124975" cy="1839725"/>
              </a:xfrm>
              <a:custGeom>
                <a:avLst/>
                <a:gdLst/>
                <a:ahLst/>
                <a:cxnLst/>
                <a:rect l="l" t="t" r="r" b="b"/>
                <a:pathLst>
                  <a:path w="4999" h="73589" extrusionOk="0">
                    <a:moveTo>
                      <a:pt x="1908" y="0"/>
                    </a:moveTo>
                    <a:lnTo>
                      <a:pt x="0" y="73589"/>
                    </a:lnTo>
                    <a:lnTo>
                      <a:pt x="0" y="73589"/>
                    </a:lnTo>
                    <a:lnTo>
                      <a:pt x="4999" y="73545"/>
                    </a:lnTo>
                    <a:lnTo>
                      <a:pt x="267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6"/>
              <p:cNvSpPr/>
              <p:nvPr/>
            </p:nvSpPr>
            <p:spPr>
              <a:xfrm>
                <a:off x="4622625" y="2200650"/>
                <a:ext cx="996050" cy="523550"/>
              </a:xfrm>
              <a:custGeom>
                <a:avLst/>
                <a:gdLst/>
                <a:ahLst/>
                <a:cxnLst/>
                <a:rect l="l" t="t" r="r" b="b"/>
                <a:pathLst>
                  <a:path w="39842" h="20942" extrusionOk="0">
                    <a:moveTo>
                      <a:pt x="18693" y="1"/>
                    </a:moveTo>
                    <a:cubicBezTo>
                      <a:pt x="18318" y="1"/>
                      <a:pt x="17944" y="212"/>
                      <a:pt x="17792" y="622"/>
                    </a:cubicBezTo>
                    <a:cubicBezTo>
                      <a:pt x="16624" y="3832"/>
                      <a:pt x="12542" y="8564"/>
                      <a:pt x="5221" y="11980"/>
                    </a:cubicBezTo>
                    <a:cubicBezTo>
                      <a:pt x="1" y="14332"/>
                      <a:pt x="119" y="20025"/>
                      <a:pt x="1968" y="20794"/>
                    </a:cubicBezTo>
                    <a:cubicBezTo>
                      <a:pt x="2201" y="20893"/>
                      <a:pt x="2440" y="20942"/>
                      <a:pt x="2681" y="20942"/>
                    </a:cubicBezTo>
                    <a:cubicBezTo>
                      <a:pt x="4217" y="20942"/>
                      <a:pt x="5824" y="18970"/>
                      <a:pt x="6316" y="15472"/>
                    </a:cubicBezTo>
                    <a:lnTo>
                      <a:pt x="6316" y="15472"/>
                    </a:lnTo>
                    <a:cubicBezTo>
                      <a:pt x="6212" y="16899"/>
                      <a:pt x="6243" y="19405"/>
                      <a:pt x="7738" y="19405"/>
                    </a:cubicBezTo>
                    <a:cubicBezTo>
                      <a:pt x="7757" y="19405"/>
                      <a:pt x="7776" y="19405"/>
                      <a:pt x="7795" y="19404"/>
                    </a:cubicBezTo>
                    <a:cubicBezTo>
                      <a:pt x="9494" y="19346"/>
                      <a:pt x="10177" y="14962"/>
                      <a:pt x="10390" y="13099"/>
                    </a:cubicBezTo>
                    <a:lnTo>
                      <a:pt x="10390" y="13099"/>
                    </a:lnTo>
                    <a:cubicBezTo>
                      <a:pt x="10294" y="14455"/>
                      <a:pt x="10281" y="17032"/>
                      <a:pt x="11551" y="17260"/>
                    </a:cubicBezTo>
                    <a:cubicBezTo>
                      <a:pt x="11591" y="17267"/>
                      <a:pt x="11631" y="17270"/>
                      <a:pt x="11669" y="17270"/>
                    </a:cubicBezTo>
                    <a:cubicBezTo>
                      <a:pt x="13288" y="17270"/>
                      <a:pt x="13429" y="11359"/>
                      <a:pt x="13429" y="11359"/>
                    </a:cubicBezTo>
                    <a:cubicBezTo>
                      <a:pt x="13429" y="11359"/>
                      <a:pt x="13488" y="11951"/>
                      <a:pt x="15307" y="12276"/>
                    </a:cubicBezTo>
                    <a:cubicBezTo>
                      <a:pt x="15347" y="12283"/>
                      <a:pt x="15387" y="12287"/>
                      <a:pt x="15427" y="12287"/>
                    </a:cubicBezTo>
                    <a:cubicBezTo>
                      <a:pt x="17174" y="12287"/>
                      <a:pt x="18546" y="5429"/>
                      <a:pt x="18546" y="5429"/>
                    </a:cubicBezTo>
                    <a:cubicBezTo>
                      <a:pt x="18546" y="5429"/>
                      <a:pt x="19966" y="11980"/>
                      <a:pt x="21341" y="12025"/>
                    </a:cubicBezTo>
                    <a:cubicBezTo>
                      <a:pt x="21355" y="12025"/>
                      <a:pt x="21370" y="12025"/>
                      <a:pt x="21384" y="12025"/>
                    </a:cubicBezTo>
                    <a:cubicBezTo>
                      <a:pt x="22731" y="12025"/>
                      <a:pt x="23412" y="9259"/>
                      <a:pt x="23412" y="9259"/>
                    </a:cubicBezTo>
                    <a:cubicBezTo>
                      <a:pt x="23412" y="9259"/>
                      <a:pt x="24018" y="13651"/>
                      <a:pt x="25911" y="14243"/>
                    </a:cubicBezTo>
                    <a:cubicBezTo>
                      <a:pt x="26109" y="14304"/>
                      <a:pt x="26289" y="14332"/>
                      <a:pt x="26452" y="14332"/>
                    </a:cubicBezTo>
                    <a:cubicBezTo>
                      <a:pt x="27868" y="14332"/>
                      <a:pt x="28070" y="12277"/>
                      <a:pt x="28070" y="12276"/>
                    </a:cubicBezTo>
                    <a:lnTo>
                      <a:pt x="28070" y="12276"/>
                    </a:lnTo>
                    <a:cubicBezTo>
                      <a:pt x="28070" y="12277"/>
                      <a:pt x="27893" y="16225"/>
                      <a:pt x="30141" y="16653"/>
                    </a:cubicBezTo>
                    <a:cubicBezTo>
                      <a:pt x="30282" y="16680"/>
                      <a:pt x="30415" y="16693"/>
                      <a:pt x="30541" y="16693"/>
                    </a:cubicBezTo>
                    <a:cubicBezTo>
                      <a:pt x="32419" y="16693"/>
                      <a:pt x="32640" y="13888"/>
                      <a:pt x="32640" y="13888"/>
                    </a:cubicBezTo>
                    <a:cubicBezTo>
                      <a:pt x="32640" y="13888"/>
                      <a:pt x="33424" y="20188"/>
                      <a:pt x="36012" y="20277"/>
                    </a:cubicBezTo>
                    <a:cubicBezTo>
                      <a:pt x="36032" y="20277"/>
                      <a:pt x="36052" y="20278"/>
                      <a:pt x="36072" y="20278"/>
                    </a:cubicBezTo>
                    <a:cubicBezTo>
                      <a:pt x="38619" y="20278"/>
                      <a:pt x="39842" y="14697"/>
                      <a:pt x="34119" y="12276"/>
                    </a:cubicBezTo>
                    <a:cubicBezTo>
                      <a:pt x="28972" y="10102"/>
                      <a:pt x="22687" y="7884"/>
                      <a:pt x="19567" y="578"/>
                    </a:cubicBezTo>
                    <a:cubicBezTo>
                      <a:pt x="19401" y="190"/>
                      <a:pt x="19047" y="1"/>
                      <a:pt x="18693" y="1"/>
                    </a:cubicBezTo>
                    <a:close/>
                  </a:path>
                </a:pathLst>
              </a:custGeom>
              <a:solidFill>
                <a:srgbClr val="8DD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6"/>
              <p:cNvSpPr/>
              <p:nvPr/>
            </p:nvSpPr>
            <p:spPr>
              <a:xfrm>
                <a:off x="4644075" y="2484425"/>
                <a:ext cx="953050" cy="483800"/>
              </a:xfrm>
              <a:custGeom>
                <a:avLst/>
                <a:gdLst/>
                <a:ahLst/>
                <a:cxnLst/>
                <a:rect l="l" t="t" r="r" b="b"/>
                <a:pathLst>
                  <a:path w="38122" h="19352" extrusionOk="0">
                    <a:moveTo>
                      <a:pt x="17959" y="1"/>
                    </a:moveTo>
                    <a:cubicBezTo>
                      <a:pt x="17717" y="1"/>
                      <a:pt x="17475" y="137"/>
                      <a:pt x="17378" y="407"/>
                    </a:cubicBezTo>
                    <a:cubicBezTo>
                      <a:pt x="16416" y="3099"/>
                      <a:pt x="13592" y="7521"/>
                      <a:pt x="5946" y="10937"/>
                    </a:cubicBezTo>
                    <a:cubicBezTo>
                      <a:pt x="932" y="13096"/>
                      <a:pt x="1" y="18509"/>
                      <a:pt x="1790" y="19219"/>
                    </a:cubicBezTo>
                    <a:cubicBezTo>
                      <a:pt x="2012" y="19307"/>
                      <a:pt x="2240" y="19351"/>
                      <a:pt x="2471" y="19351"/>
                    </a:cubicBezTo>
                    <a:cubicBezTo>
                      <a:pt x="3961" y="19351"/>
                      <a:pt x="5530" y="17519"/>
                      <a:pt x="5979" y="14255"/>
                    </a:cubicBezTo>
                    <a:lnTo>
                      <a:pt x="5979" y="14255"/>
                    </a:lnTo>
                    <a:cubicBezTo>
                      <a:pt x="5848" y="15815"/>
                      <a:pt x="5755" y="19101"/>
                      <a:pt x="7296" y="19101"/>
                    </a:cubicBezTo>
                    <a:cubicBezTo>
                      <a:pt x="7309" y="19101"/>
                      <a:pt x="7323" y="19101"/>
                      <a:pt x="7336" y="19100"/>
                    </a:cubicBezTo>
                    <a:cubicBezTo>
                      <a:pt x="9041" y="19028"/>
                      <a:pt x="9718" y="13921"/>
                      <a:pt x="9908" y="12062"/>
                    </a:cubicBezTo>
                    <a:lnTo>
                      <a:pt x="9908" y="12062"/>
                    </a:lnTo>
                    <a:cubicBezTo>
                      <a:pt x="9857" y="13064"/>
                      <a:pt x="9934" y="14862"/>
                      <a:pt x="11122" y="15063"/>
                    </a:cubicBezTo>
                    <a:cubicBezTo>
                      <a:pt x="11159" y="15069"/>
                      <a:pt x="11195" y="15072"/>
                      <a:pt x="11230" y="15072"/>
                    </a:cubicBezTo>
                    <a:cubicBezTo>
                      <a:pt x="12796" y="15072"/>
                      <a:pt x="12867" y="9443"/>
                      <a:pt x="12867" y="9443"/>
                    </a:cubicBezTo>
                    <a:cubicBezTo>
                      <a:pt x="12867" y="9443"/>
                      <a:pt x="12867" y="11100"/>
                      <a:pt x="14612" y="11395"/>
                    </a:cubicBezTo>
                    <a:cubicBezTo>
                      <a:pt x="14650" y="11402"/>
                      <a:pt x="14689" y="11405"/>
                      <a:pt x="14727" y="11405"/>
                    </a:cubicBezTo>
                    <a:cubicBezTo>
                      <a:pt x="16417" y="11405"/>
                      <a:pt x="17732" y="5125"/>
                      <a:pt x="17732" y="5125"/>
                    </a:cubicBezTo>
                    <a:cubicBezTo>
                      <a:pt x="17732" y="5125"/>
                      <a:pt x="19093" y="11129"/>
                      <a:pt x="20424" y="11174"/>
                    </a:cubicBezTo>
                    <a:cubicBezTo>
                      <a:pt x="20457" y="11175"/>
                      <a:pt x="20490" y="11175"/>
                      <a:pt x="20522" y="11175"/>
                    </a:cubicBezTo>
                    <a:cubicBezTo>
                      <a:pt x="21786" y="11175"/>
                      <a:pt x="22391" y="10345"/>
                      <a:pt x="22391" y="10345"/>
                    </a:cubicBezTo>
                    <a:cubicBezTo>
                      <a:pt x="22391" y="10345"/>
                      <a:pt x="22997" y="12667"/>
                      <a:pt x="24816" y="13214"/>
                    </a:cubicBezTo>
                    <a:cubicBezTo>
                      <a:pt x="25003" y="13269"/>
                      <a:pt x="25173" y="13293"/>
                      <a:pt x="25328" y="13293"/>
                    </a:cubicBezTo>
                    <a:cubicBezTo>
                      <a:pt x="26695" y="13293"/>
                      <a:pt x="26887" y="11397"/>
                      <a:pt x="26887" y="11395"/>
                    </a:cubicBezTo>
                    <a:lnTo>
                      <a:pt x="26887" y="11395"/>
                    </a:lnTo>
                    <a:cubicBezTo>
                      <a:pt x="26887" y="11397"/>
                      <a:pt x="26577" y="16601"/>
                      <a:pt x="28735" y="16986"/>
                    </a:cubicBezTo>
                    <a:cubicBezTo>
                      <a:pt x="28827" y="17002"/>
                      <a:pt x="28915" y="17011"/>
                      <a:pt x="29001" y="17011"/>
                    </a:cubicBezTo>
                    <a:cubicBezTo>
                      <a:pt x="30928" y="17011"/>
                      <a:pt x="31294" y="12874"/>
                      <a:pt x="31294" y="12874"/>
                    </a:cubicBezTo>
                    <a:cubicBezTo>
                      <a:pt x="31294" y="12874"/>
                      <a:pt x="32033" y="18657"/>
                      <a:pt x="34533" y="18745"/>
                    </a:cubicBezTo>
                    <a:cubicBezTo>
                      <a:pt x="34548" y="18746"/>
                      <a:pt x="34563" y="18746"/>
                      <a:pt x="34579" y="18746"/>
                    </a:cubicBezTo>
                    <a:cubicBezTo>
                      <a:pt x="37031" y="18746"/>
                      <a:pt x="38121" y="12905"/>
                      <a:pt x="32595" y="10686"/>
                    </a:cubicBezTo>
                    <a:cubicBezTo>
                      <a:pt x="27464" y="8615"/>
                      <a:pt x="21371" y="7669"/>
                      <a:pt x="18531" y="393"/>
                    </a:cubicBezTo>
                    <a:cubicBezTo>
                      <a:pt x="18429" y="130"/>
                      <a:pt x="18194" y="1"/>
                      <a:pt x="17959" y="1"/>
                    </a:cubicBezTo>
                    <a:close/>
                  </a:path>
                </a:pathLst>
              </a:custGeom>
              <a:solidFill>
                <a:srgbClr val="8DD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6"/>
              <p:cNvSpPr/>
              <p:nvPr/>
            </p:nvSpPr>
            <p:spPr>
              <a:xfrm>
                <a:off x="4644075" y="2767575"/>
                <a:ext cx="960525" cy="490500"/>
              </a:xfrm>
              <a:custGeom>
                <a:avLst/>
                <a:gdLst/>
                <a:ahLst/>
                <a:cxnLst/>
                <a:rect l="l" t="t" r="r" b="b"/>
                <a:pathLst>
                  <a:path w="38421" h="19620" extrusionOk="0">
                    <a:moveTo>
                      <a:pt x="17851" y="1"/>
                    </a:moveTo>
                    <a:cubicBezTo>
                      <a:pt x="17571" y="1"/>
                      <a:pt x="17292" y="164"/>
                      <a:pt x="17185" y="483"/>
                    </a:cubicBezTo>
                    <a:cubicBezTo>
                      <a:pt x="16194" y="3367"/>
                      <a:pt x="13222" y="6946"/>
                      <a:pt x="5783" y="10274"/>
                    </a:cubicBezTo>
                    <a:cubicBezTo>
                      <a:pt x="755" y="12433"/>
                      <a:pt x="1" y="18777"/>
                      <a:pt x="1790" y="19487"/>
                    </a:cubicBezTo>
                    <a:cubicBezTo>
                      <a:pt x="2012" y="19576"/>
                      <a:pt x="2240" y="19620"/>
                      <a:pt x="2471" y="19620"/>
                    </a:cubicBezTo>
                    <a:cubicBezTo>
                      <a:pt x="3949" y="19620"/>
                      <a:pt x="5503" y="17818"/>
                      <a:pt x="5967" y="14607"/>
                    </a:cubicBezTo>
                    <a:lnTo>
                      <a:pt x="5967" y="14607"/>
                    </a:lnTo>
                    <a:cubicBezTo>
                      <a:pt x="5872" y="15917"/>
                      <a:pt x="5908" y="18216"/>
                      <a:pt x="7336" y="18216"/>
                    </a:cubicBezTo>
                    <a:cubicBezTo>
                      <a:pt x="7356" y="18216"/>
                      <a:pt x="7375" y="18216"/>
                      <a:pt x="7395" y="18215"/>
                    </a:cubicBezTo>
                    <a:cubicBezTo>
                      <a:pt x="9101" y="18154"/>
                      <a:pt x="9743" y="13747"/>
                      <a:pt x="9916" y="12196"/>
                    </a:cubicBezTo>
                    <a:lnTo>
                      <a:pt x="9916" y="12196"/>
                    </a:lnTo>
                    <a:cubicBezTo>
                      <a:pt x="9852" y="13161"/>
                      <a:pt x="9879" y="15121"/>
                      <a:pt x="11122" y="15331"/>
                    </a:cubicBezTo>
                    <a:cubicBezTo>
                      <a:pt x="11159" y="15337"/>
                      <a:pt x="11195" y="15340"/>
                      <a:pt x="11230" y="15340"/>
                    </a:cubicBezTo>
                    <a:cubicBezTo>
                      <a:pt x="12796" y="15340"/>
                      <a:pt x="12867" y="9712"/>
                      <a:pt x="12867" y="9712"/>
                    </a:cubicBezTo>
                    <a:cubicBezTo>
                      <a:pt x="12867" y="9712"/>
                      <a:pt x="13281" y="12462"/>
                      <a:pt x="15011" y="12758"/>
                    </a:cubicBezTo>
                    <a:cubicBezTo>
                      <a:pt x="15044" y="12764"/>
                      <a:pt x="15077" y="12767"/>
                      <a:pt x="15110" y="12767"/>
                    </a:cubicBezTo>
                    <a:cubicBezTo>
                      <a:pt x="16793" y="12767"/>
                      <a:pt x="17732" y="5393"/>
                      <a:pt x="17732" y="5393"/>
                    </a:cubicBezTo>
                    <a:cubicBezTo>
                      <a:pt x="17732" y="5393"/>
                      <a:pt x="19093" y="11398"/>
                      <a:pt x="20424" y="11442"/>
                    </a:cubicBezTo>
                    <a:cubicBezTo>
                      <a:pt x="20435" y="11442"/>
                      <a:pt x="20447" y="11443"/>
                      <a:pt x="20458" y="11443"/>
                    </a:cubicBezTo>
                    <a:cubicBezTo>
                      <a:pt x="21766" y="11443"/>
                      <a:pt x="22406" y="8898"/>
                      <a:pt x="22406" y="8898"/>
                    </a:cubicBezTo>
                    <a:cubicBezTo>
                      <a:pt x="22406" y="8898"/>
                      <a:pt x="22997" y="12936"/>
                      <a:pt x="24816" y="13483"/>
                    </a:cubicBezTo>
                    <a:cubicBezTo>
                      <a:pt x="25003" y="13537"/>
                      <a:pt x="25173" y="13561"/>
                      <a:pt x="25328" y="13561"/>
                    </a:cubicBezTo>
                    <a:cubicBezTo>
                      <a:pt x="26695" y="13561"/>
                      <a:pt x="26887" y="11665"/>
                      <a:pt x="26887" y="11664"/>
                    </a:cubicBezTo>
                    <a:lnTo>
                      <a:pt x="26887" y="11664"/>
                    </a:lnTo>
                    <a:cubicBezTo>
                      <a:pt x="26887" y="11666"/>
                      <a:pt x="26606" y="16781"/>
                      <a:pt x="28765" y="17165"/>
                    </a:cubicBezTo>
                    <a:cubicBezTo>
                      <a:pt x="28858" y="17182"/>
                      <a:pt x="28948" y="17191"/>
                      <a:pt x="29035" y="17191"/>
                    </a:cubicBezTo>
                    <a:cubicBezTo>
                      <a:pt x="30955" y="17191"/>
                      <a:pt x="31294" y="13143"/>
                      <a:pt x="31294" y="13143"/>
                    </a:cubicBezTo>
                    <a:cubicBezTo>
                      <a:pt x="31294" y="13143"/>
                      <a:pt x="32033" y="18925"/>
                      <a:pt x="34533" y="19014"/>
                    </a:cubicBezTo>
                    <a:cubicBezTo>
                      <a:pt x="34547" y="19014"/>
                      <a:pt x="34561" y="19014"/>
                      <a:pt x="34575" y="19014"/>
                    </a:cubicBezTo>
                    <a:cubicBezTo>
                      <a:pt x="37033" y="19014"/>
                      <a:pt x="38420" y="12583"/>
                      <a:pt x="32891" y="10348"/>
                    </a:cubicBezTo>
                    <a:cubicBezTo>
                      <a:pt x="27833" y="8307"/>
                      <a:pt x="21415" y="7538"/>
                      <a:pt x="18501" y="439"/>
                    </a:cubicBezTo>
                    <a:cubicBezTo>
                      <a:pt x="18380" y="145"/>
                      <a:pt x="18115" y="1"/>
                      <a:pt x="17851" y="1"/>
                    </a:cubicBezTo>
                    <a:close/>
                  </a:path>
                </a:pathLst>
              </a:custGeom>
              <a:solidFill>
                <a:srgbClr val="8DD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6"/>
              <p:cNvSpPr/>
              <p:nvPr/>
            </p:nvSpPr>
            <p:spPr>
              <a:xfrm>
                <a:off x="4613750" y="3068850"/>
                <a:ext cx="1000575" cy="498475"/>
              </a:xfrm>
              <a:custGeom>
                <a:avLst/>
                <a:gdLst/>
                <a:ahLst/>
                <a:cxnLst/>
                <a:rect l="l" t="t" r="r" b="b"/>
                <a:pathLst>
                  <a:path w="40023" h="19939" extrusionOk="0">
                    <a:moveTo>
                      <a:pt x="19432" y="1"/>
                    </a:moveTo>
                    <a:cubicBezTo>
                      <a:pt x="19169" y="1"/>
                      <a:pt x="18905" y="145"/>
                      <a:pt x="18783" y="441"/>
                    </a:cubicBezTo>
                    <a:cubicBezTo>
                      <a:pt x="17644" y="3266"/>
                      <a:pt x="14124" y="7140"/>
                      <a:pt x="6153" y="10098"/>
                    </a:cubicBezTo>
                    <a:cubicBezTo>
                      <a:pt x="829" y="11991"/>
                      <a:pt x="1" y="17892"/>
                      <a:pt x="1805" y="18690"/>
                    </a:cubicBezTo>
                    <a:cubicBezTo>
                      <a:pt x="2064" y="18804"/>
                      <a:pt x="2333" y="18860"/>
                      <a:pt x="2607" y="18860"/>
                    </a:cubicBezTo>
                    <a:cubicBezTo>
                      <a:pt x="4119" y="18860"/>
                      <a:pt x="5757" y="17150"/>
                      <a:pt x="6391" y="14041"/>
                    </a:cubicBezTo>
                    <a:lnTo>
                      <a:pt x="6391" y="14041"/>
                    </a:lnTo>
                    <a:cubicBezTo>
                      <a:pt x="6222" y="15359"/>
                      <a:pt x="6142" y="17693"/>
                      <a:pt x="7691" y="17714"/>
                    </a:cubicBezTo>
                    <a:cubicBezTo>
                      <a:pt x="7696" y="17714"/>
                      <a:pt x="7701" y="17714"/>
                      <a:pt x="7706" y="17714"/>
                    </a:cubicBezTo>
                    <a:cubicBezTo>
                      <a:pt x="9487" y="17714"/>
                      <a:pt x="10369" y="13311"/>
                      <a:pt x="10618" y="11807"/>
                    </a:cubicBezTo>
                    <a:lnTo>
                      <a:pt x="10618" y="11807"/>
                    </a:lnTo>
                    <a:cubicBezTo>
                      <a:pt x="10504" y="12755"/>
                      <a:pt x="10423" y="14753"/>
                      <a:pt x="11714" y="15023"/>
                    </a:cubicBezTo>
                    <a:cubicBezTo>
                      <a:pt x="11766" y="15034"/>
                      <a:pt x="11817" y="15039"/>
                      <a:pt x="11867" y="15039"/>
                    </a:cubicBezTo>
                    <a:cubicBezTo>
                      <a:pt x="13452" y="15039"/>
                      <a:pt x="13813" y="9510"/>
                      <a:pt x="13814" y="9506"/>
                    </a:cubicBezTo>
                    <a:lnTo>
                      <a:pt x="13814" y="9506"/>
                    </a:lnTo>
                    <a:cubicBezTo>
                      <a:pt x="13814" y="9508"/>
                      <a:pt x="13726" y="11163"/>
                      <a:pt x="15529" y="11547"/>
                    </a:cubicBezTo>
                    <a:cubicBezTo>
                      <a:pt x="15595" y="11562"/>
                      <a:pt x="15661" y="11568"/>
                      <a:pt x="15727" y="11568"/>
                    </a:cubicBezTo>
                    <a:cubicBezTo>
                      <a:pt x="17442" y="11568"/>
                      <a:pt x="19019" y="6918"/>
                      <a:pt x="19019" y="6918"/>
                    </a:cubicBezTo>
                    <a:cubicBezTo>
                      <a:pt x="19019" y="6918"/>
                      <a:pt x="20188" y="11518"/>
                      <a:pt x="21563" y="11636"/>
                    </a:cubicBezTo>
                    <a:cubicBezTo>
                      <a:pt x="21591" y="11638"/>
                      <a:pt x="21618" y="11639"/>
                      <a:pt x="21645" y="11639"/>
                    </a:cubicBezTo>
                    <a:cubicBezTo>
                      <a:pt x="22971" y="11639"/>
                      <a:pt x="23766" y="9196"/>
                      <a:pt x="23767" y="9196"/>
                    </a:cubicBezTo>
                    <a:lnTo>
                      <a:pt x="23767" y="9196"/>
                    </a:lnTo>
                    <a:cubicBezTo>
                      <a:pt x="23767" y="9197"/>
                      <a:pt x="23678" y="14786"/>
                      <a:pt x="25556" y="15422"/>
                    </a:cubicBezTo>
                    <a:cubicBezTo>
                      <a:pt x="25700" y="15472"/>
                      <a:pt x="25839" y="15496"/>
                      <a:pt x="25971" y="15496"/>
                    </a:cubicBezTo>
                    <a:cubicBezTo>
                      <a:pt x="27547" y="15496"/>
                      <a:pt x="28277" y="12199"/>
                      <a:pt x="28277" y="12198"/>
                    </a:cubicBezTo>
                    <a:lnTo>
                      <a:pt x="28277" y="12198"/>
                    </a:lnTo>
                    <a:cubicBezTo>
                      <a:pt x="28277" y="12199"/>
                      <a:pt x="27923" y="15807"/>
                      <a:pt x="30141" y="16309"/>
                    </a:cubicBezTo>
                    <a:cubicBezTo>
                      <a:pt x="30321" y="16351"/>
                      <a:pt x="30489" y="16371"/>
                      <a:pt x="30646" y="16371"/>
                    </a:cubicBezTo>
                    <a:cubicBezTo>
                      <a:pt x="32423" y="16371"/>
                      <a:pt x="32773" y="13899"/>
                      <a:pt x="32773" y="13899"/>
                    </a:cubicBezTo>
                    <a:cubicBezTo>
                      <a:pt x="32773" y="13899"/>
                      <a:pt x="33246" y="19726"/>
                      <a:pt x="35834" y="19933"/>
                    </a:cubicBezTo>
                    <a:cubicBezTo>
                      <a:pt x="35884" y="19937"/>
                      <a:pt x="35933" y="19939"/>
                      <a:pt x="35982" y="19939"/>
                    </a:cubicBezTo>
                    <a:cubicBezTo>
                      <a:pt x="38471" y="19939"/>
                      <a:pt x="40022" y="14826"/>
                      <a:pt x="34873" y="11577"/>
                    </a:cubicBezTo>
                    <a:cubicBezTo>
                      <a:pt x="29564" y="8235"/>
                      <a:pt x="22761" y="7761"/>
                      <a:pt x="20099" y="471"/>
                    </a:cubicBezTo>
                    <a:cubicBezTo>
                      <a:pt x="19985" y="160"/>
                      <a:pt x="19709" y="1"/>
                      <a:pt x="19432" y="1"/>
                    </a:cubicBezTo>
                    <a:close/>
                  </a:path>
                </a:pathLst>
              </a:custGeom>
              <a:solidFill>
                <a:srgbClr val="8DD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6"/>
              <p:cNvSpPr/>
              <p:nvPr/>
            </p:nvSpPr>
            <p:spPr>
              <a:xfrm>
                <a:off x="4696950" y="2591825"/>
                <a:ext cx="27025" cy="96525"/>
              </a:xfrm>
              <a:custGeom>
                <a:avLst/>
                <a:gdLst/>
                <a:ahLst/>
                <a:cxnLst/>
                <a:rect l="l" t="t" r="r" b="b"/>
                <a:pathLst>
                  <a:path w="1081" h="3861" fill="none" extrusionOk="0">
                    <a:moveTo>
                      <a:pt x="1080" y="1"/>
                    </a:moveTo>
                    <a:lnTo>
                      <a:pt x="0" y="386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6"/>
              <p:cNvSpPr/>
              <p:nvPr/>
            </p:nvSpPr>
            <p:spPr>
              <a:xfrm>
                <a:off x="4827450" y="2512350"/>
                <a:ext cx="11875" cy="106500"/>
              </a:xfrm>
              <a:custGeom>
                <a:avLst/>
                <a:gdLst/>
                <a:ahLst/>
                <a:cxnLst/>
                <a:rect l="l" t="t" r="r" b="b"/>
                <a:pathLst>
                  <a:path w="475" h="4260" fill="none" extrusionOk="0">
                    <a:moveTo>
                      <a:pt x="474" y="0"/>
                    </a:moveTo>
                    <a:lnTo>
                      <a:pt x="1" y="425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4927275" y="2466500"/>
                <a:ext cx="25" cy="88750"/>
              </a:xfrm>
              <a:custGeom>
                <a:avLst/>
                <a:gdLst/>
                <a:ahLst/>
                <a:cxnLst/>
                <a:rect l="l" t="t" r="r" b="b"/>
                <a:pathLst>
                  <a:path w="1" h="3550" fill="none" extrusionOk="0">
                    <a:moveTo>
                      <a:pt x="1" y="0"/>
                    </a:moveTo>
                    <a:lnTo>
                      <a:pt x="1" y="355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5023775" y="2356325"/>
                <a:ext cx="25" cy="90600"/>
              </a:xfrm>
              <a:custGeom>
                <a:avLst/>
                <a:gdLst/>
                <a:ahLst/>
                <a:cxnLst/>
                <a:rect l="l" t="t" r="r" b="b"/>
                <a:pathLst>
                  <a:path w="1" h="3624" fill="none" extrusionOk="0">
                    <a:moveTo>
                      <a:pt x="1" y="0"/>
                    </a:moveTo>
                    <a:lnTo>
                      <a:pt x="1" y="3624"/>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5157625" y="2356325"/>
                <a:ext cx="25" cy="76175"/>
              </a:xfrm>
              <a:custGeom>
                <a:avLst/>
                <a:gdLst/>
                <a:ahLst/>
                <a:cxnLst/>
                <a:rect l="l" t="t" r="r" b="b"/>
                <a:pathLst>
                  <a:path w="1" h="3047" fill="none" extrusionOk="0">
                    <a:moveTo>
                      <a:pt x="0" y="0"/>
                    </a:moveTo>
                    <a:lnTo>
                      <a:pt x="0" y="304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5272600" y="2446900"/>
                <a:ext cx="25" cy="64000"/>
              </a:xfrm>
              <a:custGeom>
                <a:avLst/>
                <a:gdLst/>
                <a:ahLst/>
                <a:cxnLst/>
                <a:rect l="l" t="t" r="r" b="b"/>
                <a:pathLst>
                  <a:path w="1" h="2560" fill="none" extrusionOk="0">
                    <a:moveTo>
                      <a:pt x="1" y="1"/>
                    </a:moveTo>
                    <a:lnTo>
                      <a:pt x="1" y="255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5362450" y="2479075"/>
                <a:ext cx="10375" cy="85800"/>
              </a:xfrm>
              <a:custGeom>
                <a:avLst/>
                <a:gdLst/>
                <a:ahLst/>
                <a:cxnLst/>
                <a:rect l="l" t="t" r="r" b="b"/>
                <a:pathLst>
                  <a:path w="415" h="3432" fill="none" extrusionOk="0">
                    <a:moveTo>
                      <a:pt x="0" y="0"/>
                    </a:moveTo>
                    <a:lnTo>
                      <a:pt x="414" y="343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5504800" y="2564850"/>
                <a:ext cx="25" cy="84675"/>
              </a:xfrm>
              <a:custGeom>
                <a:avLst/>
                <a:gdLst/>
                <a:ahLst/>
                <a:cxnLst/>
                <a:rect l="l" t="t" r="r" b="b"/>
                <a:pathLst>
                  <a:path w="1" h="3387" fill="none" extrusionOk="0">
                    <a:moveTo>
                      <a:pt x="0" y="0"/>
                    </a:moveTo>
                    <a:lnTo>
                      <a:pt x="0" y="338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4711375" y="2864325"/>
                <a:ext cx="19975" cy="71750"/>
              </a:xfrm>
              <a:custGeom>
                <a:avLst/>
                <a:gdLst/>
                <a:ahLst/>
                <a:cxnLst/>
                <a:rect l="l" t="t" r="r" b="b"/>
                <a:pathLst>
                  <a:path w="799" h="2870" fill="none" extrusionOk="0">
                    <a:moveTo>
                      <a:pt x="799" y="0"/>
                    </a:moveTo>
                    <a:lnTo>
                      <a:pt x="0" y="286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4834850" y="2784825"/>
                <a:ext cx="11500" cy="106500"/>
              </a:xfrm>
              <a:custGeom>
                <a:avLst/>
                <a:gdLst/>
                <a:ahLst/>
                <a:cxnLst/>
                <a:rect l="l" t="t" r="r" b="b"/>
                <a:pathLst>
                  <a:path w="460" h="4260" fill="none" extrusionOk="0">
                    <a:moveTo>
                      <a:pt x="459" y="1"/>
                    </a:moveTo>
                    <a:lnTo>
                      <a:pt x="1" y="426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4934675" y="2738975"/>
                <a:ext cx="25" cy="88750"/>
              </a:xfrm>
              <a:custGeom>
                <a:avLst/>
                <a:gdLst/>
                <a:ahLst/>
                <a:cxnLst/>
                <a:rect l="l" t="t" r="r" b="b"/>
                <a:pathLst>
                  <a:path w="1" h="3550" fill="none" extrusionOk="0">
                    <a:moveTo>
                      <a:pt x="1" y="1"/>
                    </a:moveTo>
                    <a:lnTo>
                      <a:pt x="1" y="355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5031175" y="2628800"/>
                <a:ext cx="25" cy="90600"/>
              </a:xfrm>
              <a:custGeom>
                <a:avLst/>
                <a:gdLst/>
                <a:ahLst/>
                <a:cxnLst/>
                <a:rect l="l" t="t" r="r" b="b"/>
                <a:pathLst>
                  <a:path w="1" h="3624" fill="none" extrusionOk="0">
                    <a:moveTo>
                      <a:pt x="1" y="1"/>
                    </a:moveTo>
                    <a:lnTo>
                      <a:pt x="1" y="3624"/>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5165025" y="2628800"/>
                <a:ext cx="25" cy="76200"/>
              </a:xfrm>
              <a:custGeom>
                <a:avLst/>
                <a:gdLst/>
                <a:ahLst/>
                <a:cxnLst/>
                <a:rect l="l" t="t" r="r" b="b"/>
                <a:pathLst>
                  <a:path w="1" h="3048" fill="none" extrusionOk="0">
                    <a:moveTo>
                      <a:pt x="0" y="1"/>
                    </a:moveTo>
                    <a:lnTo>
                      <a:pt x="0" y="304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5280000" y="2719375"/>
                <a:ext cx="25" cy="64000"/>
              </a:xfrm>
              <a:custGeom>
                <a:avLst/>
                <a:gdLst/>
                <a:ahLst/>
                <a:cxnLst/>
                <a:rect l="l" t="t" r="r" b="b"/>
                <a:pathLst>
                  <a:path w="1" h="2560" fill="none" extrusionOk="0">
                    <a:moveTo>
                      <a:pt x="0" y="1"/>
                    </a:moveTo>
                    <a:lnTo>
                      <a:pt x="0" y="255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5369850" y="2751550"/>
                <a:ext cx="10000" cy="85800"/>
              </a:xfrm>
              <a:custGeom>
                <a:avLst/>
                <a:gdLst/>
                <a:ahLst/>
                <a:cxnLst/>
                <a:rect l="l" t="t" r="r" b="b"/>
                <a:pathLst>
                  <a:path w="400" h="3432" fill="none" extrusionOk="0">
                    <a:moveTo>
                      <a:pt x="0" y="1"/>
                    </a:moveTo>
                    <a:lnTo>
                      <a:pt x="399" y="3432"/>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5512175" y="2837325"/>
                <a:ext cx="25" cy="84700"/>
              </a:xfrm>
              <a:custGeom>
                <a:avLst/>
                <a:gdLst/>
                <a:ahLst/>
                <a:cxnLst/>
                <a:rect l="l" t="t" r="r" b="b"/>
                <a:pathLst>
                  <a:path w="1" h="3388" fill="none" extrusionOk="0">
                    <a:moveTo>
                      <a:pt x="1" y="1"/>
                    </a:moveTo>
                    <a:lnTo>
                      <a:pt x="1" y="338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4698425" y="3139375"/>
                <a:ext cx="27025" cy="96525"/>
              </a:xfrm>
              <a:custGeom>
                <a:avLst/>
                <a:gdLst/>
                <a:ahLst/>
                <a:cxnLst/>
                <a:rect l="l" t="t" r="r" b="b"/>
                <a:pathLst>
                  <a:path w="1081" h="3861" fill="none" extrusionOk="0">
                    <a:moveTo>
                      <a:pt x="1080" y="1"/>
                    </a:moveTo>
                    <a:lnTo>
                      <a:pt x="1" y="386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4829300" y="3059900"/>
                <a:ext cx="11500" cy="106125"/>
              </a:xfrm>
              <a:custGeom>
                <a:avLst/>
                <a:gdLst/>
                <a:ahLst/>
                <a:cxnLst/>
                <a:rect l="l" t="t" r="r" b="b"/>
                <a:pathLst>
                  <a:path w="460" h="4245" fill="none" extrusionOk="0">
                    <a:moveTo>
                      <a:pt x="459" y="0"/>
                    </a:moveTo>
                    <a:lnTo>
                      <a:pt x="1" y="4245"/>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4928775" y="3014050"/>
                <a:ext cx="25" cy="88750"/>
              </a:xfrm>
              <a:custGeom>
                <a:avLst/>
                <a:gdLst/>
                <a:ahLst/>
                <a:cxnLst/>
                <a:rect l="l" t="t" r="r" b="b"/>
                <a:pathLst>
                  <a:path w="1" h="3550" fill="none" extrusionOk="0">
                    <a:moveTo>
                      <a:pt x="0" y="1"/>
                    </a:moveTo>
                    <a:lnTo>
                      <a:pt x="0" y="355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5025250" y="2903875"/>
                <a:ext cx="25" cy="90600"/>
              </a:xfrm>
              <a:custGeom>
                <a:avLst/>
                <a:gdLst/>
                <a:ahLst/>
                <a:cxnLst/>
                <a:rect l="l" t="t" r="r" b="b"/>
                <a:pathLst>
                  <a:path w="1" h="3624" fill="none" extrusionOk="0">
                    <a:moveTo>
                      <a:pt x="1" y="0"/>
                    </a:moveTo>
                    <a:lnTo>
                      <a:pt x="1" y="3624"/>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5159100" y="2903875"/>
                <a:ext cx="25" cy="76175"/>
              </a:xfrm>
              <a:custGeom>
                <a:avLst/>
                <a:gdLst/>
                <a:ahLst/>
                <a:cxnLst/>
                <a:rect l="l" t="t" r="r" b="b"/>
                <a:pathLst>
                  <a:path w="1" h="3047" fill="none" extrusionOk="0">
                    <a:moveTo>
                      <a:pt x="0" y="0"/>
                    </a:moveTo>
                    <a:lnTo>
                      <a:pt x="0" y="304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6"/>
              <p:cNvSpPr/>
              <p:nvPr/>
            </p:nvSpPr>
            <p:spPr>
              <a:xfrm>
                <a:off x="5274075" y="2994450"/>
                <a:ext cx="25" cy="64000"/>
              </a:xfrm>
              <a:custGeom>
                <a:avLst/>
                <a:gdLst/>
                <a:ahLst/>
                <a:cxnLst/>
                <a:rect l="l" t="t" r="r" b="b"/>
                <a:pathLst>
                  <a:path w="1" h="2560" fill="none" extrusionOk="0">
                    <a:moveTo>
                      <a:pt x="1" y="1"/>
                    </a:moveTo>
                    <a:lnTo>
                      <a:pt x="1" y="255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6"/>
              <p:cNvSpPr/>
              <p:nvPr/>
            </p:nvSpPr>
            <p:spPr>
              <a:xfrm>
                <a:off x="5366875" y="3050650"/>
                <a:ext cx="7425" cy="61775"/>
              </a:xfrm>
              <a:custGeom>
                <a:avLst/>
                <a:gdLst/>
                <a:ahLst/>
                <a:cxnLst/>
                <a:rect l="l" t="t" r="r" b="b"/>
                <a:pathLst>
                  <a:path w="297" h="2471" fill="none" extrusionOk="0">
                    <a:moveTo>
                      <a:pt x="1" y="1"/>
                    </a:moveTo>
                    <a:lnTo>
                      <a:pt x="297" y="247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5506275" y="3112400"/>
                <a:ext cx="25" cy="84325"/>
              </a:xfrm>
              <a:custGeom>
                <a:avLst/>
                <a:gdLst/>
                <a:ahLst/>
                <a:cxnLst/>
                <a:rect l="l" t="t" r="r" b="b"/>
                <a:pathLst>
                  <a:path w="1" h="3373" fill="none" extrusionOk="0">
                    <a:moveTo>
                      <a:pt x="0" y="0"/>
                    </a:moveTo>
                    <a:lnTo>
                      <a:pt x="0" y="3372"/>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4701025" y="3422950"/>
                <a:ext cx="18500" cy="65475"/>
              </a:xfrm>
              <a:custGeom>
                <a:avLst/>
                <a:gdLst/>
                <a:ahLst/>
                <a:cxnLst/>
                <a:rect l="l" t="t" r="r" b="b"/>
                <a:pathLst>
                  <a:path w="740" h="2619" fill="none" extrusionOk="0">
                    <a:moveTo>
                      <a:pt x="740" y="1"/>
                    </a:moveTo>
                    <a:lnTo>
                      <a:pt x="0" y="261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6"/>
              <p:cNvSpPr/>
              <p:nvPr/>
            </p:nvSpPr>
            <p:spPr>
              <a:xfrm>
                <a:off x="4823025" y="3343475"/>
                <a:ext cx="11475" cy="106500"/>
              </a:xfrm>
              <a:custGeom>
                <a:avLst/>
                <a:gdLst/>
                <a:ahLst/>
                <a:cxnLst/>
                <a:rect l="l" t="t" r="r" b="b"/>
                <a:pathLst>
                  <a:path w="459" h="4260" fill="none" extrusionOk="0">
                    <a:moveTo>
                      <a:pt x="459" y="0"/>
                    </a:moveTo>
                    <a:lnTo>
                      <a:pt x="0" y="426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6"/>
              <p:cNvSpPr/>
              <p:nvPr/>
            </p:nvSpPr>
            <p:spPr>
              <a:xfrm>
                <a:off x="4922475" y="3297625"/>
                <a:ext cx="25" cy="88750"/>
              </a:xfrm>
              <a:custGeom>
                <a:avLst/>
                <a:gdLst/>
                <a:ahLst/>
                <a:cxnLst/>
                <a:rect l="l" t="t" r="r" b="b"/>
                <a:pathLst>
                  <a:path w="1" h="3550" fill="none" extrusionOk="0">
                    <a:moveTo>
                      <a:pt x="1" y="1"/>
                    </a:moveTo>
                    <a:lnTo>
                      <a:pt x="1" y="355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6"/>
              <p:cNvSpPr/>
              <p:nvPr/>
            </p:nvSpPr>
            <p:spPr>
              <a:xfrm>
                <a:off x="5019350" y="3227375"/>
                <a:ext cx="25" cy="90250"/>
              </a:xfrm>
              <a:custGeom>
                <a:avLst/>
                <a:gdLst/>
                <a:ahLst/>
                <a:cxnLst/>
                <a:rect l="l" t="t" r="r" b="b"/>
                <a:pathLst>
                  <a:path w="1" h="3610" fill="none" extrusionOk="0">
                    <a:moveTo>
                      <a:pt x="0" y="1"/>
                    </a:moveTo>
                    <a:lnTo>
                      <a:pt x="0" y="360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6"/>
              <p:cNvSpPr/>
              <p:nvPr/>
            </p:nvSpPr>
            <p:spPr>
              <a:xfrm>
                <a:off x="5153175" y="3227375"/>
                <a:ext cx="25" cy="76200"/>
              </a:xfrm>
              <a:custGeom>
                <a:avLst/>
                <a:gdLst/>
                <a:ahLst/>
                <a:cxnLst/>
                <a:rect l="l" t="t" r="r" b="b"/>
                <a:pathLst>
                  <a:path w="1" h="3048" fill="none" extrusionOk="0">
                    <a:moveTo>
                      <a:pt x="1" y="1"/>
                    </a:moveTo>
                    <a:lnTo>
                      <a:pt x="1" y="304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6"/>
              <p:cNvSpPr/>
              <p:nvPr/>
            </p:nvSpPr>
            <p:spPr>
              <a:xfrm>
                <a:off x="5268525" y="3317600"/>
                <a:ext cx="25" cy="64350"/>
              </a:xfrm>
              <a:custGeom>
                <a:avLst/>
                <a:gdLst/>
                <a:ahLst/>
                <a:cxnLst/>
                <a:rect l="l" t="t" r="r" b="b"/>
                <a:pathLst>
                  <a:path w="1" h="2574" fill="none" extrusionOk="0">
                    <a:moveTo>
                      <a:pt x="1" y="0"/>
                    </a:moveTo>
                    <a:lnTo>
                      <a:pt x="1" y="2573"/>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6"/>
              <p:cNvSpPr/>
              <p:nvPr/>
            </p:nvSpPr>
            <p:spPr>
              <a:xfrm>
                <a:off x="5358000" y="3349750"/>
                <a:ext cx="10375" cy="86175"/>
              </a:xfrm>
              <a:custGeom>
                <a:avLst/>
                <a:gdLst/>
                <a:ahLst/>
                <a:cxnLst/>
                <a:rect l="l" t="t" r="r" b="b"/>
                <a:pathLst>
                  <a:path w="415" h="3447" fill="none" extrusionOk="0">
                    <a:moveTo>
                      <a:pt x="1" y="1"/>
                    </a:moveTo>
                    <a:lnTo>
                      <a:pt x="415" y="3447"/>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6"/>
              <p:cNvSpPr/>
              <p:nvPr/>
            </p:nvSpPr>
            <p:spPr>
              <a:xfrm>
                <a:off x="5500350" y="3435900"/>
                <a:ext cx="25" cy="84325"/>
              </a:xfrm>
              <a:custGeom>
                <a:avLst/>
                <a:gdLst/>
                <a:ahLst/>
                <a:cxnLst/>
                <a:rect l="l" t="t" r="r" b="b"/>
                <a:pathLst>
                  <a:path w="1" h="3373" fill="none" extrusionOk="0">
                    <a:moveTo>
                      <a:pt x="1" y="1"/>
                    </a:moveTo>
                    <a:lnTo>
                      <a:pt x="1" y="3372"/>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 name="Google Shape;937;p36"/>
            <p:cNvGrpSpPr/>
            <p:nvPr/>
          </p:nvGrpSpPr>
          <p:grpSpPr>
            <a:xfrm>
              <a:off x="3203625" y="3942225"/>
              <a:ext cx="502825" cy="736500"/>
              <a:chOff x="6108925" y="2841025"/>
              <a:chExt cx="502825" cy="736500"/>
            </a:xfrm>
          </p:grpSpPr>
          <p:sp>
            <p:nvSpPr>
              <p:cNvPr id="938" name="Google Shape;938;p36"/>
              <p:cNvSpPr/>
              <p:nvPr/>
            </p:nvSpPr>
            <p:spPr>
              <a:xfrm>
                <a:off x="6108925" y="2841025"/>
                <a:ext cx="502825" cy="736500"/>
              </a:xfrm>
              <a:custGeom>
                <a:avLst/>
                <a:gdLst/>
                <a:ahLst/>
                <a:cxnLst/>
                <a:rect l="l" t="t" r="r" b="b"/>
                <a:pathLst>
                  <a:path w="20113" h="29460" extrusionOk="0">
                    <a:moveTo>
                      <a:pt x="20098" y="0"/>
                    </a:moveTo>
                    <a:cubicBezTo>
                      <a:pt x="20098" y="0"/>
                      <a:pt x="15957" y="666"/>
                      <a:pt x="12955" y="3121"/>
                    </a:cubicBezTo>
                    <a:lnTo>
                      <a:pt x="14375" y="5103"/>
                    </a:lnTo>
                    <a:lnTo>
                      <a:pt x="14375" y="5103"/>
                    </a:lnTo>
                    <a:lnTo>
                      <a:pt x="12156" y="4156"/>
                    </a:lnTo>
                    <a:lnTo>
                      <a:pt x="8592" y="9243"/>
                    </a:lnTo>
                    <a:lnTo>
                      <a:pt x="10367" y="11225"/>
                    </a:lnTo>
                    <a:lnTo>
                      <a:pt x="7335" y="11151"/>
                    </a:lnTo>
                    <a:lnTo>
                      <a:pt x="4673" y="15854"/>
                    </a:lnTo>
                    <a:lnTo>
                      <a:pt x="6685" y="17481"/>
                    </a:lnTo>
                    <a:lnTo>
                      <a:pt x="3002" y="16978"/>
                    </a:lnTo>
                    <a:cubicBezTo>
                      <a:pt x="3002" y="16978"/>
                      <a:pt x="0" y="23308"/>
                      <a:pt x="1863" y="29460"/>
                    </a:cubicBezTo>
                    <a:cubicBezTo>
                      <a:pt x="1863" y="29460"/>
                      <a:pt x="13739" y="21651"/>
                      <a:pt x="16815" y="14005"/>
                    </a:cubicBezTo>
                    <a:lnTo>
                      <a:pt x="14700" y="13177"/>
                    </a:lnTo>
                    <a:lnTo>
                      <a:pt x="17835" y="11861"/>
                    </a:lnTo>
                    <a:lnTo>
                      <a:pt x="19640" y="7350"/>
                    </a:lnTo>
                    <a:lnTo>
                      <a:pt x="16800" y="7069"/>
                    </a:lnTo>
                    <a:lnTo>
                      <a:pt x="19373" y="6389"/>
                    </a:lnTo>
                    <a:cubicBezTo>
                      <a:pt x="19373" y="6389"/>
                      <a:pt x="20113" y="2781"/>
                      <a:pt x="20098" y="0"/>
                    </a:cubicBezTo>
                    <a:close/>
                  </a:path>
                </a:pathLst>
              </a:custGeom>
              <a:solidFill>
                <a:srgbClr val="88C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6"/>
              <p:cNvSpPr/>
              <p:nvPr/>
            </p:nvSpPr>
            <p:spPr>
              <a:xfrm>
                <a:off x="6183600" y="2901275"/>
                <a:ext cx="380475" cy="616725"/>
              </a:xfrm>
              <a:custGeom>
                <a:avLst/>
                <a:gdLst/>
                <a:ahLst/>
                <a:cxnLst/>
                <a:rect l="l" t="t" r="r" b="b"/>
                <a:pathLst>
                  <a:path w="15219" h="24669" fill="none" extrusionOk="0">
                    <a:moveTo>
                      <a:pt x="0" y="24669"/>
                    </a:moveTo>
                    <a:cubicBezTo>
                      <a:pt x="0" y="24669"/>
                      <a:pt x="2189" y="19197"/>
                      <a:pt x="4585" y="16402"/>
                    </a:cubicBezTo>
                    <a:cubicBezTo>
                      <a:pt x="6981" y="13607"/>
                      <a:pt x="11284" y="8445"/>
                      <a:pt x="12586" y="4585"/>
                    </a:cubicBezTo>
                    <a:cubicBezTo>
                      <a:pt x="13887" y="726"/>
                      <a:pt x="15218" y="1"/>
                      <a:pt x="15218" y="1"/>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6"/>
              <p:cNvSpPr/>
              <p:nvPr/>
            </p:nvSpPr>
            <p:spPr>
              <a:xfrm>
                <a:off x="6189875" y="3393375"/>
                <a:ext cx="101700" cy="67700"/>
              </a:xfrm>
              <a:custGeom>
                <a:avLst/>
                <a:gdLst/>
                <a:ahLst/>
                <a:cxnLst/>
                <a:rect l="l" t="t" r="r" b="b"/>
                <a:pathLst>
                  <a:path w="4068" h="2708" fill="none" extrusionOk="0">
                    <a:moveTo>
                      <a:pt x="4068" y="1154"/>
                    </a:moveTo>
                    <a:lnTo>
                      <a:pt x="755" y="2707"/>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6"/>
              <p:cNvSpPr/>
              <p:nvPr/>
            </p:nvSpPr>
            <p:spPr>
              <a:xfrm>
                <a:off x="6234625" y="3310200"/>
                <a:ext cx="156400" cy="63625"/>
              </a:xfrm>
              <a:custGeom>
                <a:avLst/>
                <a:gdLst/>
                <a:ahLst/>
                <a:cxnLst/>
                <a:rect l="l" t="t" r="r" b="b"/>
                <a:pathLst>
                  <a:path w="6256" h="2545" fill="none" extrusionOk="0">
                    <a:moveTo>
                      <a:pt x="6256" y="562"/>
                    </a:moveTo>
                    <a:lnTo>
                      <a:pt x="799" y="2544"/>
                    </a:lnTo>
                    <a:lnTo>
                      <a:pt x="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6"/>
              <p:cNvSpPr/>
              <p:nvPr/>
            </p:nvSpPr>
            <p:spPr>
              <a:xfrm>
                <a:off x="6318175" y="3190400"/>
                <a:ext cx="129800" cy="76575"/>
              </a:xfrm>
              <a:custGeom>
                <a:avLst/>
                <a:gdLst/>
                <a:ahLst/>
                <a:cxnLst/>
                <a:rect l="l" t="t" r="r" b="b"/>
                <a:pathLst>
                  <a:path w="5192" h="3063" fill="none" extrusionOk="0">
                    <a:moveTo>
                      <a:pt x="5191" y="1376"/>
                    </a:moveTo>
                    <a:lnTo>
                      <a:pt x="577" y="3062"/>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6"/>
              <p:cNvSpPr/>
              <p:nvPr/>
            </p:nvSpPr>
            <p:spPr>
              <a:xfrm>
                <a:off x="6401725" y="3102425"/>
                <a:ext cx="81375" cy="70250"/>
              </a:xfrm>
              <a:custGeom>
                <a:avLst/>
                <a:gdLst/>
                <a:ahLst/>
                <a:cxnLst/>
                <a:rect l="l" t="t" r="r" b="b"/>
                <a:pathLst>
                  <a:path w="3255" h="2810" fill="none" extrusionOk="0">
                    <a:moveTo>
                      <a:pt x="3254" y="1272"/>
                    </a:moveTo>
                    <a:lnTo>
                      <a:pt x="297" y="2810"/>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6"/>
              <p:cNvSpPr/>
              <p:nvPr/>
            </p:nvSpPr>
            <p:spPr>
              <a:xfrm>
                <a:off x="6431300" y="3017750"/>
                <a:ext cx="104300" cy="74700"/>
              </a:xfrm>
              <a:custGeom>
                <a:avLst/>
                <a:gdLst/>
                <a:ahLst/>
                <a:cxnLst/>
                <a:rect l="l" t="t" r="r" b="b"/>
                <a:pathLst>
                  <a:path w="4172" h="2988" fill="none" extrusionOk="0">
                    <a:moveTo>
                      <a:pt x="4171" y="1642"/>
                    </a:moveTo>
                    <a:lnTo>
                      <a:pt x="1228" y="2988"/>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6"/>
              <p:cNvSpPr/>
              <p:nvPr/>
            </p:nvSpPr>
            <p:spPr>
              <a:xfrm>
                <a:off x="6498975" y="2912375"/>
                <a:ext cx="66200" cy="81000"/>
              </a:xfrm>
              <a:custGeom>
                <a:avLst/>
                <a:gdLst/>
                <a:ahLst/>
                <a:cxnLst/>
                <a:rect l="l" t="t" r="r" b="b"/>
                <a:pathLst>
                  <a:path w="2648" h="3240" fill="none" extrusionOk="0">
                    <a:moveTo>
                      <a:pt x="2647" y="2145"/>
                    </a:moveTo>
                    <a:lnTo>
                      <a:pt x="296" y="3239"/>
                    </a:lnTo>
                    <a:lnTo>
                      <a:pt x="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36"/>
            <p:cNvGrpSpPr/>
            <p:nvPr/>
          </p:nvGrpSpPr>
          <p:grpSpPr>
            <a:xfrm>
              <a:off x="3246200" y="4411750"/>
              <a:ext cx="499500" cy="291325"/>
              <a:chOff x="6432425" y="3554250"/>
              <a:chExt cx="499500" cy="291325"/>
            </a:xfrm>
          </p:grpSpPr>
          <p:sp>
            <p:nvSpPr>
              <p:cNvPr id="947" name="Google Shape;947;p36"/>
              <p:cNvSpPr/>
              <p:nvPr/>
            </p:nvSpPr>
            <p:spPr>
              <a:xfrm>
                <a:off x="6432425" y="3554250"/>
                <a:ext cx="499500" cy="291325"/>
              </a:xfrm>
              <a:custGeom>
                <a:avLst/>
                <a:gdLst/>
                <a:ahLst/>
                <a:cxnLst/>
                <a:rect l="l" t="t" r="r" b="b"/>
                <a:pathLst>
                  <a:path w="19980" h="11653" extrusionOk="0">
                    <a:moveTo>
                      <a:pt x="16277" y="0"/>
                    </a:moveTo>
                    <a:cubicBezTo>
                      <a:pt x="15819" y="0"/>
                      <a:pt x="15346" y="34"/>
                      <a:pt x="14878" y="117"/>
                    </a:cubicBezTo>
                    <a:lnTo>
                      <a:pt x="15055" y="1714"/>
                    </a:lnTo>
                    <a:lnTo>
                      <a:pt x="14079" y="443"/>
                    </a:lnTo>
                    <a:lnTo>
                      <a:pt x="10382" y="2217"/>
                    </a:lnTo>
                    <a:lnTo>
                      <a:pt x="10767" y="3933"/>
                    </a:lnTo>
                    <a:lnTo>
                      <a:pt x="9051" y="2912"/>
                    </a:lnTo>
                    <a:lnTo>
                      <a:pt x="6005" y="4761"/>
                    </a:lnTo>
                    <a:lnTo>
                      <a:pt x="6626" y="6329"/>
                    </a:lnTo>
                    <a:lnTo>
                      <a:pt x="4674" y="4850"/>
                    </a:lnTo>
                    <a:cubicBezTo>
                      <a:pt x="4674" y="4850"/>
                      <a:pt x="917" y="7526"/>
                      <a:pt x="0" y="11653"/>
                    </a:cubicBezTo>
                    <a:cubicBezTo>
                      <a:pt x="0" y="11653"/>
                      <a:pt x="9332" y="11002"/>
                      <a:pt x="13576" y="7615"/>
                    </a:cubicBezTo>
                    <a:lnTo>
                      <a:pt x="12630" y="6447"/>
                    </a:lnTo>
                    <a:lnTo>
                      <a:pt x="14848" y="6713"/>
                    </a:lnTo>
                    <a:lnTo>
                      <a:pt x="17348" y="4702"/>
                    </a:lnTo>
                    <a:lnTo>
                      <a:pt x="15795" y="3622"/>
                    </a:lnTo>
                    <a:lnTo>
                      <a:pt x="17495" y="4066"/>
                    </a:lnTo>
                    <a:cubicBezTo>
                      <a:pt x="17495" y="4066"/>
                      <a:pt x="19093" y="2232"/>
                      <a:pt x="19980" y="635"/>
                    </a:cubicBezTo>
                    <a:cubicBezTo>
                      <a:pt x="19980" y="635"/>
                      <a:pt x="18262" y="0"/>
                      <a:pt x="16277" y="0"/>
                    </a:cubicBezTo>
                    <a:close/>
                  </a:path>
                </a:pathLst>
              </a:custGeom>
              <a:solidFill>
                <a:srgbClr val="9AD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6"/>
              <p:cNvSpPr/>
              <p:nvPr/>
            </p:nvSpPr>
            <p:spPr>
              <a:xfrm>
                <a:off x="6467550" y="3588975"/>
                <a:ext cx="417800" cy="231450"/>
              </a:xfrm>
              <a:custGeom>
                <a:avLst/>
                <a:gdLst/>
                <a:ahLst/>
                <a:cxnLst/>
                <a:rect l="l" t="t" r="r" b="b"/>
                <a:pathLst>
                  <a:path w="16712" h="9258" fill="none" extrusionOk="0">
                    <a:moveTo>
                      <a:pt x="0" y="9258"/>
                    </a:moveTo>
                    <a:cubicBezTo>
                      <a:pt x="0" y="9258"/>
                      <a:pt x="3032" y="6833"/>
                      <a:pt x="5309" y="5990"/>
                    </a:cubicBezTo>
                    <a:cubicBezTo>
                      <a:pt x="7587" y="5161"/>
                      <a:pt x="11713" y="3594"/>
                      <a:pt x="13724" y="1790"/>
                    </a:cubicBezTo>
                    <a:cubicBezTo>
                      <a:pt x="15721" y="0"/>
                      <a:pt x="16712" y="15"/>
                      <a:pt x="16712" y="15"/>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6"/>
              <p:cNvSpPr/>
              <p:nvPr/>
            </p:nvSpPr>
            <p:spPr>
              <a:xfrm>
                <a:off x="6500450" y="3750900"/>
                <a:ext cx="60275" cy="49575"/>
              </a:xfrm>
              <a:custGeom>
                <a:avLst/>
                <a:gdLst/>
                <a:ahLst/>
                <a:cxnLst/>
                <a:rect l="l" t="t" r="r" b="b"/>
                <a:pathLst>
                  <a:path w="2411" h="1983" fill="none" extrusionOk="0">
                    <a:moveTo>
                      <a:pt x="2411" y="1982"/>
                    </a:moveTo>
                    <a:lnTo>
                      <a:pt x="0" y="1805"/>
                    </a:lnTo>
                    <a:lnTo>
                      <a:pt x="444"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6"/>
              <p:cNvSpPr/>
              <p:nvPr/>
            </p:nvSpPr>
            <p:spPr>
              <a:xfrm>
                <a:off x="6555175" y="3717625"/>
                <a:ext cx="94300" cy="58825"/>
              </a:xfrm>
              <a:custGeom>
                <a:avLst/>
                <a:gdLst/>
                <a:ahLst/>
                <a:cxnLst/>
                <a:rect l="l" t="t" r="r" b="b"/>
                <a:pathLst>
                  <a:path w="3772" h="2353" fill="none" extrusionOk="0">
                    <a:moveTo>
                      <a:pt x="3771" y="2352"/>
                    </a:moveTo>
                    <a:lnTo>
                      <a:pt x="0" y="1716"/>
                    </a:lnTo>
                    <a:lnTo>
                      <a:pt x="35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6"/>
              <p:cNvSpPr/>
              <p:nvPr/>
            </p:nvSpPr>
            <p:spPr>
              <a:xfrm>
                <a:off x="6634275" y="3676225"/>
                <a:ext cx="79900" cy="61400"/>
              </a:xfrm>
              <a:custGeom>
                <a:avLst/>
                <a:gdLst/>
                <a:ahLst/>
                <a:cxnLst/>
                <a:rect l="l" t="t" r="r" b="b"/>
                <a:pathLst>
                  <a:path w="3196" h="2456" fill="none" extrusionOk="0">
                    <a:moveTo>
                      <a:pt x="3195" y="2455"/>
                    </a:moveTo>
                    <a:lnTo>
                      <a:pt x="1" y="1938"/>
                    </a:lnTo>
                    <a:lnTo>
                      <a:pt x="66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6"/>
              <p:cNvSpPr/>
              <p:nvPr/>
            </p:nvSpPr>
            <p:spPr>
              <a:xfrm>
                <a:off x="6708600" y="3652175"/>
                <a:ext cx="55125" cy="44775"/>
              </a:xfrm>
              <a:custGeom>
                <a:avLst/>
                <a:gdLst/>
                <a:ahLst/>
                <a:cxnLst/>
                <a:rect l="l" t="t" r="r" b="b"/>
                <a:pathLst>
                  <a:path w="2205" h="1791" fill="none" extrusionOk="0">
                    <a:moveTo>
                      <a:pt x="2204" y="1790"/>
                    </a:moveTo>
                    <a:lnTo>
                      <a:pt x="1" y="1716"/>
                    </a:lnTo>
                    <a:lnTo>
                      <a:pt x="74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6"/>
              <p:cNvSpPr/>
              <p:nvPr/>
            </p:nvSpPr>
            <p:spPr>
              <a:xfrm>
                <a:off x="6765175" y="3613375"/>
                <a:ext cx="52900" cy="57325"/>
              </a:xfrm>
              <a:custGeom>
                <a:avLst/>
                <a:gdLst/>
                <a:ahLst/>
                <a:cxnLst/>
                <a:rect l="l" t="t" r="r" b="b"/>
                <a:pathLst>
                  <a:path w="2116" h="2293" fill="none" extrusionOk="0">
                    <a:moveTo>
                      <a:pt x="2115" y="2292"/>
                    </a:moveTo>
                    <a:lnTo>
                      <a:pt x="0" y="2100"/>
                    </a:lnTo>
                    <a:lnTo>
                      <a:pt x="252"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6"/>
              <p:cNvSpPr/>
              <p:nvPr/>
            </p:nvSpPr>
            <p:spPr>
              <a:xfrm>
                <a:off x="6822475" y="3574925"/>
                <a:ext cx="42550" cy="52150"/>
              </a:xfrm>
              <a:custGeom>
                <a:avLst/>
                <a:gdLst/>
                <a:ahLst/>
                <a:cxnLst/>
                <a:rect l="l" t="t" r="r" b="b"/>
                <a:pathLst>
                  <a:path w="1702" h="2086" fill="none" extrusionOk="0">
                    <a:moveTo>
                      <a:pt x="1701" y="2085"/>
                    </a:moveTo>
                    <a:lnTo>
                      <a:pt x="0" y="1952"/>
                    </a:lnTo>
                    <a:lnTo>
                      <a:pt x="873"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5" name="Google Shape;955;p36"/>
            <p:cNvSpPr/>
            <p:nvPr/>
          </p:nvSpPr>
          <p:spPr>
            <a:xfrm flipH="1">
              <a:off x="485147" y="4608575"/>
              <a:ext cx="835589" cy="133697"/>
            </a:xfrm>
            <a:custGeom>
              <a:avLst/>
              <a:gdLst/>
              <a:ahLst/>
              <a:cxnLst/>
              <a:rect l="l" t="t" r="r" b="b"/>
              <a:pathLst>
                <a:path w="78885" h="3703" extrusionOk="0">
                  <a:moveTo>
                    <a:pt x="37948" y="0"/>
                  </a:moveTo>
                  <a:cubicBezTo>
                    <a:pt x="26048" y="0"/>
                    <a:pt x="12801" y="918"/>
                    <a:pt x="0" y="3703"/>
                  </a:cubicBezTo>
                  <a:lnTo>
                    <a:pt x="78884" y="3422"/>
                  </a:lnTo>
                  <a:cubicBezTo>
                    <a:pt x="78884" y="3422"/>
                    <a:pt x="60929" y="0"/>
                    <a:pt x="37948" y="0"/>
                  </a:cubicBezTo>
                  <a:close/>
                </a:path>
              </a:pathLst>
            </a:custGeom>
            <a:solidFill>
              <a:srgbClr val="9AD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6" name="Google Shape;956;p36"/>
            <p:cNvGrpSpPr/>
            <p:nvPr/>
          </p:nvGrpSpPr>
          <p:grpSpPr>
            <a:xfrm>
              <a:off x="-103251" y="4673420"/>
              <a:ext cx="8895701" cy="85130"/>
              <a:chOff x="-249376" y="4675845"/>
              <a:chExt cx="8895701" cy="85130"/>
            </a:xfrm>
          </p:grpSpPr>
          <p:sp>
            <p:nvSpPr>
              <p:cNvPr id="957" name="Google Shape;957;p36"/>
              <p:cNvSpPr/>
              <p:nvPr/>
            </p:nvSpPr>
            <p:spPr>
              <a:xfrm flipH="1">
                <a:off x="5762638" y="4675845"/>
                <a:ext cx="2883687" cy="84047"/>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6"/>
              <p:cNvSpPr/>
              <p:nvPr/>
            </p:nvSpPr>
            <p:spPr>
              <a:xfrm>
                <a:off x="-249376" y="4693100"/>
                <a:ext cx="3229546" cy="6680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6"/>
              <p:cNvSpPr/>
              <p:nvPr/>
            </p:nvSpPr>
            <p:spPr>
              <a:xfrm flipH="1">
                <a:off x="2921181" y="4694185"/>
                <a:ext cx="2897912" cy="66790"/>
              </a:xfrm>
              <a:custGeom>
                <a:avLst/>
                <a:gdLst/>
                <a:ahLst/>
                <a:cxnLst/>
                <a:rect l="l" t="t" r="r" b="b"/>
                <a:pathLst>
                  <a:path w="80269" h="1850" extrusionOk="0">
                    <a:moveTo>
                      <a:pt x="18732" y="0"/>
                    </a:moveTo>
                    <a:cubicBezTo>
                      <a:pt x="18296" y="0"/>
                      <a:pt x="17859" y="0"/>
                      <a:pt x="17422" y="1"/>
                    </a:cubicBezTo>
                    <a:cubicBezTo>
                      <a:pt x="11610" y="16"/>
                      <a:pt x="5813" y="16"/>
                      <a:pt x="1" y="16"/>
                    </a:cubicBezTo>
                    <a:lnTo>
                      <a:pt x="1" y="1820"/>
                    </a:lnTo>
                    <a:cubicBezTo>
                      <a:pt x="14819" y="1820"/>
                      <a:pt x="29652" y="1835"/>
                      <a:pt x="44471" y="1835"/>
                    </a:cubicBezTo>
                    <a:lnTo>
                      <a:pt x="79062" y="1849"/>
                    </a:lnTo>
                    <a:cubicBezTo>
                      <a:pt x="80269" y="1849"/>
                      <a:pt x="79293" y="326"/>
                      <a:pt x="78088" y="326"/>
                    </a:cubicBezTo>
                    <a:cubicBezTo>
                      <a:pt x="78083" y="326"/>
                      <a:pt x="78077" y="326"/>
                      <a:pt x="78071" y="326"/>
                    </a:cubicBezTo>
                    <a:cubicBezTo>
                      <a:pt x="57966" y="326"/>
                      <a:pt x="38797" y="0"/>
                      <a:pt x="18732" y="0"/>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Google Shape;843;p36">
            <a:extLst>
              <a:ext uri="{FF2B5EF4-FFF2-40B4-BE49-F238E27FC236}">
                <a16:creationId xmlns:a16="http://schemas.microsoft.com/office/drawing/2014/main" id="{346DA19C-48ED-D16B-6E6E-3A1C5587A87E}"/>
              </a:ext>
            </a:extLst>
          </p:cNvPr>
          <p:cNvSpPr/>
          <p:nvPr/>
        </p:nvSpPr>
        <p:spPr>
          <a:xfrm>
            <a:off x="4021503" y="3665727"/>
            <a:ext cx="835505" cy="743295"/>
          </a:xfrm>
          <a:custGeom>
            <a:avLst/>
            <a:gdLst/>
            <a:ahLst/>
            <a:cxnLst/>
            <a:rect l="l" t="t" r="r" b="b"/>
            <a:pathLst>
              <a:path w="41082" h="36548" extrusionOk="0">
                <a:moveTo>
                  <a:pt x="17835" y="0"/>
                </a:moveTo>
                <a:cubicBezTo>
                  <a:pt x="17186" y="0"/>
                  <a:pt x="16539" y="51"/>
                  <a:pt x="15897" y="169"/>
                </a:cubicBezTo>
                <a:cubicBezTo>
                  <a:pt x="13203" y="677"/>
                  <a:pt x="12356" y="2229"/>
                  <a:pt x="10652" y="3978"/>
                </a:cubicBezTo>
                <a:cubicBezTo>
                  <a:pt x="8618" y="6074"/>
                  <a:pt x="6004" y="7422"/>
                  <a:pt x="4140" y="9750"/>
                </a:cubicBezTo>
                <a:cubicBezTo>
                  <a:pt x="999" y="13693"/>
                  <a:pt x="0" y="19251"/>
                  <a:pt x="1597" y="24032"/>
                </a:cubicBezTo>
                <a:cubicBezTo>
                  <a:pt x="2757" y="27521"/>
                  <a:pt x="5174" y="30518"/>
                  <a:pt x="8145" y="32677"/>
                </a:cubicBezTo>
                <a:cubicBezTo>
                  <a:pt x="11719" y="35271"/>
                  <a:pt x="16121" y="36547"/>
                  <a:pt x="20530" y="36547"/>
                </a:cubicBezTo>
                <a:cubicBezTo>
                  <a:pt x="25719" y="36547"/>
                  <a:pt x="30919" y="34780"/>
                  <a:pt x="34792" y="31312"/>
                </a:cubicBezTo>
                <a:cubicBezTo>
                  <a:pt x="37870" y="28555"/>
                  <a:pt x="40154" y="24773"/>
                  <a:pt x="40573" y="20660"/>
                </a:cubicBezTo>
                <a:cubicBezTo>
                  <a:pt x="41082" y="15709"/>
                  <a:pt x="38807" y="10713"/>
                  <a:pt x="35238" y="7234"/>
                </a:cubicBezTo>
                <a:cubicBezTo>
                  <a:pt x="31670" y="3764"/>
                  <a:pt x="26924" y="1676"/>
                  <a:pt x="22071" y="561"/>
                </a:cubicBezTo>
                <a:cubicBezTo>
                  <a:pt x="20681" y="243"/>
                  <a:pt x="19254" y="0"/>
                  <a:pt x="17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848;p36">
            <a:extLst>
              <a:ext uri="{FF2B5EF4-FFF2-40B4-BE49-F238E27FC236}">
                <a16:creationId xmlns:a16="http://schemas.microsoft.com/office/drawing/2014/main" id="{2E1E9A16-1CD2-702C-8094-2710A0892644}"/>
              </a:ext>
            </a:extLst>
          </p:cNvPr>
          <p:cNvSpPr txBox="1">
            <a:spLocks/>
          </p:cNvSpPr>
          <p:nvPr/>
        </p:nvSpPr>
        <p:spPr>
          <a:xfrm flipH="1">
            <a:off x="4058878" y="3826977"/>
            <a:ext cx="760800"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Adamina"/>
              <a:buNone/>
              <a:defRPr sz="3000" b="1" i="0" u="none" strike="noStrike" cap="none">
                <a:solidFill>
                  <a:schemeClr val="dk2"/>
                </a:solidFill>
                <a:latin typeface="Adamina"/>
                <a:ea typeface="Adamina"/>
                <a:cs typeface="Adamina"/>
                <a:sym typeface="Adamina"/>
              </a:defRPr>
            </a:lvl1pPr>
            <a:lvl2pPr marR="0" lvl="1" algn="ctr" rtl="0">
              <a:lnSpc>
                <a:spcPct val="100000"/>
              </a:lnSpc>
              <a:spcBef>
                <a:spcPts val="0"/>
              </a:spcBef>
              <a:spcAft>
                <a:spcPts val="0"/>
              </a:spcAft>
              <a:buClr>
                <a:schemeClr val="dk2"/>
              </a:buClr>
              <a:buSzPts val="3200"/>
              <a:buFont typeface="Poppins"/>
              <a:buNone/>
              <a:defRPr sz="3200" b="1" i="0" u="none" strike="noStrike" cap="none">
                <a:solidFill>
                  <a:schemeClr val="dk2"/>
                </a:solidFill>
                <a:latin typeface="Poppins"/>
                <a:ea typeface="Poppins"/>
                <a:cs typeface="Poppins"/>
                <a:sym typeface="Poppins"/>
              </a:defRPr>
            </a:lvl2pPr>
            <a:lvl3pPr marR="0" lvl="2" algn="ctr" rtl="0">
              <a:lnSpc>
                <a:spcPct val="100000"/>
              </a:lnSpc>
              <a:spcBef>
                <a:spcPts val="0"/>
              </a:spcBef>
              <a:spcAft>
                <a:spcPts val="0"/>
              </a:spcAft>
              <a:buClr>
                <a:schemeClr val="dk2"/>
              </a:buClr>
              <a:buSzPts val="3200"/>
              <a:buFont typeface="Poppins"/>
              <a:buNone/>
              <a:defRPr sz="3200" b="1" i="0" u="none" strike="noStrike" cap="none">
                <a:solidFill>
                  <a:schemeClr val="dk2"/>
                </a:solidFill>
                <a:latin typeface="Poppins"/>
                <a:ea typeface="Poppins"/>
                <a:cs typeface="Poppins"/>
                <a:sym typeface="Poppins"/>
              </a:defRPr>
            </a:lvl3pPr>
            <a:lvl4pPr marR="0" lvl="3" algn="ctr" rtl="0">
              <a:lnSpc>
                <a:spcPct val="100000"/>
              </a:lnSpc>
              <a:spcBef>
                <a:spcPts val="0"/>
              </a:spcBef>
              <a:spcAft>
                <a:spcPts val="0"/>
              </a:spcAft>
              <a:buClr>
                <a:schemeClr val="dk2"/>
              </a:buClr>
              <a:buSzPts val="3200"/>
              <a:buFont typeface="Poppins"/>
              <a:buNone/>
              <a:defRPr sz="3200" b="1" i="0" u="none" strike="noStrike" cap="none">
                <a:solidFill>
                  <a:schemeClr val="dk2"/>
                </a:solidFill>
                <a:latin typeface="Poppins"/>
                <a:ea typeface="Poppins"/>
                <a:cs typeface="Poppins"/>
                <a:sym typeface="Poppins"/>
              </a:defRPr>
            </a:lvl4pPr>
            <a:lvl5pPr marR="0" lvl="4" algn="ctr" rtl="0">
              <a:lnSpc>
                <a:spcPct val="100000"/>
              </a:lnSpc>
              <a:spcBef>
                <a:spcPts val="0"/>
              </a:spcBef>
              <a:spcAft>
                <a:spcPts val="0"/>
              </a:spcAft>
              <a:buClr>
                <a:schemeClr val="dk2"/>
              </a:buClr>
              <a:buSzPts val="3200"/>
              <a:buFont typeface="Poppins"/>
              <a:buNone/>
              <a:defRPr sz="3200" b="1" i="0" u="none" strike="noStrike" cap="none">
                <a:solidFill>
                  <a:schemeClr val="dk2"/>
                </a:solidFill>
                <a:latin typeface="Poppins"/>
                <a:ea typeface="Poppins"/>
                <a:cs typeface="Poppins"/>
                <a:sym typeface="Poppins"/>
              </a:defRPr>
            </a:lvl5pPr>
            <a:lvl6pPr marR="0" lvl="5" algn="ctr" rtl="0">
              <a:lnSpc>
                <a:spcPct val="100000"/>
              </a:lnSpc>
              <a:spcBef>
                <a:spcPts val="0"/>
              </a:spcBef>
              <a:spcAft>
                <a:spcPts val="0"/>
              </a:spcAft>
              <a:buClr>
                <a:schemeClr val="dk2"/>
              </a:buClr>
              <a:buSzPts val="3200"/>
              <a:buFont typeface="Poppins"/>
              <a:buNone/>
              <a:defRPr sz="3200" b="1" i="0" u="none" strike="noStrike" cap="none">
                <a:solidFill>
                  <a:schemeClr val="dk2"/>
                </a:solidFill>
                <a:latin typeface="Poppins"/>
                <a:ea typeface="Poppins"/>
                <a:cs typeface="Poppins"/>
                <a:sym typeface="Poppins"/>
              </a:defRPr>
            </a:lvl6pPr>
            <a:lvl7pPr marR="0" lvl="6" algn="ctr" rtl="0">
              <a:lnSpc>
                <a:spcPct val="100000"/>
              </a:lnSpc>
              <a:spcBef>
                <a:spcPts val="0"/>
              </a:spcBef>
              <a:spcAft>
                <a:spcPts val="0"/>
              </a:spcAft>
              <a:buClr>
                <a:schemeClr val="dk2"/>
              </a:buClr>
              <a:buSzPts val="3200"/>
              <a:buFont typeface="Poppins"/>
              <a:buNone/>
              <a:defRPr sz="3200" b="1" i="0" u="none" strike="noStrike" cap="none">
                <a:solidFill>
                  <a:schemeClr val="dk2"/>
                </a:solidFill>
                <a:latin typeface="Poppins"/>
                <a:ea typeface="Poppins"/>
                <a:cs typeface="Poppins"/>
                <a:sym typeface="Poppins"/>
              </a:defRPr>
            </a:lvl7pPr>
            <a:lvl8pPr marR="0" lvl="7" algn="ctr" rtl="0">
              <a:lnSpc>
                <a:spcPct val="100000"/>
              </a:lnSpc>
              <a:spcBef>
                <a:spcPts val="0"/>
              </a:spcBef>
              <a:spcAft>
                <a:spcPts val="0"/>
              </a:spcAft>
              <a:buClr>
                <a:schemeClr val="dk2"/>
              </a:buClr>
              <a:buSzPts val="3200"/>
              <a:buFont typeface="Poppins"/>
              <a:buNone/>
              <a:defRPr sz="3200" b="1" i="0" u="none" strike="noStrike" cap="none">
                <a:solidFill>
                  <a:schemeClr val="dk2"/>
                </a:solidFill>
                <a:latin typeface="Poppins"/>
                <a:ea typeface="Poppins"/>
                <a:cs typeface="Poppins"/>
                <a:sym typeface="Poppins"/>
              </a:defRPr>
            </a:lvl8pPr>
            <a:lvl9pPr marR="0" lvl="8" algn="ctr" rtl="0">
              <a:lnSpc>
                <a:spcPct val="100000"/>
              </a:lnSpc>
              <a:spcBef>
                <a:spcPts val="0"/>
              </a:spcBef>
              <a:spcAft>
                <a:spcPts val="0"/>
              </a:spcAft>
              <a:buClr>
                <a:schemeClr val="dk2"/>
              </a:buClr>
              <a:buSzPts val="3200"/>
              <a:buFont typeface="Poppins"/>
              <a:buNone/>
              <a:defRPr sz="3200" b="1" i="0" u="none" strike="noStrike" cap="none">
                <a:solidFill>
                  <a:schemeClr val="dk2"/>
                </a:solidFill>
                <a:latin typeface="Poppins"/>
                <a:ea typeface="Poppins"/>
                <a:cs typeface="Poppins"/>
                <a:sym typeface="Poppins"/>
              </a:defRPr>
            </a:lvl9pPr>
          </a:lstStyle>
          <a:p>
            <a:r>
              <a:rPr lang="en" sz="3500">
                <a:latin typeface="+mj-lt"/>
              </a:rPr>
              <a:t>03</a:t>
            </a:r>
          </a:p>
        </p:txBody>
      </p:sp>
      <p:sp>
        <p:nvSpPr>
          <p:cNvPr id="4" name="Google Shape;849;p36">
            <a:extLst>
              <a:ext uri="{FF2B5EF4-FFF2-40B4-BE49-F238E27FC236}">
                <a16:creationId xmlns:a16="http://schemas.microsoft.com/office/drawing/2014/main" id="{42F32B5C-BA7D-D4E7-4965-185897011189}"/>
              </a:ext>
            </a:extLst>
          </p:cNvPr>
          <p:cNvSpPr txBox="1">
            <a:spLocks/>
          </p:cNvSpPr>
          <p:nvPr/>
        </p:nvSpPr>
        <p:spPr>
          <a:xfrm flipH="1">
            <a:off x="4895726" y="4347715"/>
            <a:ext cx="4064855" cy="371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lbert Sans"/>
              <a:buNone/>
              <a:defRPr sz="2000" b="1" i="0" u="none" strike="noStrike" cap="none">
                <a:solidFill>
                  <a:schemeClr val="lt2"/>
                </a:solidFill>
                <a:latin typeface="Adamina"/>
                <a:ea typeface="Adamina"/>
                <a:cs typeface="Adamina"/>
                <a:sym typeface="Adamina"/>
              </a:defRPr>
            </a:lvl1pPr>
            <a:lvl2pPr marL="914400" marR="0" lvl="1" indent="-304800" algn="l" rtl="0">
              <a:lnSpc>
                <a:spcPct val="100000"/>
              </a:lnSpc>
              <a:spcBef>
                <a:spcPts val="0"/>
              </a:spcBef>
              <a:spcAft>
                <a:spcPts val="0"/>
              </a:spcAft>
              <a:buClr>
                <a:schemeClr val="dk1"/>
              </a:buClr>
              <a:buSzPts val="1200"/>
              <a:buFont typeface="Albert Sans"/>
              <a:buNone/>
              <a:defRPr sz="2000" b="1" i="0" u="none" strike="noStrike" cap="none">
                <a:solidFill>
                  <a:schemeClr val="lt2"/>
                </a:solidFill>
                <a:latin typeface="Adamina"/>
                <a:ea typeface="Adamina"/>
                <a:cs typeface="Adamina"/>
                <a:sym typeface="Adamina"/>
              </a:defRPr>
            </a:lvl2pPr>
            <a:lvl3pPr marL="1371600" marR="0" lvl="2" indent="-304800" algn="l" rtl="0">
              <a:lnSpc>
                <a:spcPct val="100000"/>
              </a:lnSpc>
              <a:spcBef>
                <a:spcPts val="0"/>
              </a:spcBef>
              <a:spcAft>
                <a:spcPts val="0"/>
              </a:spcAft>
              <a:buClr>
                <a:schemeClr val="dk1"/>
              </a:buClr>
              <a:buSzPts val="1200"/>
              <a:buFont typeface="Albert Sans"/>
              <a:buNone/>
              <a:defRPr sz="2000" b="1" i="0" u="none" strike="noStrike" cap="none">
                <a:solidFill>
                  <a:schemeClr val="lt2"/>
                </a:solidFill>
                <a:latin typeface="Adamina"/>
                <a:ea typeface="Adamina"/>
                <a:cs typeface="Adamina"/>
                <a:sym typeface="Adamina"/>
              </a:defRPr>
            </a:lvl3pPr>
            <a:lvl4pPr marL="1828800" marR="0" lvl="3" indent="-304800" algn="l" rtl="0">
              <a:lnSpc>
                <a:spcPct val="100000"/>
              </a:lnSpc>
              <a:spcBef>
                <a:spcPts val="0"/>
              </a:spcBef>
              <a:spcAft>
                <a:spcPts val="0"/>
              </a:spcAft>
              <a:buClr>
                <a:schemeClr val="dk1"/>
              </a:buClr>
              <a:buSzPts val="1200"/>
              <a:buFont typeface="Albert Sans"/>
              <a:buNone/>
              <a:defRPr sz="2000" b="1" i="0" u="none" strike="noStrike" cap="none">
                <a:solidFill>
                  <a:schemeClr val="lt2"/>
                </a:solidFill>
                <a:latin typeface="Adamina"/>
                <a:ea typeface="Adamina"/>
                <a:cs typeface="Adamina"/>
                <a:sym typeface="Adamina"/>
              </a:defRPr>
            </a:lvl4pPr>
            <a:lvl5pPr marL="2286000" marR="0" lvl="4" indent="-304800" algn="l" rtl="0">
              <a:lnSpc>
                <a:spcPct val="100000"/>
              </a:lnSpc>
              <a:spcBef>
                <a:spcPts val="0"/>
              </a:spcBef>
              <a:spcAft>
                <a:spcPts val="0"/>
              </a:spcAft>
              <a:buClr>
                <a:schemeClr val="dk1"/>
              </a:buClr>
              <a:buSzPts val="1200"/>
              <a:buFont typeface="Albert Sans"/>
              <a:buNone/>
              <a:defRPr sz="2000" b="1" i="0" u="none" strike="noStrike" cap="none">
                <a:solidFill>
                  <a:schemeClr val="lt2"/>
                </a:solidFill>
                <a:latin typeface="Adamina"/>
                <a:ea typeface="Adamina"/>
                <a:cs typeface="Adamina"/>
                <a:sym typeface="Adamina"/>
              </a:defRPr>
            </a:lvl5pPr>
            <a:lvl6pPr marL="2743200" marR="0" lvl="5" indent="-304800" algn="l" rtl="0">
              <a:lnSpc>
                <a:spcPct val="100000"/>
              </a:lnSpc>
              <a:spcBef>
                <a:spcPts val="0"/>
              </a:spcBef>
              <a:spcAft>
                <a:spcPts val="0"/>
              </a:spcAft>
              <a:buClr>
                <a:schemeClr val="dk1"/>
              </a:buClr>
              <a:buSzPts val="1200"/>
              <a:buFont typeface="Albert Sans"/>
              <a:buNone/>
              <a:defRPr sz="2000" b="1" i="0" u="none" strike="noStrike" cap="none">
                <a:solidFill>
                  <a:schemeClr val="lt2"/>
                </a:solidFill>
                <a:latin typeface="Adamina"/>
                <a:ea typeface="Adamina"/>
                <a:cs typeface="Adamina"/>
                <a:sym typeface="Adamina"/>
              </a:defRPr>
            </a:lvl6pPr>
            <a:lvl7pPr marL="3200400" marR="0" lvl="6" indent="-304800" algn="l" rtl="0">
              <a:lnSpc>
                <a:spcPct val="100000"/>
              </a:lnSpc>
              <a:spcBef>
                <a:spcPts val="0"/>
              </a:spcBef>
              <a:spcAft>
                <a:spcPts val="0"/>
              </a:spcAft>
              <a:buClr>
                <a:schemeClr val="dk1"/>
              </a:buClr>
              <a:buSzPts val="1200"/>
              <a:buFont typeface="Albert Sans"/>
              <a:buNone/>
              <a:defRPr sz="2000" b="1" i="0" u="none" strike="noStrike" cap="none">
                <a:solidFill>
                  <a:schemeClr val="lt2"/>
                </a:solidFill>
                <a:latin typeface="Adamina"/>
                <a:ea typeface="Adamina"/>
                <a:cs typeface="Adamina"/>
                <a:sym typeface="Adamina"/>
              </a:defRPr>
            </a:lvl7pPr>
            <a:lvl8pPr marL="3657600" marR="0" lvl="7" indent="-304800" algn="l" rtl="0">
              <a:lnSpc>
                <a:spcPct val="100000"/>
              </a:lnSpc>
              <a:spcBef>
                <a:spcPts val="0"/>
              </a:spcBef>
              <a:spcAft>
                <a:spcPts val="0"/>
              </a:spcAft>
              <a:buClr>
                <a:schemeClr val="dk1"/>
              </a:buClr>
              <a:buSzPts val="1200"/>
              <a:buFont typeface="Albert Sans"/>
              <a:buNone/>
              <a:defRPr sz="2000" b="1" i="0" u="none" strike="noStrike" cap="none">
                <a:solidFill>
                  <a:schemeClr val="lt2"/>
                </a:solidFill>
                <a:latin typeface="Adamina"/>
                <a:ea typeface="Adamina"/>
                <a:cs typeface="Adamina"/>
                <a:sym typeface="Adamina"/>
              </a:defRPr>
            </a:lvl8pPr>
            <a:lvl9pPr marL="4114800" marR="0" lvl="8" indent="-304800" algn="l" rtl="0">
              <a:lnSpc>
                <a:spcPct val="100000"/>
              </a:lnSpc>
              <a:spcBef>
                <a:spcPts val="0"/>
              </a:spcBef>
              <a:spcAft>
                <a:spcPts val="0"/>
              </a:spcAft>
              <a:buClr>
                <a:schemeClr val="dk1"/>
              </a:buClr>
              <a:buSzPts val="1200"/>
              <a:buFont typeface="Albert Sans"/>
              <a:buNone/>
              <a:defRPr sz="2000" b="1" i="0" u="none" strike="noStrike" cap="none">
                <a:solidFill>
                  <a:schemeClr val="lt2"/>
                </a:solidFill>
                <a:latin typeface="Adamina"/>
                <a:ea typeface="Adamina"/>
                <a:cs typeface="Adamina"/>
                <a:sym typeface="Adamina"/>
              </a:defRPr>
            </a:lvl9pPr>
          </a:lstStyle>
          <a:p>
            <a:pPr marL="0" indent="0" algn="just">
              <a:lnSpc>
                <a:spcPct val="150000"/>
              </a:lnSpc>
            </a:pPr>
            <a:r>
              <a:rPr lang="en-US" sz="2500">
                <a:latin typeface="+mj-lt"/>
              </a:rPr>
              <a:t>Ví dụ áp dụng định luật COULOMB</a:t>
            </a:r>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45"/>
                                        </p:tgtEl>
                                        <p:attrNameLst>
                                          <p:attrName>style.visibility</p:attrName>
                                        </p:attrNameLst>
                                      </p:cBhvr>
                                      <p:to>
                                        <p:strVal val="visible"/>
                                      </p:to>
                                    </p:set>
                                    <p:animEffect transition="in" filter="wipe(down)">
                                      <p:cBhvr>
                                        <p:cTn id="7" dur="500"/>
                                        <p:tgtEl>
                                          <p:spTgt spid="84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44"/>
                                        </p:tgtEl>
                                        <p:attrNameLst>
                                          <p:attrName>style.visibility</p:attrName>
                                        </p:attrNameLst>
                                      </p:cBhvr>
                                      <p:to>
                                        <p:strVal val="visible"/>
                                      </p:to>
                                    </p:set>
                                    <p:animEffect transition="in" filter="wipe(down)">
                                      <p:cBhvr>
                                        <p:cTn id="10" dur="500"/>
                                        <p:tgtEl>
                                          <p:spTgt spid="84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46">
                                            <p:txEl>
                                              <p:pRg st="0" end="0"/>
                                            </p:txEl>
                                          </p:spTgt>
                                        </p:tgtEl>
                                        <p:attrNameLst>
                                          <p:attrName>style.visibility</p:attrName>
                                        </p:attrNameLst>
                                      </p:cBhvr>
                                      <p:to>
                                        <p:strVal val="visible"/>
                                      </p:to>
                                    </p:set>
                                    <p:animEffect transition="in" filter="wipe(down)">
                                      <p:cBhvr>
                                        <p:cTn id="13" dur="500"/>
                                        <p:tgtEl>
                                          <p:spTgt spid="84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48"/>
                                        </p:tgtEl>
                                        <p:attrNameLst>
                                          <p:attrName>style.visibility</p:attrName>
                                        </p:attrNameLst>
                                      </p:cBhvr>
                                      <p:to>
                                        <p:strVal val="visible"/>
                                      </p:to>
                                    </p:set>
                                    <p:animEffect transition="in" filter="wipe(down)">
                                      <p:cBhvr>
                                        <p:cTn id="18" dur="500"/>
                                        <p:tgtEl>
                                          <p:spTgt spid="84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43"/>
                                        </p:tgtEl>
                                        <p:attrNameLst>
                                          <p:attrName>style.visibility</p:attrName>
                                        </p:attrNameLst>
                                      </p:cBhvr>
                                      <p:to>
                                        <p:strVal val="visible"/>
                                      </p:to>
                                    </p:set>
                                    <p:animEffect transition="in" filter="wipe(down)">
                                      <p:cBhvr>
                                        <p:cTn id="21" dur="500"/>
                                        <p:tgtEl>
                                          <p:spTgt spid="84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49">
                                            <p:txEl>
                                              <p:pRg st="0" end="0"/>
                                            </p:txEl>
                                          </p:spTgt>
                                        </p:tgtEl>
                                        <p:attrNameLst>
                                          <p:attrName>style.visibility</p:attrName>
                                        </p:attrNameLst>
                                      </p:cBhvr>
                                      <p:to>
                                        <p:strVal val="visible"/>
                                      </p:to>
                                    </p:set>
                                    <p:animEffect transition="in" filter="wipe(down)">
                                      <p:cBhvr>
                                        <p:cTn id="24" dur="500"/>
                                        <p:tgtEl>
                                          <p:spTgt spid="84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down)">
                                      <p:cBhvr>
                                        <p:cTn id="3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 grpId="0" animBg="1"/>
      <p:bldP spid="844" grpId="0" animBg="1"/>
      <p:bldP spid="845" grpId="0"/>
      <p:bldP spid="846" grpId="0" build="p"/>
      <p:bldP spid="848" grpId="0"/>
      <p:bldP spid="849" grpId="0" build="p"/>
      <p:bldP spid="2" grpId="0" animBg="1"/>
      <p:bldP spid="3"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37"/>
          <p:cNvSpPr/>
          <p:nvPr/>
        </p:nvSpPr>
        <p:spPr>
          <a:xfrm>
            <a:off x="227058" y="1499032"/>
            <a:ext cx="1614420" cy="1549124"/>
          </a:xfrm>
          <a:custGeom>
            <a:avLst/>
            <a:gdLst/>
            <a:ahLst/>
            <a:cxnLst/>
            <a:rect l="l" t="t" r="r" b="b"/>
            <a:pathLst>
              <a:path w="41082" h="36548" extrusionOk="0">
                <a:moveTo>
                  <a:pt x="17835" y="0"/>
                </a:moveTo>
                <a:cubicBezTo>
                  <a:pt x="17186" y="0"/>
                  <a:pt x="16539" y="51"/>
                  <a:pt x="15897" y="169"/>
                </a:cubicBezTo>
                <a:cubicBezTo>
                  <a:pt x="13203" y="677"/>
                  <a:pt x="12356" y="2229"/>
                  <a:pt x="10652" y="3978"/>
                </a:cubicBezTo>
                <a:cubicBezTo>
                  <a:pt x="8618" y="6074"/>
                  <a:pt x="6004" y="7422"/>
                  <a:pt x="4140" y="9750"/>
                </a:cubicBezTo>
                <a:cubicBezTo>
                  <a:pt x="999" y="13693"/>
                  <a:pt x="0" y="19251"/>
                  <a:pt x="1597" y="24032"/>
                </a:cubicBezTo>
                <a:cubicBezTo>
                  <a:pt x="2757" y="27521"/>
                  <a:pt x="5174" y="30518"/>
                  <a:pt x="8145" y="32677"/>
                </a:cubicBezTo>
                <a:cubicBezTo>
                  <a:pt x="11719" y="35271"/>
                  <a:pt x="16121" y="36547"/>
                  <a:pt x="20530" y="36547"/>
                </a:cubicBezTo>
                <a:cubicBezTo>
                  <a:pt x="25719" y="36547"/>
                  <a:pt x="30919" y="34780"/>
                  <a:pt x="34792" y="31312"/>
                </a:cubicBezTo>
                <a:cubicBezTo>
                  <a:pt x="37870" y="28555"/>
                  <a:pt x="40154" y="24773"/>
                  <a:pt x="40573" y="20660"/>
                </a:cubicBezTo>
                <a:cubicBezTo>
                  <a:pt x="41082" y="15709"/>
                  <a:pt x="38807" y="10713"/>
                  <a:pt x="35238" y="7234"/>
                </a:cubicBezTo>
                <a:cubicBezTo>
                  <a:pt x="31670" y="3764"/>
                  <a:pt x="26924" y="1676"/>
                  <a:pt x="22071" y="561"/>
                </a:cubicBezTo>
                <a:cubicBezTo>
                  <a:pt x="20681" y="243"/>
                  <a:pt x="19254" y="0"/>
                  <a:pt x="17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txBox="1">
            <a:spLocks noGrp="1"/>
          </p:cNvSpPr>
          <p:nvPr>
            <p:ph type="title"/>
          </p:nvPr>
        </p:nvSpPr>
        <p:spPr>
          <a:xfrm>
            <a:off x="1910182" y="1896226"/>
            <a:ext cx="4151100" cy="1118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800">
                <a:latin typeface="+mj-lt"/>
              </a:rPr>
              <a:t>LỰC HÚT VÀ LỰC ĐẨY GIỮA CÁC ĐIỆN TÍCH </a:t>
            </a:r>
            <a:endParaRPr sz="2800">
              <a:latin typeface="+mj-lt"/>
            </a:endParaRPr>
          </a:p>
        </p:txBody>
      </p:sp>
      <p:sp>
        <p:nvSpPr>
          <p:cNvPr id="966" name="Google Shape;966;p37"/>
          <p:cNvSpPr txBox="1">
            <a:spLocks noGrp="1"/>
          </p:cNvSpPr>
          <p:nvPr>
            <p:ph type="title" idx="2"/>
          </p:nvPr>
        </p:nvSpPr>
        <p:spPr>
          <a:xfrm>
            <a:off x="817950" y="1680526"/>
            <a:ext cx="502825" cy="133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latin typeface="+mj-lt"/>
              </a:rPr>
              <a:t>I</a:t>
            </a:r>
            <a:endParaRPr sz="6000">
              <a:latin typeface="+mj-lt"/>
            </a:endParaRPr>
          </a:p>
        </p:txBody>
      </p:sp>
      <p:sp>
        <p:nvSpPr>
          <p:cNvPr id="968" name="Google Shape;968;p37"/>
          <p:cNvSpPr/>
          <p:nvPr/>
        </p:nvSpPr>
        <p:spPr>
          <a:xfrm rot="5795650" flipH="1">
            <a:off x="5297449" y="1306241"/>
            <a:ext cx="3903450" cy="3155542"/>
          </a:xfrm>
          <a:custGeom>
            <a:avLst/>
            <a:gdLst/>
            <a:ahLst/>
            <a:cxnLst/>
            <a:rect l="l" t="t" r="r" b="b"/>
            <a:pathLst>
              <a:path w="30145" h="26308" extrusionOk="0">
                <a:moveTo>
                  <a:pt x="13815" y="0"/>
                </a:moveTo>
                <a:cubicBezTo>
                  <a:pt x="11335" y="0"/>
                  <a:pt x="9542" y="1164"/>
                  <a:pt x="8003" y="3064"/>
                </a:cubicBezTo>
                <a:cubicBezTo>
                  <a:pt x="6415" y="5027"/>
                  <a:pt x="4292" y="6392"/>
                  <a:pt x="2704" y="8337"/>
                </a:cubicBezTo>
                <a:cubicBezTo>
                  <a:pt x="1838" y="9389"/>
                  <a:pt x="1384" y="10719"/>
                  <a:pt x="1036" y="12039"/>
                </a:cubicBezTo>
                <a:cubicBezTo>
                  <a:pt x="268" y="14965"/>
                  <a:pt x="1" y="18141"/>
                  <a:pt x="1062" y="20978"/>
                </a:cubicBezTo>
                <a:cubicBezTo>
                  <a:pt x="2124" y="23815"/>
                  <a:pt x="4747" y="26205"/>
                  <a:pt x="7771" y="26304"/>
                </a:cubicBezTo>
                <a:cubicBezTo>
                  <a:pt x="7842" y="26306"/>
                  <a:pt x="7913" y="26308"/>
                  <a:pt x="7984" y="26308"/>
                </a:cubicBezTo>
                <a:cubicBezTo>
                  <a:pt x="8567" y="26308"/>
                  <a:pt x="9153" y="26205"/>
                  <a:pt x="9653" y="25911"/>
                </a:cubicBezTo>
                <a:cubicBezTo>
                  <a:pt x="11143" y="25046"/>
                  <a:pt x="11393" y="22851"/>
                  <a:pt x="12838" y="21905"/>
                </a:cubicBezTo>
                <a:cubicBezTo>
                  <a:pt x="13552" y="21442"/>
                  <a:pt x="14453" y="21361"/>
                  <a:pt x="15300" y="21317"/>
                </a:cubicBezTo>
                <a:cubicBezTo>
                  <a:pt x="16097" y="21277"/>
                  <a:pt x="16894" y="21256"/>
                  <a:pt x="17692" y="21256"/>
                </a:cubicBezTo>
                <a:cubicBezTo>
                  <a:pt x="19021" y="21256"/>
                  <a:pt x="20352" y="21312"/>
                  <a:pt x="21679" y="21424"/>
                </a:cubicBezTo>
                <a:cubicBezTo>
                  <a:pt x="22181" y="21471"/>
                  <a:pt x="22689" y="21524"/>
                  <a:pt x="23195" y="21524"/>
                </a:cubicBezTo>
                <a:cubicBezTo>
                  <a:pt x="23551" y="21524"/>
                  <a:pt x="23907" y="21498"/>
                  <a:pt x="24257" y="21424"/>
                </a:cubicBezTo>
                <a:cubicBezTo>
                  <a:pt x="27183" y="20817"/>
                  <a:pt x="28468" y="17436"/>
                  <a:pt x="29244" y="14546"/>
                </a:cubicBezTo>
                <a:cubicBezTo>
                  <a:pt x="29699" y="12877"/>
                  <a:pt x="30145" y="11075"/>
                  <a:pt x="29538" y="9452"/>
                </a:cubicBezTo>
                <a:cubicBezTo>
                  <a:pt x="29021" y="8060"/>
                  <a:pt x="27817" y="7052"/>
                  <a:pt x="26621" y="6169"/>
                </a:cubicBezTo>
                <a:cubicBezTo>
                  <a:pt x="24935" y="4902"/>
                  <a:pt x="23187" y="3724"/>
                  <a:pt x="21367" y="2645"/>
                </a:cubicBezTo>
                <a:cubicBezTo>
                  <a:pt x="19181" y="1343"/>
                  <a:pt x="16817" y="156"/>
                  <a:pt x="14274" y="13"/>
                </a:cubicBezTo>
                <a:cubicBezTo>
                  <a:pt x="14119" y="5"/>
                  <a:pt x="13965" y="0"/>
                  <a:pt x="13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9" name="Google Shape;969;p37"/>
          <p:cNvGrpSpPr/>
          <p:nvPr/>
        </p:nvGrpSpPr>
        <p:grpSpPr>
          <a:xfrm flipH="1">
            <a:off x="5807289" y="824928"/>
            <a:ext cx="2643940" cy="3942929"/>
            <a:chOff x="7452000" y="2270225"/>
            <a:chExt cx="1628844" cy="2429109"/>
          </a:xfrm>
        </p:grpSpPr>
        <p:sp>
          <p:nvSpPr>
            <p:cNvPr id="970" name="Google Shape;970;p37"/>
            <p:cNvSpPr/>
            <p:nvPr/>
          </p:nvSpPr>
          <p:spPr>
            <a:xfrm>
              <a:off x="7452000" y="2830252"/>
              <a:ext cx="1257985" cy="1869082"/>
            </a:xfrm>
            <a:custGeom>
              <a:avLst/>
              <a:gdLst/>
              <a:ahLst/>
              <a:cxnLst/>
              <a:rect l="l" t="t" r="r" b="b"/>
              <a:pathLst>
                <a:path w="37180" h="55237" extrusionOk="0">
                  <a:moveTo>
                    <a:pt x="30229" y="1"/>
                  </a:moveTo>
                  <a:cubicBezTo>
                    <a:pt x="24757" y="89"/>
                    <a:pt x="19300" y="178"/>
                    <a:pt x="13843" y="267"/>
                  </a:cubicBezTo>
                  <a:cubicBezTo>
                    <a:pt x="10767" y="13133"/>
                    <a:pt x="1731" y="42119"/>
                    <a:pt x="1" y="55237"/>
                  </a:cubicBezTo>
                  <a:cubicBezTo>
                    <a:pt x="10264" y="55089"/>
                    <a:pt x="26916" y="55044"/>
                    <a:pt x="37180" y="54852"/>
                  </a:cubicBezTo>
                  <a:cubicBezTo>
                    <a:pt x="35450" y="41808"/>
                    <a:pt x="33290" y="12793"/>
                    <a:pt x="30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7"/>
            <p:cNvSpPr/>
            <p:nvPr/>
          </p:nvSpPr>
          <p:spPr>
            <a:xfrm>
              <a:off x="7903883" y="2826733"/>
              <a:ext cx="585955" cy="21521"/>
            </a:xfrm>
            <a:custGeom>
              <a:avLst/>
              <a:gdLst/>
              <a:ahLst/>
              <a:cxnLst/>
              <a:rect l="l" t="t" r="r" b="b"/>
              <a:pathLst>
                <a:path w="17318" h="636" extrusionOk="0">
                  <a:moveTo>
                    <a:pt x="17065" y="1"/>
                  </a:moveTo>
                  <a:cubicBezTo>
                    <a:pt x="17061" y="1"/>
                    <a:pt x="17056" y="1"/>
                    <a:pt x="17052" y="1"/>
                  </a:cubicBezTo>
                  <a:cubicBezTo>
                    <a:pt x="13942" y="148"/>
                    <a:pt x="10842" y="200"/>
                    <a:pt x="7743" y="200"/>
                  </a:cubicBezTo>
                  <a:cubicBezTo>
                    <a:pt x="5227" y="200"/>
                    <a:pt x="2711" y="166"/>
                    <a:pt x="192" y="119"/>
                  </a:cubicBezTo>
                  <a:cubicBezTo>
                    <a:pt x="0" y="119"/>
                    <a:pt x="15" y="386"/>
                    <a:pt x="192" y="400"/>
                  </a:cubicBezTo>
                  <a:cubicBezTo>
                    <a:pt x="2819" y="567"/>
                    <a:pt x="5463" y="636"/>
                    <a:pt x="8108" y="636"/>
                  </a:cubicBezTo>
                  <a:cubicBezTo>
                    <a:pt x="11093" y="636"/>
                    <a:pt x="14081" y="548"/>
                    <a:pt x="17052" y="415"/>
                  </a:cubicBezTo>
                  <a:cubicBezTo>
                    <a:pt x="17313" y="401"/>
                    <a:pt x="17318" y="1"/>
                    <a:pt x="17065" y="1"/>
                  </a:cubicBezTo>
                  <a:close/>
                </a:path>
              </a:pathLst>
            </a:custGeom>
            <a:solidFill>
              <a:srgbClr val="355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7"/>
            <p:cNvSpPr/>
            <p:nvPr/>
          </p:nvSpPr>
          <p:spPr>
            <a:xfrm>
              <a:off x="7871840" y="2899278"/>
              <a:ext cx="647534" cy="24092"/>
            </a:xfrm>
            <a:custGeom>
              <a:avLst/>
              <a:gdLst/>
              <a:ahLst/>
              <a:cxnLst/>
              <a:rect l="l" t="t" r="r" b="b"/>
              <a:pathLst>
                <a:path w="19138" h="712" extrusionOk="0">
                  <a:moveTo>
                    <a:pt x="5192" y="0"/>
                  </a:moveTo>
                  <a:cubicBezTo>
                    <a:pt x="3534" y="0"/>
                    <a:pt x="1877" y="17"/>
                    <a:pt x="222" y="61"/>
                  </a:cubicBezTo>
                  <a:cubicBezTo>
                    <a:pt x="1" y="75"/>
                    <a:pt x="1" y="415"/>
                    <a:pt x="222" y="415"/>
                  </a:cubicBezTo>
                  <a:cubicBezTo>
                    <a:pt x="6404" y="711"/>
                    <a:pt x="12645" y="623"/>
                    <a:pt x="18842" y="652"/>
                  </a:cubicBezTo>
                  <a:cubicBezTo>
                    <a:pt x="19137" y="652"/>
                    <a:pt x="19137" y="194"/>
                    <a:pt x="18842" y="194"/>
                  </a:cubicBezTo>
                  <a:cubicBezTo>
                    <a:pt x="14300" y="129"/>
                    <a:pt x="9743" y="0"/>
                    <a:pt x="5192" y="0"/>
                  </a:cubicBezTo>
                  <a:close/>
                </a:path>
              </a:pathLst>
            </a:custGeom>
            <a:solidFill>
              <a:srgbClr val="355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7"/>
            <p:cNvSpPr/>
            <p:nvPr/>
          </p:nvSpPr>
          <p:spPr>
            <a:xfrm>
              <a:off x="7989420" y="2270225"/>
              <a:ext cx="807743" cy="560315"/>
            </a:xfrm>
            <a:custGeom>
              <a:avLst/>
              <a:gdLst/>
              <a:ahLst/>
              <a:cxnLst/>
              <a:rect l="l" t="t" r="r" b="b"/>
              <a:pathLst>
                <a:path w="23873" h="16559" extrusionOk="0">
                  <a:moveTo>
                    <a:pt x="19957" y="0"/>
                  </a:moveTo>
                  <a:cubicBezTo>
                    <a:pt x="19159" y="0"/>
                    <a:pt x="18344" y="253"/>
                    <a:pt x="17629" y="816"/>
                  </a:cubicBezTo>
                  <a:cubicBezTo>
                    <a:pt x="16002" y="2103"/>
                    <a:pt x="15721" y="4528"/>
                    <a:pt x="13917" y="5623"/>
                  </a:cubicBezTo>
                  <a:cubicBezTo>
                    <a:pt x="13503" y="5873"/>
                    <a:pt x="13109" y="5978"/>
                    <a:pt x="12731" y="5978"/>
                  </a:cubicBezTo>
                  <a:cubicBezTo>
                    <a:pt x="11028" y="5978"/>
                    <a:pt x="9631" y="3855"/>
                    <a:pt x="8046" y="3286"/>
                  </a:cubicBezTo>
                  <a:cubicBezTo>
                    <a:pt x="7718" y="3169"/>
                    <a:pt x="7387" y="3109"/>
                    <a:pt x="7068" y="3109"/>
                  </a:cubicBezTo>
                  <a:cubicBezTo>
                    <a:pt x="6180" y="3109"/>
                    <a:pt x="5388" y="3571"/>
                    <a:pt x="5029" y="4528"/>
                  </a:cubicBezTo>
                  <a:cubicBezTo>
                    <a:pt x="4260" y="6584"/>
                    <a:pt x="6212" y="8994"/>
                    <a:pt x="4689" y="10828"/>
                  </a:cubicBezTo>
                  <a:cubicBezTo>
                    <a:pt x="3609" y="12159"/>
                    <a:pt x="1435" y="12292"/>
                    <a:pt x="681" y="13978"/>
                  </a:cubicBezTo>
                  <a:cubicBezTo>
                    <a:pt x="238" y="14984"/>
                    <a:pt x="578" y="16241"/>
                    <a:pt x="1702" y="16552"/>
                  </a:cubicBezTo>
                  <a:cubicBezTo>
                    <a:pt x="1720" y="16556"/>
                    <a:pt x="1737" y="16559"/>
                    <a:pt x="1754" y="16559"/>
                  </a:cubicBezTo>
                  <a:cubicBezTo>
                    <a:pt x="1936" y="16559"/>
                    <a:pt x="1994" y="16278"/>
                    <a:pt x="1790" y="16197"/>
                  </a:cubicBezTo>
                  <a:cubicBezTo>
                    <a:pt x="1" y="15502"/>
                    <a:pt x="1361" y="13594"/>
                    <a:pt x="2278" y="13002"/>
                  </a:cubicBezTo>
                  <a:cubicBezTo>
                    <a:pt x="2885" y="12603"/>
                    <a:pt x="3565" y="12322"/>
                    <a:pt x="4171" y="11908"/>
                  </a:cubicBezTo>
                  <a:cubicBezTo>
                    <a:pt x="5000" y="11361"/>
                    <a:pt x="5591" y="10680"/>
                    <a:pt x="5754" y="9675"/>
                  </a:cubicBezTo>
                  <a:cubicBezTo>
                    <a:pt x="6005" y="8092"/>
                    <a:pt x="5014" y="6540"/>
                    <a:pt x="5414" y="4957"/>
                  </a:cubicBezTo>
                  <a:cubicBezTo>
                    <a:pt x="5677" y="3928"/>
                    <a:pt x="6203" y="3561"/>
                    <a:pt x="6831" y="3561"/>
                  </a:cubicBezTo>
                  <a:cubicBezTo>
                    <a:pt x="8035" y="3561"/>
                    <a:pt x="9616" y="4912"/>
                    <a:pt x="10442" y="5534"/>
                  </a:cubicBezTo>
                  <a:cubicBezTo>
                    <a:pt x="11213" y="6117"/>
                    <a:pt x="11973" y="6387"/>
                    <a:pt x="12690" y="6387"/>
                  </a:cubicBezTo>
                  <a:cubicBezTo>
                    <a:pt x="13885" y="6387"/>
                    <a:pt x="14964" y="5639"/>
                    <a:pt x="15795" y="4336"/>
                  </a:cubicBezTo>
                  <a:cubicBezTo>
                    <a:pt x="16712" y="2887"/>
                    <a:pt x="17348" y="1068"/>
                    <a:pt x="19182" y="594"/>
                  </a:cubicBezTo>
                  <a:cubicBezTo>
                    <a:pt x="19477" y="520"/>
                    <a:pt x="19764" y="485"/>
                    <a:pt x="20041" y="485"/>
                  </a:cubicBezTo>
                  <a:cubicBezTo>
                    <a:pt x="21867" y="485"/>
                    <a:pt x="23260" y="2001"/>
                    <a:pt x="23426" y="3863"/>
                  </a:cubicBezTo>
                  <a:cubicBezTo>
                    <a:pt x="23441" y="3998"/>
                    <a:pt x="23548" y="4068"/>
                    <a:pt x="23649" y="4068"/>
                  </a:cubicBezTo>
                  <a:cubicBezTo>
                    <a:pt x="23747" y="4068"/>
                    <a:pt x="23841" y="4001"/>
                    <a:pt x="23841" y="3863"/>
                  </a:cubicBezTo>
                  <a:cubicBezTo>
                    <a:pt x="23872" y="1598"/>
                    <a:pt x="21966" y="0"/>
                    <a:pt x="19957" y="0"/>
                  </a:cubicBezTo>
                  <a:close/>
                </a:path>
              </a:pathLst>
            </a:custGeom>
            <a:solidFill>
              <a:srgbClr val="22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7"/>
            <p:cNvSpPr/>
            <p:nvPr/>
          </p:nvSpPr>
          <p:spPr>
            <a:xfrm>
              <a:off x="8222112" y="2616203"/>
              <a:ext cx="858732" cy="224173"/>
            </a:xfrm>
            <a:custGeom>
              <a:avLst/>
              <a:gdLst/>
              <a:ahLst/>
              <a:cxnLst/>
              <a:rect l="l" t="t" r="r" b="b"/>
              <a:pathLst>
                <a:path w="25380" h="6625" extrusionOk="0">
                  <a:moveTo>
                    <a:pt x="15263" y="1"/>
                  </a:moveTo>
                  <a:cubicBezTo>
                    <a:pt x="14598" y="1"/>
                    <a:pt x="13906" y="328"/>
                    <a:pt x="13252" y="1003"/>
                  </a:cubicBezTo>
                  <a:cubicBezTo>
                    <a:pt x="12164" y="2116"/>
                    <a:pt x="11464" y="3715"/>
                    <a:pt x="9869" y="3715"/>
                  </a:cubicBezTo>
                  <a:cubicBezTo>
                    <a:pt x="9620" y="3715"/>
                    <a:pt x="9349" y="3676"/>
                    <a:pt x="9052" y="3591"/>
                  </a:cubicBezTo>
                  <a:cubicBezTo>
                    <a:pt x="7632" y="3191"/>
                    <a:pt x="6508" y="2097"/>
                    <a:pt x="4999" y="1964"/>
                  </a:cubicBezTo>
                  <a:cubicBezTo>
                    <a:pt x="4896" y="1954"/>
                    <a:pt x="4793" y="1949"/>
                    <a:pt x="4691" y="1949"/>
                  </a:cubicBezTo>
                  <a:cubicBezTo>
                    <a:pt x="4029" y="1949"/>
                    <a:pt x="3392" y="2163"/>
                    <a:pt x="2944" y="2689"/>
                  </a:cubicBezTo>
                  <a:cubicBezTo>
                    <a:pt x="1979" y="3814"/>
                    <a:pt x="2185" y="6328"/>
                    <a:pt x="246" y="6328"/>
                  </a:cubicBezTo>
                  <a:cubicBezTo>
                    <a:pt x="224" y="6328"/>
                    <a:pt x="201" y="6327"/>
                    <a:pt x="178" y="6327"/>
                  </a:cubicBezTo>
                  <a:cubicBezTo>
                    <a:pt x="30" y="6327"/>
                    <a:pt x="1" y="6548"/>
                    <a:pt x="134" y="6578"/>
                  </a:cubicBezTo>
                  <a:cubicBezTo>
                    <a:pt x="266" y="6609"/>
                    <a:pt x="393" y="6624"/>
                    <a:pt x="515" y="6624"/>
                  </a:cubicBezTo>
                  <a:cubicBezTo>
                    <a:pt x="1257" y="6624"/>
                    <a:pt x="1821" y="6080"/>
                    <a:pt x="2189" y="5395"/>
                  </a:cubicBezTo>
                  <a:cubicBezTo>
                    <a:pt x="2515" y="4789"/>
                    <a:pt x="2589" y="4079"/>
                    <a:pt x="2929" y="3472"/>
                  </a:cubicBezTo>
                  <a:cubicBezTo>
                    <a:pt x="3351" y="2701"/>
                    <a:pt x="4016" y="2387"/>
                    <a:pt x="4760" y="2387"/>
                  </a:cubicBezTo>
                  <a:cubicBezTo>
                    <a:pt x="5085" y="2387"/>
                    <a:pt x="5426" y="2447"/>
                    <a:pt x="5768" y="2555"/>
                  </a:cubicBezTo>
                  <a:cubicBezTo>
                    <a:pt x="7144" y="2999"/>
                    <a:pt x="8327" y="4138"/>
                    <a:pt x="9821" y="4182"/>
                  </a:cubicBezTo>
                  <a:cubicBezTo>
                    <a:pt x="9843" y="4183"/>
                    <a:pt x="9865" y="4183"/>
                    <a:pt x="9887" y="4183"/>
                  </a:cubicBezTo>
                  <a:cubicBezTo>
                    <a:pt x="11135" y="4183"/>
                    <a:pt x="11933" y="3367"/>
                    <a:pt x="12660" y="2437"/>
                  </a:cubicBezTo>
                  <a:cubicBezTo>
                    <a:pt x="13423" y="1472"/>
                    <a:pt x="14375" y="468"/>
                    <a:pt x="15363" y="468"/>
                  </a:cubicBezTo>
                  <a:cubicBezTo>
                    <a:pt x="15889" y="468"/>
                    <a:pt x="16425" y="752"/>
                    <a:pt x="16949" y="1476"/>
                  </a:cubicBezTo>
                  <a:cubicBezTo>
                    <a:pt x="17526" y="2245"/>
                    <a:pt x="17910" y="3191"/>
                    <a:pt x="18694" y="3798"/>
                  </a:cubicBezTo>
                  <a:cubicBezTo>
                    <a:pt x="19316" y="4275"/>
                    <a:pt x="19985" y="4470"/>
                    <a:pt x="20663" y="4470"/>
                  </a:cubicBezTo>
                  <a:cubicBezTo>
                    <a:pt x="22335" y="4470"/>
                    <a:pt x="24056" y="3283"/>
                    <a:pt x="25245" y="2230"/>
                  </a:cubicBezTo>
                  <a:cubicBezTo>
                    <a:pt x="25379" y="2108"/>
                    <a:pt x="25252" y="1886"/>
                    <a:pt x="25104" y="1886"/>
                  </a:cubicBezTo>
                  <a:cubicBezTo>
                    <a:pt x="25073" y="1886"/>
                    <a:pt x="25040" y="1896"/>
                    <a:pt x="25009" y="1920"/>
                  </a:cubicBezTo>
                  <a:cubicBezTo>
                    <a:pt x="23760" y="2831"/>
                    <a:pt x="22438" y="3975"/>
                    <a:pt x="20796" y="3975"/>
                  </a:cubicBezTo>
                  <a:cubicBezTo>
                    <a:pt x="20785" y="3975"/>
                    <a:pt x="20775" y="3975"/>
                    <a:pt x="20764" y="3975"/>
                  </a:cubicBezTo>
                  <a:cubicBezTo>
                    <a:pt x="18960" y="3960"/>
                    <a:pt x="18324" y="2659"/>
                    <a:pt x="17422" y="1358"/>
                  </a:cubicBezTo>
                  <a:cubicBezTo>
                    <a:pt x="16811" y="465"/>
                    <a:pt x="16056" y="1"/>
                    <a:pt x="15263" y="1"/>
                  </a:cubicBezTo>
                  <a:close/>
                </a:path>
              </a:pathLst>
            </a:custGeom>
            <a:solidFill>
              <a:srgbClr val="22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37"/>
          <p:cNvGrpSpPr/>
          <p:nvPr/>
        </p:nvGrpSpPr>
        <p:grpSpPr>
          <a:xfrm>
            <a:off x="7411958" y="1215336"/>
            <a:ext cx="2003425" cy="3487736"/>
            <a:chOff x="4067575" y="1463900"/>
            <a:chExt cx="355400" cy="618700"/>
          </a:xfrm>
        </p:grpSpPr>
        <p:sp>
          <p:nvSpPr>
            <p:cNvPr id="976" name="Google Shape;976;p37"/>
            <p:cNvSpPr/>
            <p:nvPr/>
          </p:nvSpPr>
          <p:spPr>
            <a:xfrm>
              <a:off x="4152000" y="1463900"/>
              <a:ext cx="75400" cy="491350"/>
            </a:xfrm>
            <a:custGeom>
              <a:avLst/>
              <a:gdLst/>
              <a:ahLst/>
              <a:cxnLst/>
              <a:rect l="l" t="t" r="r" b="b"/>
              <a:pathLst>
                <a:path w="3016" h="19654" extrusionOk="0">
                  <a:moveTo>
                    <a:pt x="898" y="0"/>
                  </a:moveTo>
                  <a:lnTo>
                    <a:pt x="1" y="19596"/>
                  </a:lnTo>
                  <a:lnTo>
                    <a:pt x="3015" y="19653"/>
                  </a:lnTo>
                  <a:lnTo>
                    <a:pt x="2558" y="0"/>
                  </a:lnTo>
                  <a:close/>
                </a:path>
              </a:pathLst>
            </a:custGeom>
            <a:solidFill>
              <a:srgbClr val="1E4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7"/>
            <p:cNvSpPr/>
            <p:nvPr/>
          </p:nvSpPr>
          <p:spPr>
            <a:xfrm>
              <a:off x="4260775" y="1581725"/>
              <a:ext cx="74900" cy="371125"/>
            </a:xfrm>
            <a:custGeom>
              <a:avLst/>
              <a:gdLst/>
              <a:ahLst/>
              <a:cxnLst/>
              <a:rect l="l" t="t" r="r" b="b"/>
              <a:pathLst>
                <a:path w="2996" h="14845" extrusionOk="0">
                  <a:moveTo>
                    <a:pt x="840" y="0"/>
                  </a:moveTo>
                  <a:cubicBezTo>
                    <a:pt x="496" y="4942"/>
                    <a:pt x="210" y="9884"/>
                    <a:pt x="0" y="14845"/>
                  </a:cubicBezTo>
                  <a:lnTo>
                    <a:pt x="2996" y="14845"/>
                  </a:lnTo>
                  <a:cubicBezTo>
                    <a:pt x="2767" y="9922"/>
                    <a:pt x="2595" y="4980"/>
                    <a:pt x="2500" y="38"/>
                  </a:cubicBezTo>
                  <a:lnTo>
                    <a:pt x="840" y="0"/>
                  </a:lnTo>
                  <a:close/>
                </a:path>
              </a:pathLst>
            </a:custGeom>
            <a:solidFill>
              <a:srgbClr val="1E4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7"/>
            <p:cNvSpPr/>
            <p:nvPr/>
          </p:nvSpPr>
          <p:spPr>
            <a:xfrm>
              <a:off x="4067575" y="1798750"/>
              <a:ext cx="355400" cy="283850"/>
            </a:xfrm>
            <a:custGeom>
              <a:avLst/>
              <a:gdLst/>
              <a:ahLst/>
              <a:cxnLst/>
              <a:rect l="l" t="t" r="r" b="b"/>
              <a:pathLst>
                <a:path w="14216" h="11354" extrusionOk="0">
                  <a:moveTo>
                    <a:pt x="14139" y="1"/>
                  </a:moveTo>
                  <a:lnTo>
                    <a:pt x="14139" y="1"/>
                  </a:lnTo>
                  <a:cubicBezTo>
                    <a:pt x="10556" y="73"/>
                    <a:pt x="7049" y="167"/>
                    <a:pt x="3535" y="167"/>
                  </a:cubicBezTo>
                  <a:cubicBezTo>
                    <a:pt x="2410" y="167"/>
                    <a:pt x="1283" y="158"/>
                    <a:pt x="153" y="134"/>
                  </a:cubicBezTo>
                  <a:lnTo>
                    <a:pt x="153" y="134"/>
                  </a:lnTo>
                  <a:cubicBezTo>
                    <a:pt x="172" y="3874"/>
                    <a:pt x="115" y="7614"/>
                    <a:pt x="0" y="11335"/>
                  </a:cubicBezTo>
                  <a:cubicBezTo>
                    <a:pt x="4675" y="11354"/>
                    <a:pt x="9331" y="11354"/>
                    <a:pt x="14006" y="11354"/>
                  </a:cubicBezTo>
                  <a:cubicBezTo>
                    <a:pt x="14215" y="7576"/>
                    <a:pt x="14215" y="3798"/>
                    <a:pt x="14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7"/>
            <p:cNvSpPr/>
            <p:nvPr/>
          </p:nvSpPr>
          <p:spPr>
            <a:xfrm>
              <a:off x="4359025" y="1845800"/>
              <a:ext cx="33425" cy="62875"/>
            </a:xfrm>
            <a:custGeom>
              <a:avLst/>
              <a:gdLst/>
              <a:ahLst/>
              <a:cxnLst/>
              <a:rect l="l" t="t" r="r" b="b"/>
              <a:pathLst>
                <a:path w="1337" h="2515" extrusionOk="0">
                  <a:moveTo>
                    <a:pt x="640" y="0"/>
                  </a:moveTo>
                  <a:cubicBezTo>
                    <a:pt x="366" y="0"/>
                    <a:pt x="115" y="11"/>
                    <a:pt x="115" y="46"/>
                  </a:cubicBezTo>
                  <a:lnTo>
                    <a:pt x="1" y="2488"/>
                  </a:lnTo>
                  <a:cubicBezTo>
                    <a:pt x="1" y="2499"/>
                    <a:pt x="360" y="2515"/>
                    <a:pt x="689" y="2515"/>
                  </a:cubicBezTo>
                  <a:cubicBezTo>
                    <a:pt x="962" y="2515"/>
                    <a:pt x="1213" y="2504"/>
                    <a:pt x="1222" y="2469"/>
                  </a:cubicBezTo>
                  <a:cubicBezTo>
                    <a:pt x="1260" y="1649"/>
                    <a:pt x="1298" y="847"/>
                    <a:pt x="1336" y="27"/>
                  </a:cubicBezTo>
                  <a:cubicBezTo>
                    <a:pt x="1336" y="16"/>
                    <a:pt x="971" y="0"/>
                    <a:pt x="640" y="0"/>
                  </a:cubicBezTo>
                  <a:close/>
                </a:path>
              </a:pathLst>
            </a:custGeom>
            <a:solidFill>
              <a:srgbClr val="E95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7"/>
            <p:cNvSpPr/>
            <p:nvPr/>
          </p:nvSpPr>
          <p:spPr>
            <a:xfrm>
              <a:off x="4295575" y="1847025"/>
              <a:ext cx="31525" cy="65200"/>
            </a:xfrm>
            <a:custGeom>
              <a:avLst/>
              <a:gdLst/>
              <a:ahLst/>
              <a:cxnLst/>
              <a:rect l="l" t="t" r="r" b="b"/>
              <a:pathLst>
                <a:path w="1261" h="2608" extrusionOk="0">
                  <a:moveTo>
                    <a:pt x="759" y="1"/>
                  </a:moveTo>
                  <a:cubicBezTo>
                    <a:pt x="413" y="1"/>
                    <a:pt x="1" y="21"/>
                    <a:pt x="1" y="54"/>
                  </a:cubicBezTo>
                  <a:cubicBezTo>
                    <a:pt x="20" y="894"/>
                    <a:pt x="39" y="1733"/>
                    <a:pt x="39" y="2573"/>
                  </a:cubicBezTo>
                  <a:cubicBezTo>
                    <a:pt x="39" y="2597"/>
                    <a:pt x="253" y="2607"/>
                    <a:pt x="502" y="2607"/>
                  </a:cubicBezTo>
                  <a:cubicBezTo>
                    <a:pt x="848" y="2607"/>
                    <a:pt x="1260" y="2587"/>
                    <a:pt x="1260" y="2554"/>
                  </a:cubicBezTo>
                  <a:cubicBezTo>
                    <a:pt x="1241" y="1714"/>
                    <a:pt x="1241" y="875"/>
                    <a:pt x="1222" y="35"/>
                  </a:cubicBezTo>
                  <a:cubicBezTo>
                    <a:pt x="1222" y="11"/>
                    <a:pt x="1008" y="1"/>
                    <a:pt x="759" y="1"/>
                  </a:cubicBezTo>
                  <a:close/>
                </a:path>
              </a:pathLst>
            </a:custGeom>
            <a:solidFill>
              <a:srgbClr val="E95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7"/>
            <p:cNvSpPr/>
            <p:nvPr/>
          </p:nvSpPr>
          <p:spPr>
            <a:xfrm>
              <a:off x="4230725" y="1847775"/>
              <a:ext cx="35800" cy="62275"/>
            </a:xfrm>
            <a:custGeom>
              <a:avLst/>
              <a:gdLst/>
              <a:ahLst/>
              <a:cxnLst/>
              <a:rect l="l" t="t" r="r" b="b"/>
              <a:pathLst>
                <a:path w="1432" h="2491" extrusionOk="0">
                  <a:moveTo>
                    <a:pt x="667" y="1"/>
                  </a:moveTo>
                  <a:cubicBezTo>
                    <a:pt x="430" y="1"/>
                    <a:pt x="229" y="16"/>
                    <a:pt x="229" y="62"/>
                  </a:cubicBezTo>
                  <a:cubicBezTo>
                    <a:pt x="153" y="940"/>
                    <a:pt x="57" y="1589"/>
                    <a:pt x="0" y="2447"/>
                  </a:cubicBezTo>
                  <a:cubicBezTo>
                    <a:pt x="0" y="2459"/>
                    <a:pt x="421" y="2490"/>
                    <a:pt x="768" y="2490"/>
                  </a:cubicBezTo>
                  <a:cubicBezTo>
                    <a:pt x="1008" y="2490"/>
                    <a:pt x="1213" y="2475"/>
                    <a:pt x="1221" y="2428"/>
                  </a:cubicBezTo>
                  <a:cubicBezTo>
                    <a:pt x="1278" y="1570"/>
                    <a:pt x="1374" y="921"/>
                    <a:pt x="1431" y="43"/>
                  </a:cubicBezTo>
                  <a:cubicBezTo>
                    <a:pt x="1431" y="32"/>
                    <a:pt x="1010" y="1"/>
                    <a:pt x="667" y="1"/>
                  </a:cubicBezTo>
                  <a:close/>
                </a:path>
              </a:pathLst>
            </a:custGeom>
            <a:solidFill>
              <a:srgbClr val="E95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7"/>
            <p:cNvSpPr/>
            <p:nvPr/>
          </p:nvSpPr>
          <p:spPr>
            <a:xfrm>
              <a:off x="4171075" y="1848925"/>
              <a:ext cx="31525" cy="60425"/>
            </a:xfrm>
            <a:custGeom>
              <a:avLst/>
              <a:gdLst/>
              <a:ahLst/>
              <a:cxnLst/>
              <a:rect l="l" t="t" r="r" b="b"/>
              <a:pathLst>
                <a:path w="1261" h="2417" extrusionOk="0">
                  <a:moveTo>
                    <a:pt x="759" y="1"/>
                  </a:moveTo>
                  <a:cubicBezTo>
                    <a:pt x="413" y="1"/>
                    <a:pt x="1" y="21"/>
                    <a:pt x="1" y="55"/>
                  </a:cubicBezTo>
                  <a:cubicBezTo>
                    <a:pt x="20" y="837"/>
                    <a:pt x="39" y="1600"/>
                    <a:pt x="39" y="2382"/>
                  </a:cubicBezTo>
                  <a:cubicBezTo>
                    <a:pt x="39" y="2406"/>
                    <a:pt x="253" y="2417"/>
                    <a:pt x="502" y="2417"/>
                  </a:cubicBezTo>
                  <a:cubicBezTo>
                    <a:pt x="848" y="2417"/>
                    <a:pt x="1260" y="2397"/>
                    <a:pt x="1260" y="2363"/>
                  </a:cubicBezTo>
                  <a:cubicBezTo>
                    <a:pt x="1241" y="1581"/>
                    <a:pt x="1241" y="818"/>
                    <a:pt x="1222" y="35"/>
                  </a:cubicBezTo>
                  <a:cubicBezTo>
                    <a:pt x="1222" y="11"/>
                    <a:pt x="1008" y="1"/>
                    <a:pt x="759" y="1"/>
                  </a:cubicBezTo>
                  <a:close/>
                </a:path>
              </a:pathLst>
            </a:custGeom>
            <a:solidFill>
              <a:srgbClr val="E95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7"/>
            <p:cNvSpPr/>
            <p:nvPr/>
          </p:nvSpPr>
          <p:spPr>
            <a:xfrm>
              <a:off x="4113850" y="1848925"/>
              <a:ext cx="31500" cy="60425"/>
            </a:xfrm>
            <a:custGeom>
              <a:avLst/>
              <a:gdLst/>
              <a:ahLst/>
              <a:cxnLst/>
              <a:rect l="l" t="t" r="r" b="b"/>
              <a:pathLst>
                <a:path w="1260" h="2417" extrusionOk="0">
                  <a:moveTo>
                    <a:pt x="758" y="1"/>
                  </a:moveTo>
                  <a:cubicBezTo>
                    <a:pt x="413" y="1"/>
                    <a:pt x="0" y="21"/>
                    <a:pt x="0" y="55"/>
                  </a:cubicBezTo>
                  <a:cubicBezTo>
                    <a:pt x="19" y="837"/>
                    <a:pt x="38" y="1600"/>
                    <a:pt x="38" y="2382"/>
                  </a:cubicBezTo>
                  <a:cubicBezTo>
                    <a:pt x="38" y="2406"/>
                    <a:pt x="253" y="2417"/>
                    <a:pt x="502" y="2417"/>
                  </a:cubicBezTo>
                  <a:cubicBezTo>
                    <a:pt x="847" y="2417"/>
                    <a:pt x="1260" y="2397"/>
                    <a:pt x="1260" y="2363"/>
                  </a:cubicBezTo>
                  <a:cubicBezTo>
                    <a:pt x="1260" y="1581"/>
                    <a:pt x="1241" y="818"/>
                    <a:pt x="1221" y="35"/>
                  </a:cubicBezTo>
                  <a:cubicBezTo>
                    <a:pt x="1221" y="11"/>
                    <a:pt x="1007" y="1"/>
                    <a:pt x="758" y="1"/>
                  </a:cubicBezTo>
                  <a:close/>
                </a:path>
              </a:pathLst>
            </a:custGeom>
            <a:solidFill>
              <a:srgbClr val="E95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7"/>
            <p:cNvSpPr/>
            <p:nvPr/>
          </p:nvSpPr>
          <p:spPr>
            <a:xfrm>
              <a:off x="4098100" y="1905125"/>
              <a:ext cx="295775" cy="8300"/>
            </a:xfrm>
            <a:custGeom>
              <a:avLst/>
              <a:gdLst/>
              <a:ahLst/>
              <a:cxnLst/>
              <a:rect l="l" t="t" r="r" b="b"/>
              <a:pathLst>
                <a:path w="11831" h="332" extrusionOk="0">
                  <a:moveTo>
                    <a:pt x="11716" y="1"/>
                  </a:moveTo>
                  <a:cubicBezTo>
                    <a:pt x="8186" y="53"/>
                    <a:pt x="4671" y="137"/>
                    <a:pt x="1144" y="137"/>
                  </a:cubicBezTo>
                  <a:cubicBezTo>
                    <a:pt x="801" y="137"/>
                    <a:pt x="458" y="136"/>
                    <a:pt x="115" y="134"/>
                  </a:cubicBezTo>
                  <a:cubicBezTo>
                    <a:pt x="1" y="134"/>
                    <a:pt x="1" y="325"/>
                    <a:pt x="115" y="325"/>
                  </a:cubicBezTo>
                  <a:cubicBezTo>
                    <a:pt x="890" y="329"/>
                    <a:pt x="1664" y="331"/>
                    <a:pt x="2439" y="331"/>
                  </a:cubicBezTo>
                  <a:cubicBezTo>
                    <a:pt x="5537" y="331"/>
                    <a:pt x="8633" y="295"/>
                    <a:pt x="11716" y="173"/>
                  </a:cubicBezTo>
                  <a:cubicBezTo>
                    <a:pt x="11831" y="173"/>
                    <a:pt x="11831" y="1"/>
                    <a:pt x="11716" y="1"/>
                  </a:cubicBezTo>
                  <a:close/>
                </a:path>
              </a:pathLst>
            </a:custGeom>
            <a:solidFill>
              <a:srgbClr val="1E4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7"/>
            <p:cNvSpPr/>
            <p:nvPr/>
          </p:nvSpPr>
          <p:spPr>
            <a:xfrm>
              <a:off x="4099050" y="1980500"/>
              <a:ext cx="295775" cy="8125"/>
            </a:xfrm>
            <a:custGeom>
              <a:avLst/>
              <a:gdLst/>
              <a:ahLst/>
              <a:cxnLst/>
              <a:rect l="l" t="t" r="r" b="b"/>
              <a:pathLst>
                <a:path w="11831" h="325" extrusionOk="0">
                  <a:moveTo>
                    <a:pt x="11716" y="1"/>
                  </a:moveTo>
                  <a:cubicBezTo>
                    <a:pt x="7862" y="58"/>
                    <a:pt x="3989" y="134"/>
                    <a:pt x="134" y="134"/>
                  </a:cubicBezTo>
                  <a:cubicBezTo>
                    <a:pt x="1" y="134"/>
                    <a:pt x="1" y="325"/>
                    <a:pt x="134" y="325"/>
                  </a:cubicBezTo>
                  <a:cubicBezTo>
                    <a:pt x="3989" y="325"/>
                    <a:pt x="7862" y="325"/>
                    <a:pt x="11716" y="172"/>
                  </a:cubicBezTo>
                  <a:cubicBezTo>
                    <a:pt x="11831" y="172"/>
                    <a:pt x="11831" y="1"/>
                    <a:pt x="11716" y="1"/>
                  </a:cubicBezTo>
                  <a:close/>
                </a:path>
              </a:pathLst>
            </a:custGeom>
            <a:solidFill>
              <a:srgbClr val="1E4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7"/>
            <p:cNvSpPr/>
            <p:nvPr/>
          </p:nvSpPr>
          <p:spPr>
            <a:xfrm>
              <a:off x="4362375" y="1939175"/>
              <a:ext cx="31975" cy="24250"/>
            </a:xfrm>
            <a:custGeom>
              <a:avLst/>
              <a:gdLst/>
              <a:ahLst/>
              <a:cxnLst/>
              <a:rect l="l" t="t" r="r" b="b"/>
              <a:pathLst>
                <a:path w="1279" h="970" extrusionOk="0">
                  <a:moveTo>
                    <a:pt x="991" y="0"/>
                  </a:moveTo>
                  <a:cubicBezTo>
                    <a:pt x="832" y="0"/>
                    <a:pt x="644" y="13"/>
                    <a:pt x="611" y="13"/>
                  </a:cubicBezTo>
                  <a:cubicBezTo>
                    <a:pt x="573" y="13"/>
                    <a:pt x="0" y="32"/>
                    <a:pt x="0" y="51"/>
                  </a:cubicBezTo>
                  <a:cubicBezTo>
                    <a:pt x="58" y="356"/>
                    <a:pt x="58" y="642"/>
                    <a:pt x="19" y="948"/>
                  </a:cubicBezTo>
                  <a:cubicBezTo>
                    <a:pt x="19" y="967"/>
                    <a:pt x="573" y="967"/>
                    <a:pt x="630" y="967"/>
                  </a:cubicBezTo>
                  <a:cubicBezTo>
                    <a:pt x="653" y="967"/>
                    <a:pt x="752" y="970"/>
                    <a:pt x="864" y="970"/>
                  </a:cubicBezTo>
                  <a:cubicBezTo>
                    <a:pt x="1032" y="970"/>
                    <a:pt x="1229" y="963"/>
                    <a:pt x="1240" y="928"/>
                  </a:cubicBezTo>
                  <a:cubicBezTo>
                    <a:pt x="1279" y="623"/>
                    <a:pt x="1279" y="337"/>
                    <a:pt x="1221" y="32"/>
                  </a:cubicBezTo>
                  <a:cubicBezTo>
                    <a:pt x="1213" y="7"/>
                    <a:pt x="1110" y="0"/>
                    <a:pt x="991" y="0"/>
                  </a:cubicBezTo>
                  <a:close/>
                </a:path>
              </a:pathLst>
            </a:custGeom>
            <a:solidFill>
              <a:srgbClr val="E95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7"/>
            <p:cNvSpPr/>
            <p:nvPr/>
          </p:nvSpPr>
          <p:spPr>
            <a:xfrm>
              <a:off x="4298450" y="1938925"/>
              <a:ext cx="31025" cy="22100"/>
            </a:xfrm>
            <a:custGeom>
              <a:avLst/>
              <a:gdLst/>
              <a:ahLst/>
              <a:cxnLst/>
              <a:rect l="l" t="t" r="r" b="b"/>
              <a:pathLst>
                <a:path w="1241" h="884" extrusionOk="0">
                  <a:moveTo>
                    <a:pt x="575" y="1"/>
                  </a:moveTo>
                  <a:cubicBezTo>
                    <a:pt x="294" y="1"/>
                    <a:pt x="28" y="16"/>
                    <a:pt x="20" y="61"/>
                  </a:cubicBezTo>
                  <a:cubicBezTo>
                    <a:pt x="20" y="328"/>
                    <a:pt x="0" y="595"/>
                    <a:pt x="0" y="843"/>
                  </a:cubicBezTo>
                  <a:cubicBezTo>
                    <a:pt x="0" y="863"/>
                    <a:pt x="349" y="884"/>
                    <a:pt x="674" y="884"/>
                  </a:cubicBezTo>
                  <a:cubicBezTo>
                    <a:pt x="957" y="884"/>
                    <a:pt x="1222" y="868"/>
                    <a:pt x="1222" y="824"/>
                  </a:cubicBezTo>
                  <a:cubicBezTo>
                    <a:pt x="1222" y="576"/>
                    <a:pt x="1241" y="309"/>
                    <a:pt x="1241" y="42"/>
                  </a:cubicBezTo>
                  <a:cubicBezTo>
                    <a:pt x="1241" y="21"/>
                    <a:pt x="897" y="1"/>
                    <a:pt x="575" y="1"/>
                  </a:cubicBezTo>
                  <a:close/>
                </a:path>
              </a:pathLst>
            </a:custGeom>
            <a:solidFill>
              <a:srgbClr val="E95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7"/>
            <p:cNvSpPr/>
            <p:nvPr/>
          </p:nvSpPr>
          <p:spPr>
            <a:xfrm>
              <a:off x="4229275" y="1938750"/>
              <a:ext cx="32475" cy="24650"/>
            </a:xfrm>
            <a:custGeom>
              <a:avLst/>
              <a:gdLst/>
              <a:ahLst/>
              <a:cxnLst/>
              <a:rect l="l" t="t" r="r" b="b"/>
              <a:pathLst>
                <a:path w="1299" h="986" extrusionOk="0">
                  <a:moveTo>
                    <a:pt x="957" y="1"/>
                  </a:moveTo>
                  <a:cubicBezTo>
                    <a:pt x="812" y="1"/>
                    <a:pt x="659" y="11"/>
                    <a:pt x="630" y="11"/>
                  </a:cubicBezTo>
                  <a:cubicBezTo>
                    <a:pt x="592" y="11"/>
                    <a:pt x="20" y="30"/>
                    <a:pt x="20" y="68"/>
                  </a:cubicBezTo>
                  <a:cubicBezTo>
                    <a:pt x="77" y="354"/>
                    <a:pt x="58" y="659"/>
                    <a:pt x="1" y="945"/>
                  </a:cubicBezTo>
                  <a:cubicBezTo>
                    <a:pt x="1" y="965"/>
                    <a:pt x="554" y="984"/>
                    <a:pt x="611" y="984"/>
                  </a:cubicBezTo>
                  <a:cubicBezTo>
                    <a:pt x="630" y="984"/>
                    <a:pt x="703" y="986"/>
                    <a:pt x="791" y="986"/>
                  </a:cubicBezTo>
                  <a:cubicBezTo>
                    <a:pt x="968" y="986"/>
                    <a:pt x="1209" y="977"/>
                    <a:pt x="1222" y="926"/>
                  </a:cubicBezTo>
                  <a:cubicBezTo>
                    <a:pt x="1279" y="640"/>
                    <a:pt x="1298" y="335"/>
                    <a:pt x="1241" y="49"/>
                  </a:cubicBezTo>
                  <a:cubicBezTo>
                    <a:pt x="1241" y="11"/>
                    <a:pt x="1103" y="1"/>
                    <a:pt x="957" y="1"/>
                  </a:cubicBezTo>
                  <a:close/>
                </a:path>
              </a:pathLst>
            </a:custGeom>
            <a:solidFill>
              <a:srgbClr val="E95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7"/>
            <p:cNvSpPr/>
            <p:nvPr/>
          </p:nvSpPr>
          <p:spPr>
            <a:xfrm>
              <a:off x="4170600" y="1942350"/>
              <a:ext cx="32000" cy="20525"/>
            </a:xfrm>
            <a:custGeom>
              <a:avLst/>
              <a:gdLst/>
              <a:ahLst/>
              <a:cxnLst/>
              <a:rect l="l" t="t" r="r" b="b"/>
              <a:pathLst>
                <a:path w="1280" h="821" extrusionOk="0">
                  <a:moveTo>
                    <a:pt x="611" y="0"/>
                  </a:moveTo>
                  <a:cubicBezTo>
                    <a:pt x="573" y="0"/>
                    <a:pt x="1" y="38"/>
                    <a:pt x="1" y="57"/>
                  </a:cubicBezTo>
                  <a:cubicBezTo>
                    <a:pt x="58" y="305"/>
                    <a:pt x="58" y="553"/>
                    <a:pt x="20" y="801"/>
                  </a:cubicBezTo>
                  <a:cubicBezTo>
                    <a:pt x="20" y="801"/>
                    <a:pt x="573" y="821"/>
                    <a:pt x="631" y="821"/>
                  </a:cubicBezTo>
                  <a:cubicBezTo>
                    <a:pt x="764" y="821"/>
                    <a:pt x="917" y="821"/>
                    <a:pt x="1050" y="801"/>
                  </a:cubicBezTo>
                  <a:cubicBezTo>
                    <a:pt x="1050" y="801"/>
                    <a:pt x="1222" y="801"/>
                    <a:pt x="1241" y="782"/>
                  </a:cubicBezTo>
                  <a:cubicBezTo>
                    <a:pt x="1279" y="534"/>
                    <a:pt x="1279" y="286"/>
                    <a:pt x="1222" y="19"/>
                  </a:cubicBezTo>
                  <a:cubicBezTo>
                    <a:pt x="1222" y="0"/>
                    <a:pt x="1069" y="0"/>
                    <a:pt x="1050" y="0"/>
                  </a:cubicBezTo>
                  <a:close/>
                </a:path>
              </a:pathLst>
            </a:custGeom>
            <a:solidFill>
              <a:srgbClr val="E95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7"/>
            <p:cNvSpPr/>
            <p:nvPr/>
          </p:nvSpPr>
          <p:spPr>
            <a:xfrm>
              <a:off x="4114325" y="1943100"/>
              <a:ext cx="31975" cy="21075"/>
            </a:xfrm>
            <a:custGeom>
              <a:avLst/>
              <a:gdLst/>
              <a:ahLst/>
              <a:cxnLst/>
              <a:rect l="l" t="t" r="r" b="b"/>
              <a:pathLst>
                <a:path w="1279" h="843" extrusionOk="0">
                  <a:moveTo>
                    <a:pt x="870" y="0"/>
                  </a:moveTo>
                  <a:cubicBezTo>
                    <a:pt x="509" y="0"/>
                    <a:pt x="0" y="41"/>
                    <a:pt x="0" y="65"/>
                  </a:cubicBezTo>
                  <a:cubicBezTo>
                    <a:pt x="19" y="314"/>
                    <a:pt x="39" y="562"/>
                    <a:pt x="58" y="810"/>
                  </a:cubicBezTo>
                  <a:cubicBezTo>
                    <a:pt x="58" y="834"/>
                    <a:pt x="183" y="843"/>
                    <a:pt x="354" y="843"/>
                  </a:cubicBezTo>
                  <a:cubicBezTo>
                    <a:pt x="715" y="843"/>
                    <a:pt x="1279" y="804"/>
                    <a:pt x="1279" y="791"/>
                  </a:cubicBezTo>
                  <a:cubicBezTo>
                    <a:pt x="1260" y="542"/>
                    <a:pt x="1241" y="294"/>
                    <a:pt x="1222" y="46"/>
                  </a:cubicBezTo>
                  <a:cubicBezTo>
                    <a:pt x="1222" y="13"/>
                    <a:pt x="1068" y="0"/>
                    <a:pt x="870" y="0"/>
                  </a:cubicBezTo>
                  <a:close/>
                </a:path>
              </a:pathLst>
            </a:custGeom>
            <a:solidFill>
              <a:srgbClr val="E95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 name="Google Shape;991;p37"/>
          <p:cNvGrpSpPr/>
          <p:nvPr/>
        </p:nvGrpSpPr>
        <p:grpSpPr>
          <a:xfrm>
            <a:off x="6708341" y="3048155"/>
            <a:ext cx="1057165" cy="1654902"/>
            <a:chOff x="3113425" y="3347900"/>
            <a:chExt cx="511350" cy="800475"/>
          </a:xfrm>
        </p:grpSpPr>
        <p:sp>
          <p:nvSpPr>
            <p:cNvPr id="992" name="Google Shape;992;p37"/>
            <p:cNvSpPr/>
            <p:nvPr/>
          </p:nvSpPr>
          <p:spPr>
            <a:xfrm>
              <a:off x="3113425" y="3347900"/>
              <a:ext cx="511350" cy="279175"/>
            </a:xfrm>
            <a:custGeom>
              <a:avLst/>
              <a:gdLst/>
              <a:ahLst/>
              <a:cxnLst/>
              <a:rect l="l" t="t" r="r" b="b"/>
              <a:pathLst>
                <a:path w="20454" h="11167" extrusionOk="0">
                  <a:moveTo>
                    <a:pt x="13512" y="0"/>
                  </a:moveTo>
                  <a:cubicBezTo>
                    <a:pt x="10961" y="0"/>
                    <a:pt x="9895" y="2456"/>
                    <a:pt x="9895" y="2456"/>
                  </a:cubicBezTo>
                  <a:cubicBezTo>
                    <a:pt x="9895" y="2456"/>
                    <a:pt x="9169" y="147"/>
                    <a:pt x="7010" y="147"/>
                  </a:cubicBezTo>
                  <a:cubicBezTo>
                    <a:pt x="6277" y="147"/>
                    <a:pt x="5380" y="413"/>
                    <a:pt x="4290" y="1125"/>
                  </a:cubicBezTo>
                  <a:cubicBezTo>
                    <a:pt x="1" y="3920"/>
                    <a:pt x="4083" y="8238"/>
                    <a:pt x="6434" y="8637"/>
                  </a:cubicBezTo>
                  <a:cubicBezTo>
                    <a:pt x="9140" y="9111"/>
                    <a:pt x="10264" y="11166"/>
                    <a:pt x="10264" y="11166"/>
                  </a:cubicBezTo>
                  <a:cubicBezTo>
                    <a:pt x="10264" y="11166"/>
                    <a:pt x="11876" y="8830"/>
                    <a:pt x="14331" y="8578"/>
                  </a:cubicBezTo>
                  <a:cubicBezTo>
                    <a:pt x="16801" y="8312"/>
                    <a:pt x="20454" y="3018"/>
                    <a:pt x="16062" y="711"/>
                  </a:cubicBezTo>
                  <a:cubicBezTo>
                    <a:pt x="15085" y="199"/>
                    <a:pt x="14238" y="0"/>
                    <a:pt x="13512" y="0"/>
                  </a:cubicBezTo>
                  <a:close/>
                </a:path>
              </a:pathLst>
            </a:custGeom>
            <a:solidFill>
              <a:srgbClr val="F49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7"/>
            <p:cNvSpPr/>
            <p:nvPr/>
          </p:nvSpPr>
          <p:spPr>
            <a:xfrm>
              <a:off x="3139325" y="3577275"/>
              <a:ext cx="455875" cy="279025"/>
            </a:xfrm>
            <a:custGeom>
              <a:avLst/>
              <a:gdLst/>
              <a:ahLst/>
              <a:cxnLst/>
              <a:rect l="l" t="t" r="r" b="b"/>
              <a:pathLst>
                <a:path w="18235" h="11161" extrusionOk="0">
                  <a:moveTo>
                    <a:pt x="5549" y="0"/>
                  </a:moveTo>
                  <a:cubicBezTo>
                    <a:pt x="4334" y="0"/>
                    <a:pt x="3206" y="521"/>
                    <a:pt x="2351" y="1755"/>
                  </a:cubicBezTo>
                  <a:cubicBezTo>
                    <a:pt x="0" y="5348"/>
                    <a:pt x="3120" y="8469"/>
                    <a:pt x="5398" y="8617"/>
                  </a:cubicBezTo>
                  <a:cubicBezTo>
                    <a:pt x="8385" y="8824"/>
                    <a:pt x="8903" y="11160"/>
                    <a:pt x="8903" y="11160"/>
                  </a:cubicBezTo>
                  <a:cubicBezTo>
                    <a:pt x="9036" y="9386"/>
                    <a:pt x="12497" y="8040"/>
                    <a:pt x="13665" y="7818"/>
                  </a:cubicBezTo>
                  <a:cubicBezTo>
                    <a:pt x="14833" y="7611"/>
                    <a:pt x="18235" y="3382"/>
                    <a:pt x="14730" y="1311"/>
                  </a:cubicBezTo>
                  <a:cubicBezTo>
                    <a:pt x="13572" y="627"/>
                    <a:pt x="12580" y="398"/>
                    <a:pt x="11769" y="398"/>
                  </a:cubicBezTo>
                  <a:cubicBezTo>
                    <a:pt x="10124" y="398"/>
                    <a:pt x="9228" y="1341"/>
                    <a:pt x="9228" y="1341"/>
                  </a:cubicBezTo>
                  <a:cubicBezTo>
                    <a:pt x="8037" y="510"/>
                    <a:pt x="6750" y="0"/>
                    <a:pt x="5549" y="0"/>
                  </a:cubicBezTo>
                  <a:close/>
                </a:path>
              </a:pathLst>
            </a:custGeom>
            <a:solidFill>
              <a:srgbClr val="F49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7"/>
            <p:cNvSpPr/>
            <p:nvPr/>
          </p:nvSpPr>
          <p:spPr>
            <a:xfrm>
              <a:off x="3118250" y="3802425"/>
              <a:ext cx="475100" cy="262775"/>
            </a:xfrm>
            <a:custGeom>
              <a:avLst/>
              <a:gdLst/>
              <a:ahLst/>
              <a:cxnLst/>
              <a:rect l="l" t="t" r="r" b="b"/>
              <a:pathLst>
                <a:path w="19004" h="10511" extrusionOk="0">
                  <a:moveTo>
                    <a:pt x="4890" y="1"/>
                  </a:moveTo>
                  <a:cubicBezTo>
                    <a:pt x="3768" y="1"/>
                    <a:pt x="2712" y="502"/>
                    <a:pt x="2041" y="1799"/>
                  </a:cubicBezTo>
                  <a:cubicBezTo>
                    <a:pt x="0" y="5748"/>
                    <a:pt x="3402" y="8528"/>
                    <a:pt x="5783" y="8617"/>
                  </a:cubicBezTo>
                  <a:cubicBezTo>
                    <a:pt x="8164" y="8721"/>
                    <a:pt x="9702" y="10510"/>
                    <a:pt x="9702" y="10510"/>
                  </a:cubicBezTo>
                  <a:cubicBezTo>
                    <a:pt x="9716" y="9889"/>
                    <a:pt x="11964" y="8676"/>
                    <a:pt x="14508" y="7966"/>
                  </a:cubicBezTo>
                  <a:cubicBezTo>
                    <a:pt x="17052" y="7242"/>
                    <a:pt x="19004" y="1711"/>
                    <a:pt x="14833" y="794"/>
                  </a:cubicBezTo>
                  <a:cubicBezTo>
                    <a:pt x="14397" y="699"/>
                    <a:pt x="13998" y="657"/>
                    <a:pt x="13632" y="657"/>
                  </a:cubicBezTo>
                  <a:cubicBezTo>
                    <a:pt x="10519" y="657"/>
                    <a:pt x="9879" y="3737"/>
                    <a:pt x="9879" y="3737"/>
                  </a:cubicBezTo>
                  <a:cubicBezTo>
                    <a:pt x="9750" y="2089"/>
                    <a:pt x="7182" y="1"/>
                    <a:pt x="4890" y="1"/>
                  </a:cubicBezTo>
                  <a:close/>
                </a:path>
              </a:pathLst>
            </a:custGeom>
            <a:solidFill>
              <a:srgbClr val="F49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7"/>
            <p:cNvSpPr/>
            <p:nvPr/>
          </p:nvSpPr>
          <p:spPr>
            <a:xfrm>
              <a:off x="3341925" y="3496525"/>
              <a:ext cx="46225" cy="651850"/>
            </a:xfrm>
            <a:custGeom>
              <a:avLst/>
              <a:gdLst/>
              <a:ahLst/>
              <a:cxnLst/>
              <a:rect l="l" t="t" r="r" b="b"/>
              <a:pathLst>
                <a:path w="1849" h="26074" extrusionOk="0">
                  <a:moveTo>
                    <a:pt x="932" y="1"/>
                  </a:moveTo>
                  <a:lnTo>
                    <a:pt x="0" y="26074"/>
                  </a:lnTo>
                  <a:lnTo>
                    <a:pt x="1849" y="26074"/>
                  </a:lnTo>
                  <a:lnTo>
                    <a:pt x="1376" y="1"/>
                  </a:lnTo>
                  <a:close/>
                </a:path>
              </a:pathLst>
            </a:custGeom>
            <a:solidFill>
              <a:srgbClr val="22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7"/>
            <p:cNvSpPr/>
            <p:nvPr/>
          </p:nvSpPr>
          <p:spPr>
            <a:xfrm>
              <a:off x="3220650" y="3406325"/>
              <a:ext cx="279900" cy="115750"/>
            </a:xfrm>
            <a:custGeom>
              <a:avLst/>
              <a:gdLst/>
              <a:ahLst/>
              <a:cxnLst/>
              <a:rect l="l" t="t" r="r" b="b"/>
              <a:pathLst>
                <a:path w="11196" h="4630" fill="none" extrusionOk="0">
                  <a:moveTo>
                    <a:pt x="1" y="917"/>
                  </a:moveTo>
                  <a:lnTo>
                    <a:pt x="6020" y="4629"/>
                  </a:lnTo>
                  <a:lnTo>
                    <a:pt x="1119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7"/>
            <p:cNvSpPr/>
            <p:nvPr/>
          </p:nvSpPr>
          <p:spPr>
            <a:xfrm>
              <a:off x="3220650" y="3398925"/>
              <a:ext cx="46250" cy="73975"/>
            </a:xfrm>
            <a:custGeom>
              <a:avLst/>
              <a:gdLst/>
              <a:ahLst/>
              <a:cxnLst/>
              <a:rect l="l" t="t" r="r" b="b"/>
              <a:pathLst>
                <a:path w="1850" h="2959" fill="none" extrusionOk="0">
                  <a:moveTo>
                    <a:pt x="1687" y="1"/>
                  </a:moveTo>
                  <a:lnTo>
                    <a:pt x="1849" y="2352"/>
                  </a:lnTo>
                  <a:lnTo>
                    <a:pt x="1" y="295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7"/>
            <p:cNvSpPr/>
            <p:nvPr/>
          </p:nvSpPr>
          <p:spPr>
            <a:xfrm>
              <a:off x="3302350" y="3409275"/>
              <a:ext cx="4100" cy="70275"/>
            </a:xfrm>
            <a:custGeom>
              <a:avLst/>
              <a:gdLst/>
              <a:ahLst/>
              <a:cxnLst/>
              <a:rect l="l" t="t" r="r" b="b"/>
              <a:pathLst>
                <a:path w="164" h="2811" fill="none" extrusionOk="0">
                  <a:moveTo>
                    <a:pt x="164" y="1"/>
                  </a:moveTo>
                  <a:lnTo>
                    <a:pt x="1" y="281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7"/>
            <p:cNvSpPr/>
            <p:nvPr/>
          </p:nvSpPr>
          <p:spPr>
            <a:xfrm>
              <a:off x="3274250" y="3459575"/>
              <a:ext cx="59550" cy="54000"/>
            </a:xfrm>
            <a:custGeom>
              <a:avLst/>
              <a:gdLst/>
              <a:ahLst/>
              <a:cxnLst/>
              <a:rect l="l" t="t" r="r" b="b"/>
              <a:pathLst>
                <a:path w="2382" h="2160" fill="none" extrusionOk="0">
                  <a:moveTo>
                    <a:pt x="1" y="2159"/>
                  </a:moveTo>
                  <a:lnTo>
                    <a:pt x="2382" y="1582"/>
                  </a:lnTo>
                  <a:lnTo>
                    <a:pt x="2278"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7"/>
            <p:cNvSpPr/>
            <p:nvPr/>
          </p:nvSpPr>
          <p:spPr>
            <a:xfrm>
              <a:off x="3406250" y="3444400"/>
              <a:ext cx="25" cy="46250"/>
            </a:xfrm>
            <a:custGeom>
              <a:avLst/>
              <a:gdLst/>
              <a:ahLst/>
              <a:cxnLst/>
              <a:rect l="l" t="t" r="r" b="b"/>
              <a:pathLst>
                <a:path w="1" h="1850" fill="none" extrusionOk="0">
                  <a:moveTo>
                    <a:pt x="1" y="1"/>
                  </a:moveTo>
                  <a:lnTo>
                    <a:pt x="1" y="1849"/>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7"/>
            <p:cNvSpPr/>
            <p:nvPr/>
          </p:nvSpPr>
          <p:spPr>
            <a:xfrm>
              <a:off x="3442850" y="3391175"/>
              <a:ext cx="57700" cy="81725"/>
            </a:xfrm>
            <a:custGeom>
              <a:avLst/>
              <a:gdLst/>
              <a:ahLst/>
              <a:cxnLst/>
              <a:rect l="l" t="t" r="r" b="b"/>
              <a:pathLst>
                <a:path w="2308" h="3269" fill="none" extrusionOk="0">
                  <a:moveTo>
                    <a:pt x="1" y="0"/>
                  </a:moveTo>
                  <a:lnTo>
                    <a:pt x="1" y="2677"/>
                  </a:lnTo>
                  <a:lnTo>
                    <a:pt x="2308" y="326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7"/>
            <p:cNvSpPr/>
            <p:nvPr/>
          </p:nvSpPr>
          <p:spPr>
            <a:xfrm>
              <a:off x="3471700" y="3398925"/>
              <a:ext cx="35875" cy="33300"/>
            </a:xfrm>
            <a:custGeom>
              <a:avLst/>
              <a:gdLst/>
              <a:ahLst/>
              <a:cxnLst/>
              <a:rect l="l" t="t" r="r" b="b"/>
              <a:pathLst>
                <a:path w="1435" h="1332" fill="none" extrusionOk="0">
                  <a:moveTo>
                    <a:pt x="0" y="1"/>
                  </a:moveTo>
                  <a:lnTo>
                    <a:pt x="0" y="1332"/>
                  </a:lnTo>
                  <a:lnTo>
                    <a:pt x="1435" y="1332"/>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7"/>
            <p:cNvSpPr/>
            <p:nvPr/>
          </p:nvSpPr>
          <p:spPr>
            <a:xfrm>
              <a:off x="3388125" y="3510225"/>
              <a:ext cx="54750" cy="25"/>
            </a:xfrm>
            <a:custGeom>
              <a:avLst/>
              <a:gdLst/>
              <a:ahLst/>
              <a:cxnLst/>
              <a:rect l="l" t="t" r="r" b="b"/>
              <a:pathLst>
                <a:path w="2190" h="1" fill="none" extrusionOk="0">
                  <a:moveTo>
                    <a:pt x="1" y="0"/>
                  </a:moveTo>
                  <a:lnTo>
                    <a:pt x="219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7"/>
            <p:cNvSpPr/>
            <p:nvPr/>
          </p:nvSpPr>
          <p:spPr>
            <a:xfrm>
              <a:off x="3208825" y="3643325"/>
              <a:ext cx="280275" cy="103175"/>
            </a:xfrm>
            <a:custGeom>
              <a:avLst/>
              <a:gdLst/>
              <a:ahLst/>
              <a:cxnLst/>
              <a:rect l="l" t="t" r="r" b="b"/>
              <a:pathLst>
                <a:path w="11211" h="4127" fill="none" extrusionOk="0">
                  <a:moveTo>
                    <a:pt x="0" y="459"/>
                  </a:moveTo>
                  <a:lnTo>
                    <a:pt x="6655" y="4126"/>
                  </a:lnTo>
                  <a:lnTo>
                    <a:pt x="1121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7"/>
            <p:cNvSpPr/>
            <p:nvPr/>
          </p:nvSpPr>
          <p:spPr>
            <a:xfrm>
              <a:off x="3213625" y="3631475"/>
              <a:ext cx="45125" cy="58450"/>
            </a:xfrm>
            <a:custGeom>
              <a:avLst/>
              <a:gdLst/>
              <a:ahLst/>
              <a:cxnLst/>
              <a:rect l="l" t="t" r="r" b="b"/>
              <a:pathLst>
                <a:path w="1805" h="2338" fill="none" extrusionOk="0">
                  <a:moveTo>
                    <a:pt x="1" y="2337"/>
                  </a:moveTo>
                  <a:lnTo>
                    <a:pt x="1805" y="2027"/>
                  </a:lnTo>
                  <a:lnTo>
                    <a:pt x="180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7"/>
            <p:cNvSpPr/>
            <p:nvPr/>
          </p:nvSpPr>
          <p:spPr>
            <a:xfrm>
              <a:off x="3298675" y="3649975"/>
              <a:ext cx="25" cy="54375"/>
            </a:xfrm>
            <a:custGeom>
              <a:avLst/>
              <a:gdLst/>
              <a:ahLst/>
              <a:cxnLst/>
              <a:rect l="l" t="t" r="r" b="b"/>
              <a:pathLst>
                <a:path w="1" h="2175" fill="none" extrusionOk="0">
                  <a:moveTo>
                    <a:pt x="0" y="0"/>
                  </a:moveTo>
                  <a:lnTo>
                    <a:pt x="0" y="2174"/>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7"/>
            <p:cNvSpPr/>
            <p:nvPr/>
          </p:nvSpPr>
          <p:spPr>
            <a:xfrm>
              <a:off x="3274250" y="3660700"/>
              <a:ext cx="55500" cy="79125"/>
            </a:xfrm>
            <a:custGeom>
              <a:avLst/>
              <a:gdLst/>
              <a:ahLst/>
              <a:cxnLst/>
              <a:rect l="l" t="t" r="r" b="b"/>
              <a:pathLst>
                <a:path w="2220" h="3165" fill="none" extrusionOk="0">
                  <a:moveTo>
                    <a:pt x="1" y="3165"/>
                  </a:moveTo>
                  <a:lnTo>
                    <a:pt x="2219" y="2425"/>
                  </a:lnTo>
                  <a:lnTo>
                    <a:pt x="2219"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7"/>
            <p:cNvSpPr/>
            <p:nvPr/>
          </p:nvSpPr>
          <p:spPr>
            <a:xfrm>
              <a:off x="3310125" y="3737950"/>
              <a:ext cx="42900" cy="25550"/>
            </a:xfrm>
            <a:custGeom>
              <a:avLst/>
              <a:gdLst/>
              <a:ahLst/>
              <a:cxnLst/>
              <a:rect l="l" t="t" r="r" b="b"/>
              <a:pathLst>
                <a:path w="1716" h="1022" fill="none" extrusionOk="0">
                  <a:moveTo>
                    <a:pt x="0" y="1021"/>
                  </a:moveTo>
                  <a:lnTo>
                    <a:pt x="1716"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7"/>
            <p:cNvSpPr/>
            <p:nvPr/>
          </p:nvSpPr>
          <p:spPr>
            <a:xfrm>
              <a:off x="3395900" y="3672150"/>
              <a:ext cx="79150" cy="54000"/>
            </a:xfrm>
            <a:custGeom>
              <a:avLst/>
              <a:gdLst/>
              <a:ahLst/>
              <a:cxnLst/>
              <a:rect l="l" t="t" r="r" b="b"/>
              <a:pathLst>
                <a:path w="3166" h="2160" fill="none" extrusionOk="0">
                  <a:moveTo>
                    <a:pt x="1" y="1"/>
                  </a:moveTo>
                  <a:lnTo>
                    <a:pt x="134" y="1967"/>
                  </a:lnTo>
                  <a:lnTo>
                    <a:pt x="3165" y="216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7"/>
            <p:cNvSpPr/>
            <p:nvPr/>
          </p:nvSpPr>
          <p:spPr>
            <a:xfrm>
              <a:off x="3442850" y="3637775"/>
              <a:ext cx="56225" cy="44375"/>
            </a:xfrm>
            <a:custGeom>
              <a:avLst/>
              <a:gdLst/>
              <a:ahLst/>
              <a:cxnLst/>
              <a:rect l="l" t="t" r="r" b="b"/>
              <a:pathLst>
                <a:path w="2249" h="1775" fill="none" extrusionOk="0">
                  <a:moveTo>
                    <a:pt x="1" y="0"/>
                  </a:moveTo>
                  <a:lnTo>
                    <a:pt x="1" y="1775"/>
                  </a:lnTo>
                  <a:lnTo>
                    <a:pt x="2249" y="156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7"/>
            <p:cNvSpPr/>
            <p:nvPr/>
          </p:nvSpPr>
          <p:spPr>
            <a:xfrm>
              <a:off x="3198100" y="3858850"/>
              <a:ext cx="302825" cy="132775"/>
            </a:xfrm>
            <a:custGeom>
              <a:avLst/>
              <a:gdLst/>
              <a:ahLst/>
              <a:cxnLst/>
              <a:rect l="l" t="t" r="r" b="b"/>
              <a:pathLst>
                <a:path w="12113" h="5311" fill="none" extrusionOk="0">
                  <a:moveTo>
                    <a:pt x="0" y="1317"/>
                  </a:moveTo>
                  <a:lnTo>
                    <a:pt x="2751" y="2293"/>
                  </a:lnTo>
                  <a:lnTo>
                    <a:pt x="6685" y="5310"/>
                  </a:lnTo>
                  <a:lnTo>
                    <a:pt x="12113"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7"/>
            <p:cNvSpPr/>
            <p:nvPr/>
          </p:nvSpPr>
          <p:spPr>
            <a:xfrm>
              <a:off x="3258725" y="3855175"/>
              <a:ext cx="8175" cy="61025"/>
            </a:xfrm>
            <a:custGeom>
              <a:avLst/>
              <a:gdLst/>
              <a:ahLst/>
              <a:cxnLst/>
              <a:rect l="l" t="t" r="r" b="b"/>
              <a:pathLst>
                <a:path w="327" h="2441" fill="none" extrusionOk="0">
                  <a:moveTo>
                    <a:pt x="1" y="0"/>
                  </a:moveTo>
                  <a:lnTo>
                    <a:pt x="326" y="244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7"/>
            <p:cNvSpPr/>
            <p:nvPr/>
          </p:nvSpPr>
          <p:spPr>
            <a:xfrm>
              <a:off x="3226200" y="3934650"/>
              <a:ext cx="60275" cy="56975"/>
            </a:xfrm>
            <a:custGeom>
              <a:avLst/>
              <a:gdLst/>
              <a:ahLst/>
              <a:cxnLst/>
              <a:rect l="l" t="t" r="r" b="b"/>
              <a:pathLst>
                <a:path w="2411" h="2279" fill="none" extrusionOk="0">
                  <a:moveTo>
                    <a:pt x="0" y="415"/>
                  </a:moveTo>
                  <a:lnTo>
                    <a:pt x="2411" y="1"/>
                  </a:lnTo>
                  <a:lnTo>
                    <a:pt x="1050" y="2278"/>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3318250" y="3884375"/>
              <a:ext cx="5200" cy="71000"/>
            </a:xfrm>
            <a:custGeom>
              <a:avLst/>
              <a:gdLst/>
              <a:ahLst/>
              <a:cxnLst/>
              <a:rect l="l" t="t" r="r" b="b"/>
              <a:pathLst>
                <a:path w="208" h="2840" fill="none" extrusionOk="0">
                  <a:moveTo>
                    <a:pt x="208" y="0"/>
                  </a:moveTo>
                  <a:lnTo>
                    <a:pt x="1" y="284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3409200" y="3901000"/>
              <a:ext cx="57700" cy="61400"/>
            </a:xfrm>
            <a:custGeom>
              <a:avLst/>
              <a:gdLst/>
              <a:ahLst/>
              <a:cxnLst/>
              <a:rect l="l" t="t" r="r" b="b"/>
              <a:pathLst>
                <a:path w="2308" h="2456" fill="none" extrusionOk="0">
                  <a:moveTo>
                    <a:pt x="1" y="1"/>
                  </a:moveTo>
                  <a:lnTo>
                    <a:pt x="134" y="1761"/>
                  </a:lnTo>
                  <a:lnTo>
                    <a:pt x="2308" y="2456"/>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3460975" y="3858850"/>
              <a:ext cx="39950" cy="38475"/>
            </a:xfrm>
            <a:custGeom>
              <a:avLst/>
              <a:gdLst/>
              <a:ahLst/>
              <a:cxnLst/>
              <a:rect l="l" t="t" r="r" b="b"/>
              <a:pathLst>
                <a:path w="1598" h="1539" fill="none" extrusionOk="0">
                  <a:moveTo>
                    <a:pt x="178" y="1"/>
                  </a:moveTo>
                  <a:lnTo>
                    <a:pt x="0" y="1539"/>
                  </a:lnTo>
                  <a:lnTo>
                    <a:pt x="1598" y="1539"/>
                  </a:lnTo>
                </a:path>
              </a:pathLst>
            </a:custGeom>
            <a:noFill/>
            <a:ln w="4425" cap="rnd" cmpd="sng">
              <a:solidFill>
                <a:srgbClr val="5E88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37"/>
          <p:cNvGrpSpPr/>
          <p:nvPr/>
        </p:nvGrpSpPr>
        <p:grpSpPr>
          <a:xfrm flipH="1">
            <a:off x="423475" y="3942225"/>
            <a:ext cx="502825" cy="736500"/>
            <a:chOff x="6108925" y="2841025"/>
            <a:chExt cx="502825" cy="736500"/>
          </a:xfrm>
        </p:grpSpPr>
        <p:sp>
          <p:nvSpPr>
            <p:cNvPr id="1018" name="Google Shape;1018;p37"/>
            <p:cNvSpPr/>
            <p:nvPr/>
          </p:nvSpPr>
          <p:spPr>
            <a:xfrm>
              <a:off x="6108925" y="2841025"/>
              <a:ext cx="502825" cy="736500"/>
            </a:xfrm>
            <a:custGeom>
              <a:avLst/>
              <a:gdLst/>
              <a:ahLst/>
              <a:cxnLst/>
              <a:rect l="l" t="t" r="r" b="b"/>
              <a:pathLst>
                <a:path w="20113" h="29460" extrusionOk="0">
                  <a:moveTo>
                    <a:pt x="20098" y="0"/>
                  </a:moveTo>
                  <a:cubicBezTo>
                    <a:pt x="20098" y="0"/>
                    <a:pt x="15957" y="666"/>
                    <a:pt x="12955" y="3121"/>
                  </a:cubicBezTo>
                  <a:lnTo>
                    <a:pt x="14375" y="5103"/>
                  </a:lnTo>
                  <a:lnTo>
                    <a:pt x="14375" y="5103"/>
                  </a:lnTo>
                  <a:lnTo>
                    <a:pt x="12156" y="4156"/>
                  </a:lnTo>
                  <a:lnTo>
                    <a:pt x="8592" y="9243"/>
                  </a:lnTo>
                  <a:lnTo>
                    <a:pt x="10367" y="11225"/>
                  </a:lnTo>
                  <a:lnTo>
                    <a:pt x="7335" y="11151"/>
                  </a:lnTo>
                  <a:lnTo>
                    <a:pt x="4673" y="15854"/>
                  </a:lnTo>
                  <a:lnTo>
                    <a:pt x="6685" y="17481"/>
                  </a:lnTo>
                  <a:lnTo>
                    <a:pt x="3002" y="16978"/>
                  </a:lnTo>
                  <a:cubicBezTo>
                    <a:pt x="3002" y="16978"/>
                    <a:pt x="0" y="23308"/>
                    <a:pt x="1863" y="29460"/>
                  </a:cubicBezTo>
                  <a:cubicBezTo>
                    <a:pt x="1863" y="29460"/>
                    <a:pt x="13739" y="21651"/>
                    <a:pt x="16815" y="14005"/>
                  </a:cubicBezTo>
                  <a:lnTo>
                    <a:pt x="14700" y="13177"/>
                  </a:lnTo>
                  <a:lnTo>
                    <a:pt x="17835" y="11861"/>
                  </a:lnTo>
                  <a:lnTo>
                    <a:pt x="19640" y="7350"/>
                  </a:lnTo>
                  <a:lnTo>
                    <a:pt x="16800" y="7069"/>
                  </a:lnTo>
                  <a:lnTo>
                    <a:pt x="19373" y="6389"/>
                  </a:lnTo>
                  <a:cubicBezTo>
                    <a:pt x="19373" y="6389"/>
                    <a:pt x="20113" y="2781"/>
                    <a:pt x="20098" y="0"/>
                  </a:cubicBezTo>
                  <a:close/>
                </a:path>
              </a:pathLst>
            </a:custGeom>
            <a:solidFill>
              <a:srgbClr val="88C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6183600" y="2901275"/>
              <a:ext cx="380475" cy="616725"/>
            </a:xfrm>
            <a:custGeom>
              <a:avLst/>
              <a:gdLst/>
              <a:ahLst/>
              <a:cxnLst/>
              <a:rect l="l" t="t" r="r" b="b"/>
              <a:pathLst>
                <a:path w="15219" h="24669" fill="none" extrusionOk="0">
                  <a:moveTo>
                    <a:pt x="0" y="24669"/>
                  </a:moveTo>
                  <a:cubicBezTo>
                    <a:pt x="0" y="24669"/>
                    <a:pt x="2189" y="19197"/>
                    <a:pt x="4585" y="16402"/>
                  </a:cubicBezTo>
                  <a:cubicBezTo>
                    <a:pt x="6981" y="13607"/>
                    <a:pt x="11284" y="8445"/>
                    <a:pt x="12586" y="4585"/>
                  </a:cubicBezTo>
                  <a:cubicBezTo>
                    <a:pt x="13887" y="726"/>
                    <a:pt x="15218" y="1"/>
                    <a:pt x="15218" y="1"/>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6189875" y="3393375"/>
              <a:ext cx="101700" cy="67700"/>
            </a:xfrm>
            <a:custGeom>
              <a:avLst/>
              <a:gdLst/>
              <a:ahLst/>
              <a:cxnLst/>
              <a:rect l="l" t="t" r="r" b="b"/>
              <a:pathLst>
                <a:path w="4068" h="2708" fill="none" extrusionOk="0">
                  <a:moveTo>
                    <a:pt x="4068" y="1154"/>
                  </a:moveTo>
                  <a:lnTo>
                    <a:pt x="755" y="2707"/>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6234625" y="3310200"/>
              <a:ext cx="156400" cy="63625"/>
            </a:xfrm>
            <a:custGeom>
              <a:avLst/>
              <a:gdLst/>
              <a:ahLst/>
              <a:cxnLst/>
              <a:rect l="l" t="t" r="r" b="b"/>
              <a:pathLst>
                <a:path w="6256" h="2545" fill="none" extrusionOk="0">
                  <a:moveTo>
                    <a:pt x="6256" y="562"/>
                  </a:moveTo>
                  <a:lnTo>
                    <a:pt x="799" y="2544"/>
                  </a:lnTo>
                  <a:lnTo>
                    <a:pt x="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6318175" y="3190400"/>
              <a:ext cx="129800" cy="76575"/>
            </a:xfrm>
            <a:custGeom>
              <a:avLst/>
              <a:gdLst/>
              <a:ahLst/>
              <a:cxnLst/>
              <a:rect l="l" t="t" r="r" b="b"/>
              <a:pathLst>
                <a:path w="5192" h="3063" fill="none" extrusionOk="0">
                  <a:moveTo>
                    <a:pt x="5191" y="1376"/>
                  </a:moveTo>
                  <a:lnTo>
                    <a:pt x="577" y="3062"/>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6401725" y="3102425"/>
              <a:ext cx="81375" cy="70250"/>
            </a:xfrm>
            <a:custGeom>
              <a:avLst/>
              <a:gdLst/>
              <a:ahLst/>
              <a:cxnLst/>
              <a:rect l="l" t="t" r="r" b="b"/>
              <a:pathLst>
                <a:path w="3255" h="2810" fill="none" extrusionOk="0">
                  <a:moveTo>
                    <a:pt x="3254" y="1272"/>
                  </a:moveTo>
                  <a:lnTo>
                    <a:pt x="297" y="2810"/>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6431300" y="3017750"/>
              <a:ext cx="104300" cy="74700"/>
            </a:xfrm>
            <a:custGeom>
              <a:avLst/>
              <a:gdLst/>
              <a:ahLst/>
              <a:cxnLst/>
              <a:rect l="l" t="t" r="r" b="b"/>
              <a:pathLst>
                <a:path w="4172" h="2988" fill="none" extrusionOk="0">
                  <a:moveTo>
                    <a:pt x="4171" y="1642"/>
                  </a:moveTo>
                  <a:lnTo>
                    <a:pt x="1228" y="2988"/>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6498975" y="2912375"/>
              <a:ext cx="66200" cy="81000"/>
            </a:xfrm>
            <a:custGeom>
              <a:avLst/>
              <a:gdLst/>
              <a:ahLst/>
              <a:cxnLst/>
              <a:rect l="l" t="t" r="r" b="b"/>
              <a:pathLst>
                <a:path w="2648" h="3240" fill="none" extrusionOk="0">
                  <a:moveTo>
                    <a:pt x="2647" y="2145"/>
                  </a:moveTo>
                  <a:lnTo>
                    <a:pt x="296" y="3239"/>
                  </a:lnTo>
                  <a:lnTo>
                    <a:pt x="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1026;p37"/>
          <p:cNvGrpSpPr/>
          <p:nvPr/>
        </p:nvGrpSpPr>
        <p:grpSpPr>
          <a:xfrm flipH="1">
            <a:off x="384225" y="4411750"/>
            <a:ext cx="499500" cy="291325"/>
            <a:chOff x="6432425" y="3554250"/>
            <a:chExt cx="499500" cy="291325"/>
          </a:xfrm>
        </p:grpSpPr>
        <p:sp>
          <p:nvSpPr>
            <p:cNvPr id="1027" name="Google Shape;1027;p37"/>
            <p:cNvSpPr/>
            <p:nvPr/>
          </p:nvSpPr>
          <p:spPr>
            <a:xfrm>
              <a:off x="6432425" y="3554250"/>
              <a:ext cx="499500" cy="291325"/>
            </a:xfrm>
            <a:custGeom>
              <a:avLst/>
              <a:gdLst/>
              <a:ahLst/>
              <a:cxnLst/>
              <a:rect l="l" t="t" r="r" b="b"/>
              <a:pathLst>
                <a:path w="19980" h="11653" extrusionOk="0">
                  <a:moveTo>
                    <a:pt x="16277" y="0"/>
                  </a:moveTo>
                  <a:cubicBezTo>
                    <a:pt x="15819" y="0"/>
                    <a:pt x="15346" y="34"/>
                    <a:pt x="14878" y="117"/>
                  </a:cubicBezTo>
                  <a:lnTo>
                    <a:pt x="15055" y="1714"/>
                  </a:lnTo>
                  <a:lnTo>
                    <a:pt x="14079" y="443"/>
                  </a:lnTo>
                  <a:lnTo>
                    <a:pt x="10382" y="2217"/>
                  </a:lnTo>
                  <a:lnTo>
                    <a:pt x="10767" y="3933"/>
                  </a:lnTo>
                  <a:lnTo>
                    <a:pt x="9051" y="2912"/>
                  </a:lnTo>
                  <a:lnTo>
                    <a:pt x="6005" y="4761"/>
                  </a:lnTo>
                  <a:lnTo>
                    <a:pt x="6626" y="6329"/>
                  </a:lnTo>
                  <a:lnTo>
                    <a:pt x="4674" y="4850"/>
                  </a:lnTo>
                  <a:cubicBezTo>
                    <a:pt x="4674" y="4850"/>
                    <a:pt x="917" y="7526"/>
                    <a:pt x="0" y="11653"/>
                  </a:cubicBezTo>
                  <a:cubicBezTo>
                    <a:pt x="0" y="11653"/>
                    <a:pt x="9332" y="11002"/>
                    <a:pt x="13576" y="7615"/>
                  </a:cubicBezTo>
                  <a:lnTo>
                    <a:pt x="12630" y="6447"/>
                  </a:lnTo>
                  <a:lnTo>
                    <a:pt x="14848" y="6713"/>
                  </a:lnTo>
                  <a:lnTo>
                    <a:pt x="17348" y="4702"/>
                  </a:lnTo>
                  <a:lnTo>
                    <a:pt x="15795" y="3622"/>
                  </a:lnTo>
                  <a:lnTo>
                    <a:pt x="17495" y="4066"/>
                  </a:lnTo>
                  <a:cubicBezTo>
                    <a:pt x="17495" y="4066"/>
                    <a:pt x="19093" y="2232"/>
                    <a:pt x="19980" y="635"/>
                  </a:cubicBezTo>
                  <a:cubicBezTo>
                    <a:pt x="19980" y="635"/>
                    <a:pt x="18262" y="0"/>
                    <a:pt x="16277" y="0"/>
                  </a:cubicBezTo>
                  <a:close/>
                </a:path>
              </a:pathLst>
            </a:custGeom>
            <a:solidFill>
              <a:srgbClr val="9AD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6467550" y="3588975"/>
              <a:ext cx="417800" cy="231450"/>
            </a:xfrm>
            <a:custGeom>
              <a:avLst/>
              <a:gdLst/>
              <a:ahLst/>
              <a:cxnLst/>
              <a:rect l="l" t="t" r="r" b="b"/>
              <a:pathLst>
                <a:path w="16712" h="9258" fill="none" extrusionOk="0">
                  <a:moveTo>
                    <a:pt x="0" y="9258"/>
                  </a:moveTo>
                  <a:cubicBezTo>
                    <a:pt x="0" y="9258"/>
                    <a:pt x="3032" y="6833"/>
                    <a:pt x="5309" y="5990"/>
                  </a:cubicBezTo>
                  <a:cubicBezTo>
                    <a:pt x="7587" y="5161"/>
                    <a:pt x="11713" y="3594"/>
                    <a:pt x="13724" y="1790"/>
                  </a:cubicBezTo>
                  <a:cubicBezTo>
                    <a:pt x="15721" y="0"/>
                    <a:pt x="16712" y="15"/>
                    <a:pt x="16712" y="15"/>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6500450" y="3750900"/>
              <a:ext cx="60275" cy="49575"/>
            </a:xfrm>
            <a:custGeom>
              <a:avLst/>
              <a:gdLst/>
              <a:ahLst/>
              <a:cxnLst/>
              <a:rect l="l" t="t" r="r" b="b"/>
              <a:pathLst>
                <a:path w="2411" h="1983" fill="none" extrusionOk="0">
                  <a:moveTo>
                    <a:pt x="2411" y="1982"/>
                  </a:moveTo>
                  <a:lnTo>
                    <a:pt x="0" y="1805"/>
                  </a:lnTo>
                  <a:lnTo>
                    <a:pt x="444"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6555175" y="3717625"/>
              <a:ext cx="94300" cy="58825"/>
            </a:xfrm>
            <a:custGeom>
              <a:avLst/>
              <a:gdLst/>
              <a:ahLst/>
              <a:cxnLst/>
              <a:rect l="l" t="t" r="r" b="b"/>
              <a:pathLst>
                <a:path w="3772" h="2353" fill="none" extrusionOk="0">
                  <a:moveTo>
                    <a:pt x="3771" y="2352"/>
                  </a:moveTo>
                  <a:lnTo>
                    <a:pt x="0" y="1716"/>
                  </a:lnTo>
                  <a:lnTo>
                    <a:pt x="35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7"/>
            <p:cNvSpPr/>
            <p:nvPr/>
          </p:nvSpPr>
          <p:spPr>
            <a:xfrm>
              <a:off x="6634275" y="3676225"/>
              <a:ext cx="79900" cy="61400"/>
            </a:xfrm>
            <a:custGeom>
              <a:avLst/>
              <a:gdLst/>
              <a:ahLst/>
              <a:cxnLst/>
              <a:rect l="l" t="t" r="r" b="b"/>
              <a:pathLst>
                <a:path w="3196" h="2456" fill="none" extrusionOk="0">
                  <a:moveTo>
                    <a:pt x="3195" y="2455"/>
                  </a:moveTo>
                  <a:lnTo>
                    <a:pt x="1" y="1938"/>
                  </a:lnTo>
                  <a:lnTo>
                    <a:pt x="66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7"/>
            <p:cNvSpPr/>
            <p:nvPr/>
          </p:nvSpPr>
          <p:spPr>
            <a:xfrm>
              <a:off x="6708600" y="3652175"/>
              <a:ext cx="55125" cy="44775"/>
            </a:xfrm>
            <a:custGeom>
              <a:avLst/>
              <a:gdLst/>
              <a:ahLst/>
              <a:cxnLst/>
              <a:rect l="l" t="t" r="r" b="b"/>
              <a:pathLst>
                <a:path w="2205" h="1791" fill="none" extrusionOk="0">
                  <a:moveTo>
                    <a:pt x="2204" y="1790"/>
                  </a:moveTo>
                  <a:lnTo>
                    <a:pt x="1" y="1716"/>
                  </a:lnTo>
                  <a:lnTo>
                    <a:pt x="74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6765175" y="3613375"/>
              <a:ext cx="52900" cy="57325"/>
            </a:xfrm>
            <a:custGeom>
              <a:avLst/>
              <a:gdLst/>
              <a:ahLst/>
              <a:cxnLst/>
              <a:rect l="l" t="t" r="r" b="b"/>
              <a:pathLst>
                <a:path w="2116" h="2293" fill="none" extrusionOk="0">
                  <a:moveTo>
                    <a:pt x="2115" y="2292"/>
                  </a:moveTo>
                  <a:lnTo>
                    <a:pt x="0" y="2100"/>
                  </a:lnTo>
                  <a:lnTo>
                    <a:pt x="252"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6822475" y="3574925"/>
              <a:ext cx="42550" cy="52150"/>
            </a:xfrm>
            <a:custGeom>
              <a:avLst/>
              <a:gdLst/>
              <a:ahLst/>
              <a:cxnLst/>
              <a:rect l="l" t="t" r="r" b="b"/>
              <a:pathLst>
                <a:path w="1702" h="2086" fill="none" extrusionOk="0">
                  <a:moveTo>
                    <a:pt x="1701" y="2085"/>
                  </a:moveTo>
                  <a:lnTo>
                    <a:pt x="0" y="1952"/>
                  </a:lnTo>
                  <a:lnTo>
                    <a:pt x="873"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 name="Google Shape;1035;p37"/>
          <p:cNvGrpSpPr/>
          <p:nvPr/>
        </p:nvGrpSpPr>
        <p:grpSpPr>
          <a:xfrm flipH="1">
            <a:off x="5715794" y="3961757"/>
            <a:ext cx="493171" cy="722286"/>
            <a:chOff x="6108925" y="2841025"/>
            <a:chExt cx="502825" cy="736500"/>
          </a:xfrm>
        </p:grpSpPr>
        <p:sp>
          <p:nvSpPr>
            <p:cNvPr id="1036" name="Google Shape;1036;p37"/>
            <p:cNvSpPr/>
            <p:nvPr/>
          </p:nvSpPr>
          <p:spPr>
            <a:xfrm>
              <a:off x="6108925" y="2841025"/>
              <a:ext cx="502825" cy="736500"/>
            </a:xfrm>
            <a:custGeom>
              <a:avLst/>
              <a:gdLst/>
              <a:ahLst/>
              <a:cxnLst/>
              <a:rect l="l" t="t" r="r" b="b"/>
              <a:pathLst>
                <a:path w="20113" h="29460" extrusionOk="0">
                  <a:moveTo>
                    <a:pt x="20098" y="0"/>
                  </a:moveTo>
                  <a:cubicBezTo>
                    <a:pt x="20098" y="0"/>
                    <a:pt x="15957" y="666"/>
                    <a:pt x="12955" y="3121"/>
                  </a:cubicBezTo>
                  <a:lnTo>
                    <a:pt x="14375" y="5103"/>
                  </a:lnTo>
                  <a:lnTo>
                    <a:pt x="14375" y="5103"/>
                  </a:lnTo>
                  <a:lnTo>
                    <a:pt x="12156" y="4156"/>
                  </a:lnTo>
                  <a:lnTo>
                    <a:pt x="8592" y="9243"/>
                  </a:lnTo>
                  <a:lnTo>
                    <a:pt x="10367" y="11225"/>
                  </a:lnTo>
                  <a:lnTo>
                    <a:pt x="7335" y="11151"/>
                  </a:lnTo>
                  <a:lnTo>
                    <a:pt x="4673" y="15854"/>
                  </a:lnTo>
                  <a:lnTo>
                    <a:pt x="6685" y="17481"/>
                  </a:lnTo>
                  <a:lnTo>
                    <a:pt x="3002" y="16978"/>
                  </a:lnTo>
                  <a:cubicBezTo>
                    <a:pt x="3002" y="16978"/>
                    <a:pt x="0" y="23308"/>
                    <a:pt x="1863" y="29460"/>
                  </a:cubicBezTo>
                  <a:cubicBezTo>
                    <a:pt x="1863" y="29460"/>
                    <a:pt x="13739" y="21651"/>
                    <a:pt x="16815" y="14005"/>
                  </a:cubicBezTo>
                  <a:lnTo>
                    <a:pt x="14700" y="13177"/>
                  </a:lnTo>
                  <a:lnTo>
                    <a:pt x="17835" y="11861"/>
                  </a:lnTo>
                  <a:lnTo>
                    <a:pt x="19640" y="7350"/>
                  </a:lnTo>
                  <a:lnTo>
                    <a:pt x="16800" y="7069"/>
                  </a:lnTo>
                  <a:lnTo>
                    <a:pt x="19373" y="6389"/>
                  </a:lnTo>
                  <a:cubicBezTo>
                    <a:pt x="19373" y="6389"/>
                    <a:pt x="20113" y="2781"/>
                    <a:pt x="20098" y="0"/>
                  </a:cubicBezTo>
                  <a:close/>
                </a:path>
              </a:pathLst>
            </a:custGeom>
            <a:solidFill>
              <a:srgbClr val="88C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a:off x="6183600" y="2901275"/>
              <a:ext cx="380475" cy="616725"/>
            </a:xfrm>
            <a:custGeom>
              <a:avLst/>
              <a:gdLst/>
              <a:ahLst/>
              <a:cxnLst/>
              <a:rect l="l" t="t" r="r" b="b"/>
              <a:pathLst>
                <a:path w="15219" h="24669" fill="none" extrusionOk="0">
                  <a:moveTo>
                    <a:pt x="0" y="24669"/>
                  </a:moveTo>
                  <a:cubicBezTo>
                    <a:pt x="0" y="24669"/>
                    <a:pt x="2189" y="19197"/>
                    <a:pt x="4585" y="16402"/>
                  </a:cubicBezTo>
                  <a:cubicBezTo>
                    <a:pt x="6981" y="13607"/>
                    <a:pt x="11284" y="8445"/>
                    <a:pt x="12586" y="4585"/>
                  </a:cubicBezTo>
                  <a:cubicBezTo>
                    <a:pt x="13887" y="726"/>
                    <a:pt x="15218" y="1"/>
                    <a:pt x="15218" y="1"/>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a:off x="6189875" y="3393375"/>
              <a:ext cx="101700" cy="67700"/>
            </a:xfrm>
            <a:custGeom>
              <a:avLst/>
              <a:gdLst/>
              <a:ahLst/>
              <a:cxnLst/>
              <a:rect l="l" t="t" r="r" b="b"/>
              <a:pathLst>
                <a:path w="4068" h="2708" fill="none" extrusionOk="0">
                  <a:moveTo>
                    <a:pt x="4068" y="1154"/>
                  </a:moveTo>
                  <a:lnTo>
                    <a:pt x="755" y="2707"/>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a:off x="6234625" y="3310200"/>
              <a:ext cx="156400" cy="63625"/>
            </a:xfrm>
            <a:custGeom>
              <a:avLst/>
              <a:gdLst/>
              <a:ahLst/>
              <a:cxnLst/>
              <a:rect l="l" t="t" r="r" b="b"/>
              <a:pathLst>
                <a:path w="6256" h="2545" fill="none" extrusionOk="0">
                  <a:moveTo>
                    <a:pt x="6256" y="562"/>
                  </a:moveTo>
                  <a:lnTo>
                    <a:pt x="799" y="2544"/>
                  </a:lnTo>
                  <a:lnTo>
                    <a:pt x="0"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6318175" y="3190400"/>
              <a:ext cx="129800" cy="76575"/>
            </a:xfrm>
            <a:custGeom>
              <a:avLst/>
              <a:gdLst/>
              <a:ahLst/>
              <a:cxnLst/>
              <a:rect l="l" t="t" r="r" b="b"/>
              <a:pathLst>
                <a:path w="5192" h="3063" fill="none" extrusionOk="0">
                  <a:moveTo>
                    <a:pt x="5191" y="1376"/>
                  </a:moveTo>
                  <a:lnTo>
                    <a:pt x="577" y="3062"/>
                  </a:lnTo>
                  <a:lnTo>
                    <a:pt x="1"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6401725" y="3102425"/>
              <a:ext cx="81375" cy="70250"/>
            </a:xfrm>
            <a:custGeom>
              <a:avLst/>
              <a:gdLst/>
              <a:ahLst/>
              <a:cxnLst/>
              <a:rect l="l" t="t" r="r" b="b"/>
              <a:pathLst>
                <a:path w="3255" h="2810" fill="none" extrusionOk="0">
                  <a:moveTo>
                    <a:pt x="3254" y="1272"/>
                  </a:moveTo>
                  <a:lnTo>
                    <a:pt x="297" y="2810"/>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6431300" y="3017750"/>
              <a:ext cx="104300" cy="74700"/>
            </a:xfrm>
            <a:custGeom>
              <a:avLst/>
              <a:gdLst/>
              <a:ahLst/>
              <a:cxnLst/>
              <a:rect l="l" t="t" r="r" b="b"/>
              <a:pathLst>
                <a:path w="4172" h="2988" fill="none" extrusionOk="0">
                  <a:moveTo>
                    <a:pt x="4171" y="1642"/>
                  </a:moveTo>
                  <a:lnTo>
                    <a:pt x="1228" y="2988"/>
                  </a:lnTo>
                  <a:lnTo>
                    <a:pt x="1"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6498975" y="2912375"/>
              <a:ext cx="66200" cy="81000"/>
            </a:xfrm>
            <a:custGeom>
              <a:avLst/>
              <a:gdLst/>
              <a:ahLst/>
              <a:cxnLst/>
              <a:rect l="l" t="t" r="r" b="b"/>
              <a:pathLst>
                <a:path w="2648" h="3240" fill="none" extrusionOk="0">
                  <a:moveTo>
                    <a:pt x="2647" y="2145"/>
                  </a:moveTo>
                  <a:lnTo>
                    <a:pt x="296" y="3239"/>
                  </a:lnTo>
                  <a:lnTo>
                    <a:pt x="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 name="Google Shape;1044;p37"/>
          <p:cNvGrpSpPr/>
          <p:nvPr/>
        </p:nvGrpSpPr>
        <p:grpSpPr>
          <a:xfrm flipH="1">
            <a:off x="5638091" y="4412513"/>
            <a:ext cx="489910" cy="285702"/>
            <a:chOff x="6432425" y="3554250"/>
            <a:chExt cx="499500" cy="291325"/>
          </a:xfrm>
        </p:grpSpPr>
        <p:sp>
          <p:nvSpPr>
            <p:cNvPr id="1045" name="Google Shape;1045;p37"/>
            <p:cNvSpPr/>
            <p:nvPr/>
          </p:nvSpPr>
          <p:spPr>
            <a:xfrm>
              <a:off x="6432425" y="3554250"/>
              <a:ext cx="499500" cy="291325"/>
            </a:xfrm>
            <a:custGeom>
              <a:avLst/>
              <a:gdLst/>
              <a:ahLst/>
              <a:cxnLst/>
              <a:rect l="l" t="t" r="r" b="b"/>
              <a:pathLst>
                <a:path w="19980" h="11653" extrusionOk="0">
                  <a:moveTo>
                    <a:pt x="16277" y="0"/>
                  </a:moveTo>
                  <a:cubicBezTo>
                    <a:pt x="15819" y="0"/>
                    <a:pt x="15346" y="34"/>
                    <a:pt x="14878" y="117"/>
                  </a:cubicBezTo>
                  <a:lnTo>
                    <a:pt x="15055" y="1714"/>
                  </a:lnTo>
                  <a:lnTo>
                    <a:pt x="14079" y="443"/>
                  </a:lnTo>
                  <a:lnTo>
                    <a:pt x="10382" y="2217"/>
                  </a:lnTo>
                  <a:lnTo>
                    <a:pt x="10767" y="3933"/>
                  </a:lnTo>
                  <a:lnTo>
                    <a:pt x="9051" y="2912"/>
                  </a:lnTo>
                  <a:lnTo>
                    <a:pt x="6005" y="4761"/>
                  </a:lnTo>
                  <a:lnTo>
                    <a:pt x="6626" y="6329"/>
                  </a:lnTo>
                  <a:lnTo>
                    <a:pt x="4674" y="4850"/>
                  </a:lnTo>
                  <a:cubicBezTo>
                    <a:pt x="4674" y="4850"/>
                    <a:pt x="917" y="7526"/>
                    <a:pt x="0" y="11653"/>
                  </a:cubicBezTo>
                  <a:cubicBezTo>
                    <a:pt x="0" y="11653"/>
                    <a:pt x="9332" y="11002"/>
                    <a:pt x="13576" y="7615"/>
                  </a:cubicBezTo>
                  <a:lnTo>
                    <a:pt x="12630" y="6447"/>
                  </a:lnTo>
                  <a:lnTo>
                    <a:pt x="14848" y="6713"/>
                  </a:lnTo>
                  <a:lnTo>
                    <a:pt x="17348" y="4702"/>
                  </a:lnTo>
                  <a:lnTo>
                    <a:pt x="15795" y="3622"/>
                  </a:lnTo>
                  <a:lnTo>
                    <a:pt x="17495" y="4066"/>
                  </a:lnTo>
                  <a:cubicBezTo>
                    <a:pt x="17495" y="4066"/>
                    <a:pt x="19093" y="2232"/>
                    <a:pt x="19980" y="635"/>
                  </a:cubicBezTo>
                  <a:cubicBezTo>
                    <a:pt x="19980" y="635"/>
                    <a:pt x="18262" y="0"/>
                    <a:pt x="16277" y="0"/>
                  </a:cubicBezTo>
                  <a:close/>
                </a:path>
              </a:pathLst>
            </a:custGeom>
            <a:solidFill>
              <a:srgbClr val="9AD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6467550" y="3588975"/>
              <a:ext cx="417800" cy="231450"/>
            </a:xfrm>
            <a:custGeom>
              <a:avLst/>
              <a:gdLst/>
              <a:ahLst/>
              <a:cxnLst/>
              <a:rect l="l" t="t" r="r" b="b"/>
              <a:pathLst>
                <a:path w="16712" h="9258" fill="none" extrusionOk="0">
                  <a:moveTo>
                    <a:pt x="0" y="9258"/>
                  </a:moveTo>
                  <a:cubicBezTo>
                    <a:pt x="0" y="9258"/>
                    <a:pt x="3032" y="6833"/>
                    <a:pt x="5309" y="5990"/>
                  </a:cubicBezTo>
                  <a:cubicBezTo>
                    <a:pt x="7587" y="5161"/>
                    <a:pt x="11713" y="3594"/>
                    <a:pt x="13724" y="1790"/>
                  </a:cubicBezTo>
                  <a:cubicBezTo>
                    <a:pt x="15721" y="0"/>
                    <a:pt x="16712" y="15"/>
                    <a:pt x="16712" y="15"/>
                  </a:cubicBez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a:off x="6500450" y="3750900"/>
              <a:ext cx="60275" cy="49575"/>
            </a:xfrm>
            <a:custGeom>
              <a:avLst/>
              <a:gdLst/>
              <a:ahLst/>
              <a:cxnLst/>
              <a:rect l="l" t="t" r="r" b="b"/>
              <a:pathLst>
                <a:path w="2411" h="1983" fill="none" extrusionOk="0">
                  <a:moveTo>
                    <a:pt x="2411" y="1982"/>
                  </a:moveTo>
                  <a:lnTo>
                    <a:pt x="0" y="1805"/>
                  </a:lnTo>
                  <a:lnTo>
                    <a:pt x="444"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a:off x="6555175" y="3717625"/>
              <a:ext cx="94300" cy="58825"/>
            </a:xfrm>
            <a:custGeom>
              <a:avLst/>
              <a:gdLst/>
              <a:ahLst/>
              <a:cxnLst/>
              <a:rect l="l" t="t" r="r" b="b"/>
              <a:pathLst>
                <a:path w="3772" h="2353" fill="none" extrusionOk="0">
                  <a:moveTo>
                    <a:pt x="3771" y="2352"/>
                  </a:moveTo>
                  <a:lnTo>
                    <a:pt x="0" y="1716"/>
                  </a:lnTo>
                  <a:lnTo>
                    <a:pt x="355"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7"/>
            <p:cNvSpPr/>
            <p:nvPr/>
          </p:nvSpPr>
          <p:spPr>
            <a:xfrm>
              <a:off x="6634275" y="3676225"/>
              <a:ext cx="79900" cy="61400"/>
            </a:xfrm>
            <a:custGeom>
              <a:avLst/>
              <a:gdLst/>
              <a:ahLst/>
              <a:cxnLst/>
              <a:rect l="l" t="t" r="r" b="b"/>
              <a:pathLst>
                <a:path w="3196" h="2456" fill="none" extrusionOk="0">
                  <a:moveTo>
                    <a:pt x="3195" y="2455"/>
                  </a:moveTo>
                  <a:lnTo>
                    <a:pt x="1" y="1938"/>
                  </a:lnTo>
                  <a:lnTo>
                    <a:pt x="666"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7"/>
            <p:cNvSpPr/>
            <p:nvPr/>
          </p:nvSpPr>
          <p:spPr>
            <a:xfrm>
              <a:off x="6708600" y="3652175"/>
              <a:ext cx="55125" cy="44775"/>
            </a:xfrm>
            <a:custGeom>
              <a:avLst/>
              <a:gdLst/>
              <a:ahLst/>
              <a:cxnLst/>
              <a:rect l="l" t="t" r="r" b="b"/>
              <a:pathLst>
                <a:path w="2205" h="1791" fill="none" extrusionOk="0">
                  <a:moveTo>
                    <a:pt x="2204" y="1790"/>
                  </a:moveTo>
                  <a:lnTo>
                    <a:pt x="1" y="1716"/>
                  </a:lnTo>
                  <a:lnTo>
                    <a:pt x="740" y="1"/>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a:off x="6765175" y="3613375"/>
              <a:ext cx="52900" cy="57325"/>
            </a:xfrm>
            <a:custGeom>
              <a:avLst/>
              <a:gdLst/>
              <a:ahLst/>
              <a:cxnLst/>
              <a:rect l="l" t="t" r="r" b="b"/>
              <a:pathLst>
                <a:path w="2116" h="2293" fill="none" extrusionOk="0">
                  <a:moveTo>
                    <a:pt x="2115" y="2292"/>
                  </a:moveTo>
                  <a:lnTo>
                    <a:pt x="0" y="2100"/>
                  </a:lnTo>
                  <a:lnTo>
                    <a:pt x="252"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a:off x="6822475" y="3574925"/>
              <a:ext cx="42550" cy="52150"/>
            </a:xfrm>
            <a:custGeom>
              <a:avLst/>
              <a:gdLst/>
              <a:ahLst/>
              <a:cxnLst/>
              <a:rect l="l" t="t" r="r" b="b"/>
              <a:pathLst>
                <a:path w="1702" h="2086" fill="none" extrusionOk="0">
                  <a:moveTo>
                    <a:pt x="1701" y="2085"/>
                  </a:moveTo>
                  <a:lnTo>
                    <a:pt x="0" y="1952"/>
                  </a:lnTo>
                  <a:lnTo>
                    <a:pt x="873" y="0"/>
                  </a:lnTo>
                </a:path>
              </a:pathLst>
            </a:custGeom>
            <a:noFill/>
            <a:ln w="4800" cap="rnd" cmpd="sng">
              <a:solidFill>
                <a:srgbClr val="2231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37"/>
          <p:cNvGrpSpPr/>
          <p:nvPr/>
        </p:nvGrpSpPr>
        <p:grpSpPr>
          <a:xfrm>
            <a:off x="146125" y="4673425"/>
            <a:ext cx="9067377" cy="85125"/>
            <a:chOff x="0" y="4675850"/>
            <a:chExt cx="9067377" cy="85125"/>
          </a:xfrm>
        </p:grpSpPr>
        <p:sp>
          <p:nvSpPr>
            <p:cNvPr id="1054" name="Google Shape;1054;p37"/>
            <p:cNvSpPr/>
            <p:nvPr/>
          </p:nvSpPr>
          <p:spPr>
            <a:xfrm flipH="1">
              <a:off x="5762748" y="4675850"/>
              <a:ext cx="3304628" cy="8405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0" y="4693101"/>
              <a:ext cx="2980136" cy="66802"/>
            </a:xfrm>
            <a:custGeom>
              <a:avLst/>
              <a:gdLst/>
              <a:ahLst/>
              <a:cxnLst/>
              <a:rect l="l" t="t" r="r" b="b"/>
              <a:pathLst>
                <a:path w="79875" h="2328" extrusionOk="0">
                  <a:moveTo>
                    <a:pt x="2331" y="1"/>
                  </a:moveTo>
                  <a:cubicBezTo>
                    <a:pt x="1885" y="1"/>
                    <a:pt x="1439" y="20"/>
                    <a:pt x="991" y="65"/>
                  </a:cubicBezTo>
                  <a:cubicBezTo>
                    <a:pt x="0" y="169"/>
                    <a:pt x="15" y="1603"/>
                    <a:pt x="1006" y="1677"/>
                  </a:cubicBezTo>
                  <a:cubicBezTo>
                    <a:pt x="3757" y="1855"/>
                    <a:pt x="6478" y="2165"/>
                    <a:pt x="9228" y="2209"/>
                  </a:cubicBezTo>
                  <a:cubicBezTo>
                    <a:pt x="11743" y="2254"/>
                    <a:pt x="14257" y="2254"/>
                    <a:pt x="16771" y="2269"/>
                  </a:cubicBezTo>
                  <a:cubicBezTo>
                    <a:pt x="21917" y="2298"/>
                    <a:pt x="27049" y="2283"/>
                    <a:pt x="32196" y="2298"/>
                  </a:cubicBezTo>
                  <a:cubicBezTo>
                    <a:pt x="42459" y="2298"/>
                    <a:pt x="52737" y="2313"/>
                    <a:pt x="63015" y="2313"/>
                  </a:cubicBezTo>
                  <a:cubicBezTo>
                    <a:pt x="68635" y="2313"/>
                    <a:pt x="74255" y="2313"/>
                    <a:pt x="79875" y="2328"/>
                  </a:cubicBezTo>
                  <a:lnTo>
                    <a:pt x="79875" y="524"/>
                  </a:lnTo>
                  <a:cubicBezTo>
                    <a:pt x="65234" y="538"/>
                    <a:pt x="50593" y="538"/>
                    <a:pt x="35967" y="553"/>
                  </a:cubicBezTo>
                  <a:cubicBezTo>
                    <a:pt x="33083" y="553"/>
                    <a:pt x="30199" y="549"/>
                    <a:pt x="27315" y="549"/>
                  </a:cubicBezTo>
                  <a:cubicBezTo>
                    <a:pt x="24431" y="549"/>
                    <a:pt x="21548" y="553"/>
                    <a:pt x="18664" y="568"/>
                  </a:cubicBezTo>
                  <a:cubicBezTo>
                    <a:pt x="15839" y="583"/>
                    <a:pt x="13000" y="568"/>
                    <a:pt x="10175" y="612"/>
                  </a:cubicBezTo>
                  <a:cubicBezTo>
                    <a:pt x="10078" y="614"/>
                    <a:pt x="9982" y="615"/>
                    <a:pt x="9885" y="615"/>
                  </a:cubicBezTo>
                  <a:cubicBezTo>
                    <a:pt x="7356" y="615"/>
                    <a:pt x="4854" y="1"/>
                    <a:pt x="2331" y="1"/>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flipH="1">
              <a:off x="2921181" y="4694185"/>
              <a:ext cx="2897912" cy="66790"/>
            </a:xfrm>
            <a:custGeom>
              <a:avLst/>
              <a:gdLst/>
              <a:ahLst/>
              <a:cxnLst/>
              <a:rect l="l" t="t" r="r" b="b"/>
              <a:pathLst>
                <a:path w="80269" h="1850" extrusionOk="0">
                  <a:moveTo>
                    <a:pt x="18732" y="0"/>
                  </a:moveTo>
                  <a:cubicBezTo>
                    <a:pt x="18296" y="0"/>
                    <a:pt x="17859" y="0"/>
                    <a:pt x="17422" y="1"/>
                  </a:cubicBezTo>
                  <a:cubicBezTo>
                    <a:pt x="11610" y="16"/>
                    <a:pt x="5813" y="16"/>
                    <a:pt x="1" y="16"/>
                  </a:cubicBezTo>
                  <a:lnTo>
                    <a:pt x="1" y="1820"/>
                  </a:lnTo>
                  <a:cubicBezTo>
                    <a:pt x="14819" y="1820"/>
                    <a:pt x="29652" y="1835"/>
                    <a:pt x="44471" y="1835"/>
                  </a:cubicBezTo>
                  <a:lnTo>
                    <a:pt x="79062" y="1849"/>
                  </a:lnTo>
                  <a:cubicBezTo>
                    <a:pt x="80269" y="1849"/>
                    <a:pt x="79293" y="326"/>
                    <a:pt x="78088" y="326"/>
                  </a:cubicBezTo>
                  <a:cubicBezTo>
                    <a:pt x="78083" y="326"/>
                    <a:pt x="78077" y="326"/>
                    <a:pt x="78071" y="326"/>
                  </a:cubicBezTo>
                  <a:cubicBezTo>
                    <a:pt x="57966" y="326"/>
                    <a:pt x="38797" y="0"/>
                    <a:pt x="18732" y="0"/>
                  </a:cubicBezTo>
                  <a:close/>
                </a:path>
              </a:pathLst>
            </a:custGeom>
            <a:solidFill>
              <a:srgbClr val="BA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sp>
        <p:nvSpPr>
          <p:cNvPr id="2" name="TextBox 1">
            <a:extLst>
              <a:ext uri="{FF2B5EF4-FFF2-40B4-BE49-F238E27FC236}">
                <a16:creationId xmlns:a16="http://schemas.microsoft.com/office/drawing/2014/main" id="{3FBC24DD-60FD-1610-FCEA-8C6A5365F5E8}"/>
              </a:ext>
            </a:extLst>
          </p:cNvPr>
          <p:cNvSpPr txBox="1"/>
          <p:nvPr/>
        </p:nvSpPr>
        <p:spPr>
          <a:xfrm>
            <a:off x="3473245" y="117987"/>
            <a:ext cx="2344993" cy="477054"/>
          </a:xfrm>
          <a:prstGeom prst="rect">
            <a:avLst/>
          </a:prstGeom>
          <a:noFill/>
        </p:spPr>
        <p:txBody>
          <a:bodyPr wrap="square" rtlCol="0">
            <a:spAutoFit/>
          </a:bodyPr>
          <a:lstStyle/>
          <a:p>
            <a:pPr algn="ctr"/>
            <a:r>
              <a:rPr lang="en-US" sz="2500" b="1"/>
              <a:t>1. Điện tích</a:t>
            </a:r>
          </a:p>
        </p:txBody>
      </p:sp>
      <p:sp>
        <p:nvSpPr>
          <p:cNvPr id="3" name="Rounded Rectangular Callout 9">
            <a:extLst>
              <a:ext uri="{FF2B5EF4-FFF2-40B4-BE49-F238E27FC236}">
                <a16:creationId xmlns:a16="http://schemas.microsoft.com/office/drawing/2014/main" id="{2C2D1058-4223-BC4A-4AEB-2672E004BC54}"/>
              </a:ext>
            </a:extLst>
          </p:cNvPr>
          <p:cNvSpPr/>
          <p:nvPr/>
        </p:nvSpPr>
        <p:spPr>
          <a:xfrm>
            <a:off x="3165631" y="870155"/>
            <a:ext cx="5305214" cy="818535"/>
          </a:xfrm>
          <a:prstGeom prst="wedgeRoundRectCallout">
            <a:avLst>
              <a:gd name="adj1" fmla="val -59238"/>
              <a:gd name="adj2" fmla="val 36368"/>
              <a:gd name="adj3" fmla="val 16667"/>
            </a:avLst>
          </a:prstGeom>
          <a:solidFill>
            <a:schemeClr val="accent6"/>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Thế nào là một vật nhiễm điện?</a:t>
            </a:r>
          </a:p>
        </p:txBody>
      </p:sp>
      <p:sp>
        <p:nvSpPr>
          <p:cNvPr id="7" name="Rounded Rectangular Callout 9">
            <a:extLst>
              <a:ext uri="{FF2B5EF4-FFF2-40B4-BE49-F238E27FC236}">
                <a16:creationId xmlns:a16="http://schemas.microsoft.com/office/drawing/2014/main" id="{1CB7574A-D8EF-FA2C-1D87-442857ABA3F0}"/>
              </a:ext>
            </a:extLst>
          </p:cNvPr>
          <p:cNvSpPr/>
          <p:nvPr/>
        </p:nvSpPr>
        <p:spPr>
          <a:xfrm>
            <a:off x="3165631" y="1963804"/>
            <a:ext cx="5305214" cy="2584656"/>
          </a:xfrm>
          <a:prstGeom prst="wedgeRoundRectCallout">
            <a:avLst>
              <a:gd name="adj1" fmla="val -58960"/>
              <a:gd name="adj2" fmla="val 15255"/>
              <a:gd name="adj3" fmla="val 16667"/>
            </a:avLst>
          </a:prstGeom>
          <a:solidFill>
            <a:schemeClr val="accent6"/>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rPr>
              <a:t>Vật nhiễm điện là vật có khả năng hút hay đẩy các vật khác hoặc phóng tia lửa điện sang các vật khác. Một vật có thể nhiễm điện do cọ xát, tiếp xúc với vật nhiễm điện khác hoặc do hưởng ứng.</a:t>
            </a:r>
          </a:p>
        </p:txBody>
      </p:sp>
      <p:pic>
        <p:nvPicPr>
          <p:cNvPr id="11" name="Picture 2">
            <a:extLst>
              <a:ext uri="{FF2B5EF4-FFF2-40B4-BE49-F238E27FC236}">
                <a16:creationId xmlns:a16="http://schemas.microsoft.com/office/drawing/2014/main" id="{784ABC9A-5AD3-9E9E-055A-11D29CCB1E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2718" y="1774206"/>
            <a:ext cx="2777964" cy="1481926"/>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 name="Cloud 2">
            <a:extLst>
              <a:ext uri="{FF2B5EF4-FFF2-40B4-BE49-F238E27FC236}">
                <a16:creationId xmlns:a16="http://schemas.microsoft.com/office/drawing/2014/main" id="{A7E77B61-7B8E-E51C-755D-1341CACBF58A}"/>
              </a:ext>
            </a:extLst>
          </p:cNvPr>
          <p:cNvSpPr/>
          <p:nvPr/>
        </p:nvSpPr>
        <p:spPr>
          <a:xfrm>
            <a:off x="346588" y="471947"/>
            <a:ext cx="3392129" cy="1821425"/>
          </a:xfrm>
          <a:prstGeom prst="cloud">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Định nghĩa về vật mang điện/ vật tích điện</a:t>
            </a:r>
          </a:p>
        </p:txBody>
      </p:sp>
      <p:sp>
        <p:nvSpPr>
          <p:cNvPr id="4" name="Cloud 3">
            <a:extLst>
              <a:ext uri="{FF2B5EF4-FFF2-40B4-BE49-F238E27FC236}">
                <a16:creationId xmlns:a16="http://schemas.microsoft.com/office/drawing/2014/main" id="{237D2EF7-851A-B950-A975-63D62BD7E966}"/>
              </a:ext>
            </a:extLst>
          </p:cNvPr>
          <p:cNvSpPr/>
          <p:nvPr/>
        </p:nvSpPr>
        <p:spPr>
          <a:xfrm>
            <a:off x="5405283" y="471946"/>
            <a:ext cx="3392129" cy="1821425"/>
          </a:xfrm>
          <a:prstGeom prst="cloud">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Định nghĩa về điện tích dương/ điện tích âm</a:t>
            </a:r>
          </a:p>
        </p:txBody>
      </p:sp>
      <p:pic>
        <p:nvPicPr>
          <p:cNvPr id="5" name="Picture 36">
            <a:extLst>
              <a:ext uri="{FF2B5EF4-FFF2-40B4-BE49-F238E27FC236}">
                <a16:creationId xmlns:a16="http://schemas.microsoft.com/office/drawing/2014/main" id="{C2451290-C302-CDCD-CCC0-ED20A66ECC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836094" y="1718187"/>
            <a:ext cx="2656160" cy="332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pic>
        <p:nvPicPr>
          <p:cNvPr id="8" name="Picture 2">
            <a:extLst>
              <a:ext uri="{FF2B5EF4-FFF2-40B4-BE49-F238E27FC236}">
                <a16:creationId xmlns:a16="http://schemas.microsoft.com/office/drawing/2014/main" id="{73788821-1DB6-2767-3F0B-100075AFD7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r="15601" b="43136"/>
          <a:stretch>
            <a:fillRect/>
          </a:stretch>
        </p:blipFill>
        <p:spPr>
          <a:xfrm flipH="1">
            <a:off x="317839" y="1548581"/>
            <a:ext cx="3591718" cy="3210479"/>
          </a:xfrm>
          <a:prstGeom prst="rect">
            <a:avLst/>
          </a:prstGeom>
        </p:spPr>
      </p:pic>
      <p:sp>
        <p:nvSpPr>
          <p:cNvPr id="9" name="Rectangle: Rounded Corners 8">
            <a:extLst>
              <a:ext uri="{FF2B5EF4-FFF2-40B4-BE49-F238E27FC236}">
                <a16:creationId xmlns:a16="http://schemas.microsoft.com/office/drawing/2014/main" id="{B475CC77-0ADE-DF89-F62D-3F6A49FB12B4}"/>
              </a:ext>
            </a:extLst>
          </p:cNvPr>
          <p:cNvSpPr/>
          <p:nvPr/>
        </p:nvSpPr>
        <p:spPr>
          <a:xfrm>
            <a:off x="553064" y="384440"/>
            <a:ext cx="2470355" cy="752168"/>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rPr>
              <a:t>KẾT LUẬN</a:t>
            </a:r>
          </a:p>
        </p:txBody>
      </p:sp>
      <p:sp>
        <p:nvSpPr>
          <p:cNvPr id="4" name="TextBox 3">
            <a:extLst>
              <a:ext uri="{FF2B5EF4-FFF2-40B4-BE49-F238E27FC236}">
                <a16:creationId xmlns:a16="http://schemas.microsoft.com/office/drawing/2014/main" id="{2E5167B7-8FE6-403D-F255-F9B102238715}"/>
              </a:ext>
            </a:extLst>
          </p:cNvPr>
          <p:cNvSpPr txBox="1"/>
          <p:nvPr/>
        </p:nvSpPr>
        <p:spPr>
          <a:xfrm>
            <a:off x="3948879" y="51620"/>
            <a:ext cx="4948083" cy="4651979"/>
          </a:xfrm>
          <a:prstGeom prst="rect">
            <a:avLst/>
          </a:prstGeom>
          <a:noFill/>
        </p:spPr>
        <p:txBody>
          <a:bodyPr wrap="square">
            <a:spAutoFit/>
          </a:bodyPr>
          <a:lstStyle/>
          <a:p>
            <a:pPr marL="342900" marR="0" indent="-342900" algn="just">
              <a:lnSpc>
                <a:spcPct val="150000"/>
              </a:lnSpc>
              <a:spcBef>
                <a:spcPts val="0"/>
              </a:spcBef>
              <a:spcAft>
                <a:spcPts val="0"/>
              </a:spcAft>
              <a:buFont typeface="Arial" panose="020B0604020202020204" pitchFamily="34" charset="0"/>
              <a:buChar char="•"/>
            </a:pPr>
            <a:r>
              <a:rPr lang="en-US" sz="2000" b="1">
                <a:solidFill>
                  <a:srgbClr val="FF0000"/>
                </a:solidFill>
                <a:effectLst/>
                <a:latin typeface="+mj-lt"/>
                <a:ea typeface="Calibri" panose="020F0502020204030204" pitchFamily="34" charset="0"/>
                <a:cs typeface="Times New Roman" panose="02020603050405020304" pitchFamily="18" charset="0"/>
              </a:rPr>
              <a:t>Vật bị nhiễm điện </a:t>
            </a:r>
            <a:r>
              <a:rPr lang="en-US" sz="2000">
                <a:effectLst/>
                <a:latin typeface="+mj-lt"/>
                <a:ea typeface="Calibri" panose="020F0502020204030204" pitchFamily="34" charset="0"/>
                <a:cs typeface="Times New Roman" panose="02020603050405020304" pitchFamily="18" charset="0"/>
              </a:rPr>
              <a:t>còn được gọi là vật mang điện hoặc vật tích điện.</a:t>
            </a:r>
          </a:p>
          <a:p>
            <a:pPr marL="342900" marR="0" indent="-342900" algn="just">
              <a:lnSpc>
                <a:spcPct val="150000"/>
              </a:lnSpc>
              <a:spcBef>
                <a:spcPts val="0"/>
              </a:spcBef>
              <a:spcAft>
                <a:spcPts val="0"/>
              </a:spcAft>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Có </a:t>
            </a:r>
            <a:r>
              <a:rPr lang="en-US" sz="2000" b="1">
                <a:solidFill>
                  <a:srgbClr val="FF0000"/>
                </a:solidFill>
                <a:effectLst/>
                <a:latin typeface="+mj-lt"/>
                <a:ea typeface="Calibri" panose="020F0502020204030204" pitchFamily="34" charset="0"/>
                <a:cs typeface="Times New Roman" panose="02020603050405020304" pitchFamily="18" charset="0"/>
              </a:rPr>
              <a:t>hai loại điện tích</a:t>
            </a:r>
            <a:r>
              <a:rPr lang="en-US" sz="2000">
                <a:effectLst/>
                <a:latin typeface="+mj-lt"/>
                <a:ea typeface="Calibri" panose="020F0502020204030204" pitchFamily="34" charset="0"/>
                <a:cs typeface="Times New Roman" panose="02020603050405020304" pitchFamily="18" charset="0"/>
              </a:rPr>
              <a:t>, một loại được gọi là điện tích dương, loại kia được gọi là điện tích âm.</a:t>
            </a:r>
          </a:p>
          <a:p>
            <a:pPr marL="342900" marR="0" indent="-342900" algn="just">
              <a:lnSpc>
                <a:spcPct val="150000"/>
              </a:lnSpc>
              <a:spcBef>
                <a:spcPts val="0"/>
              </a:spcBef>
              <a:spcAft>
                <a:spcPts val="0"/>
              </a:spcAft>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Các vật tích điện có thể có kích thước </a:t>
            </a:r>
            <a:r>
              <a:rPr lang="en-US" sz="2000" i="1">
                <a:solidFill>
                  <a:srgbClr val="FF0000"/>
                </a:solidFill>
                <a:effectLst/>
                <a:latin typeface="+mj-lt"/>
                <a:ea typeface="Calibri" panose="020F0502020204030204" pitchFamily="34" charset="0"/>
                <a:cs typeface="Times New Roman" panose="02020603050405020304" pitchFamily="18" charset="0"/>
              </a:rPr>
              <a:t>khác nhau</a:t>
            </a:r>
            <a:r>
              <a:rPr lang="en-US" sz="2000">
                <a:effectLst/>
                <a:latin typeface="+mj-lt"/>
                <a:ea typeface="Calibri" panose="020F0502020204030204" pitchFamily="34" charset="0"/>
                <a:cs typeface="Times New Roman" panose="02020603050405020304" pitchFamily="18" charset="0"/>
              </a:rPr>
              <a:t>. Ta gọi một vật tích điện và có kích thước rất nhỏ so với khoảng cách đến điểm đang xét là </a:t>
            </a:r>
            <a:r>
              <a:rPr lang="en-US" sz="2000" b="1">
                <a:solidFill>
                  <a:srgbClr val="FF0000"/>
                </a:solidFill>
                <a:effectLst/>
                <a:latin typeface="+mj-lt"/>
                <a:ea typeface="Calibri" panose="020F0502020204030204" pitchFamily="34" charset="0"/>
                <a:cs typeface="Times New Roman" panose="02020603050405020304" pitchFamily="18" charset="0"/>
              </a:rPr>
              <a:t>một điện tích điểm.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4" name="TextBox 3">
            <a:extLst>
              <a:ext uri="{FF2B5EF4-FFF2-40B4-BE49-F238E27FC236}">
                <a16:creationId xmlns:a16="http://schemas.microsoft.com/office/drawing/2014/main" id="{6BF8474A-6787-939E-22DD-207B6BF321A2}"/>
              </a:ext>
            </a:extLst>
          </p:cNvPr>
          <p:cNvSpPr txBox="1"/>
          <p:nvPr/>
        </p:nvSpPr>
        <p:spPr>
          <a:xfrm>
            <a:off x="1898854" y="0"/>
            <a:ext cx="5711313" cy="598177"/>
          </a:xfrm>
          <a:prstGeom prst="rect">
            <a:avLst/>
          </a:prstGeom>
          <a:noFill/>
        </p:spPr>
        <p:txBody>
          <a:bodyPr wrap="square">
            <a:spAutoFit/>
          </a:bodyPr>
          <a:lstStyle/>
          <a:p>
            <a:pPr marL="0" marR="0" algn="ctr">
              <a:lnSpc>
                <a:spcPct val="150000"/>
              </a:lnSpc>
              <a:spcBef>
                <a:spcPts val="0"/>
              </a:spcBef>
              <a:spcAft>
                <a:spcPts val="0"/>
              </a:spcAft>
            </a:pPr>
            <a:r>
              <a:rPr lang="en-US" sz="2500" b="1">
                <a:effectLst/>
                <a:latin typeface="+mj-lt"/>
                <a:ea typeface="Calibri" panose="020F0502020204030204" pitchFamily="34" charset="0"/>
                <a:cs typeface="Times New Roman" panose="02020603050405020304" pitchFamily="18" charset="0"/>
              </a:rPr>
              <a:t>2. Tương tác giữa các điện tích</a:t>
            </a:r>
            <a:endParaRPr lang="en-US" sz="2500">
              <a:effectLst/>
              <a:latin typeface="+mj-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64D8CC8-44F7-F466-89A5-5472B461410B}"/>
              </a:ext>
            </a:extLst>
          </p:cNvPr>
          <p:cNvPicPr>
            <a:picLocks noChangeAspect="1"/>
          </p:cNvPicPr>
          <p:nvPr/>
        </p:nvPicPr>
        <p:blipFill>
          <a:blip r:embed="rId3"/>
          <a:stretch>
            <a:fillRect/>
          </a:stretch>
        </p:blipFill>
        <p:spPr>
          <a:xfrm>
            <a:off x="509280" y="1785630"/>
            <a:ext cx="3626578" cy="1857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A06BCF96-7A84-1EB1-AD20-1D587ADAA907}"/>
              </a:ext>
            </a:extLst>
          </p:cNvPr>
          <p:cNvPicPr>
            <a:picLocks noChangeAspect="1"/>
          </p:cNvPicPr>
          <p:nvPr/>
        </p:nvPicPr>
        <p:blipFill>
          <a:blip r:embed="rId4"/>
          <a:stretch>
            <a:fillRect/>
          </a:stretch>
        </p:blipFill>
        <p:spPr>
          <a:xfrm>
            <a:off x="5074510" y="992879"/>
            <a:ext cx="2801271" cy="26504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A6C69F0E-3A33-C582-A0DA-CE49DAE2A0B5}"/>
              </a:ext>
            </a:extLst>
          </p:cNvPr>
          <p:cNvSpPr txBox="1"/>
          <p:nvPr/>
        </p:nvSpPr>
        <p:spPr>
          <a:xfrm>
            <a:off x="606225" y="3643312"/>
            <a:ext cx="3432687" cy="958660"/>
          </a:xfrm>
          <a:prstGeom prst="rect">
            <a:avLst/>
          </a:prstGeom>
          <a:noFill/>
        </p:spPr>
        <p:txBody>
          <a:bodyPr wrap="square">
            <a:spAutoFit/>
          </a:bodyPr>
          <a:lstStyle/>
          <a:p>
            <a:pPr algn="ctr">
              <a:lnSpc>
                <a:spcPct val="150000"/>
              </a:lnSpc>
            </a:pPr>
            <a:r>
              <a:rPr lang="en-US" sz="2000">
                <a:effectLst/>
                <a:latin typeface="+mj-lt"/>
                <a:ea typeface="Calibri" panose="020F0502020204030204" pitchFamily="34" charset="0"/>
              </a:rPr>
              <a:t>Tương tác giữa hai thanh thủy tinh tích điện </a:t>
            </a:r>
            <a:endParaRPr lang="en-US" sz="2000">
              <a:latin typeface="+mj-lt"/>
            </a:endParaRPr>
          </a:p>
        </p:txBody>
      </p:sp>
      <p:sp>
        <p:nvSpPr>
          <p:cNvPr id="13" name="TextBox 12">
            <a:extLst>
              <a:ext uri="{FF2B5EF4-FFF2-40B4-BE49-F238E27FC236}">
                <a16:creationId xmlns:a16="http://schemas.microsoft.com/office/drawing/2014/main" id="{CBC895B1-EE39-2007-15FB-2D8310464DCB}"/>
              </a:ext>
            </a:extLst>
          </p:cNvPr>
          <p:cNvSpPr txBox="1"/>
          <p:nvPr/>
        </p:nvSpPr>
        <p:spPr>
          <a:xfrm>
            <a:off x="5145413" y="3643312"/>
            <a:ext cx="2659463" cy="958660"/>
          </a:xfrm>
          <a:prstGeom prst="rect">
            <a:avLst/>
          </a:prstGeom>
          <a:noFill/>
        </p:spPr>
        <p:txBody>
          <a:bodyPr wrap="square">
            <a:spAutoFit/>
          </a:bodyPr>
          <a:lstStyle/>
          <a:p>
            <a:pPr algn="ctr">
              <a:lnSpc>
                <a:spcPct val="150000"/>
              </a:lnSpc>
            </a:pPr>
            <a:r>
              <a:rPr lang="en-US" sz="2000">
                <a:effectLst/>
                <a:latin typeface="+mj-lt"/>
                <a:ea typeface="Calibri" panose="020F0502020204030204" pitchFamily="34" charset="0"/>
              </a:rPr>
              <a:t>Tương tác giữa thanh nhựa và thanh đồng </a:t>
            </a:r>
            <a:endParaRPr lang="en-US" sz="2000">
              <a:latin typeface="+mj-lt"/>
            </a:endParaRPr>
          </a:p>
        </p:txBody>
      </p:sp>
      <p:sp>
        <p:nvSpPr>
          <p:cNvPr id="14" name="Line Callout 1 (Border and Accent Bar) 3">
            <a:extLst>
              <a:ext uri="{FF2B5EF4-FFF2-40B4-BE49-F238E27FC236}">
                <a16:creationId xmlns:a16="http://schemas.microsoft.com/office/drawing/2014/main" id="{956DF563-D66C-BF6F-F38E-3D70907F86D6}"/>
              </a:ext>
            </a:extLst>
          </p:cNvPr>
          <p:cNvSpPr/>
          <p:nvPr/>
        </p:nvSpPr>
        <p:spPr>
          <a:xfrm>
            <a:off x="606225" y="743963"/>
            <a:ext cx="3484340" cy="667088"/>
          </a:xfrm>
          <a:prstGeom prst="accentBorderCallout1">
            <a:avLst>
              <a:gd name="adj1" fmla="val 18750"/>
              <a:gd name="adj2" fmla="val -3127"/>
              <a:gd name="adj3" fmla="val 17954"/>
              <a:gd name="adj4" fmla="val -17509"/>
            </a:avLst>
          </a:prstGeom>
          <a:solidFill>
            <a:schemeClr val="accent5">
              <a:lumMod val="50000"/>
            </a:schemeClr>
          </a:solidFill>
          <a:ln>
            <a:solidFill>
              <a:schemeClr val="accent5">
                <a:lumMod val="1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50000"/>
              </a:lnSpc>
              <a:defRPr/>
            </a:pPr>
            <a:r>
              <a:rPr kumimoji="0" lang="en-US" sz="2500" b="1" i="0" u="none" strike="noStrike" kern="1200" cap="none" spc="0" normalizeH="0" baseline="0" noProof="0">
                <a:ln>
                  <a:noFill/>
                </a:ln>
                <a:solidFill>
                  <a:schemeClr val="bg1"/>
                </a:solidFill>
                <a:effectLst/>
                <a:uLnTx/>
                <a:uFillTx/>
                <a:latin typeface="Arial"/>
                <a:ea typeface="Times New Roman" panose="02020603050405020304" pitchFamily="18" charset="0"/>
                <a:cs typeface="Times New Roman" panose="02020603050405020304" pitchFamily="18" charset="0"/>
                <a:sym typeface="Arial"/>
              </a:rPr>
              <a:t>Quan</a:t>
            </a:r>
            <a:r>
              <a:rPr kumimoji="0" lang="en-US" sz="2500" b="1" i="0" u="none" strike="noStrike" kern="1200" cap="none" spc="0" normalizeH="0" noProof="0">
                <a:ln>
                  <a:noFill/>
                </a:ln>
                <a:solidFill>
                  <a:schemeClr val="bg1"/>
                </a:solidFill>
                <a:effectLst/>
                <a:uLnTx/>
                <a:uFillTx/>
                <a:latin typeface="Arial"/>
                <a:ea typeface="Times New Roman" panose="02020603050405020304" pitchFamily="18" charset="0"/>
                <a:cs typeface="Times New Roman" panose="02020603050405020304" pitchFamily="18" charset="0"/>
                <a:sym typeface="Arial"/>
              </a:rPr>
              <a:t> sát hình ảnh</a:t>
            </a:r>
            <a:endParaRPr kumimoji="0" lang="en-US" sz="2500" b="1" i="0" u="none" strike="noStrike" kern="1200" cap="none" spc="0" normalizeH="0" baseline="0" noProof="0">
              <a:ln>
                <a:noFill/>
              </a:ln>
              <a:solidFill>
                <a:schemeClr val="bg1"/>
              </a:solidFill>
              <a:effectLst/>
              <a:uLnTx/>
              <a:uFillTx/>
              <a:latin typeface="Arial"/>
              <a:ea typeface="Times New Roman" panose="02020603050405020304" pitchFamily="18" charset="0"/>
              <a:cs typeface="Times New Roman" panose="02020603050405020304" pitchFamily="18" charset="0"/>
              <a:sym typeface="Arial"/>
            </a:endParaRP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Lst>
  </p:timing>
</p:sld>
</file>

<file path=ppt/theme/theme1.xml><?xml version="1.0" encoding="utf-8"?>
<a:theme xmlns:a="http://schemas.openxmlformats.org/drawingml/2006/main" name="Hydrocarbon Industry Company Profile by Slidesgo">
  <a:themeElements>
    <a:clrScheme name="Simple Light">
      <a:dk1>
        <a:srgbClr val="434242"/>
      </a:dk1>
      <a:lt1>
        <a:srgbClr val="FDF7EC"/>
      </a:lt1>
      <a:dk2>
        <a:srgbClr val="355063"/>
      </a:dk2>
      <a:lt2>
        <a:srgbClr val="62A2AA"/>
      </a:lt2>
      <a:accent1>
        <a:srgbClr val="7DCBD1"/>
      </a:accent1>
      <a:accent2>
        <a:srgbClr val="9AD65E"/>
      </a:accent2>
      <a:accent3>
        <a:srgbClr val="F492BB"/>
      </a:accent3>
      <a:accent4>
        <a:srgbClr val="E95587"/>
      </a:accent4>
      <a:accent5>
        <a:srgbClr val="FFE7C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1333</Words>
  <Application>Microsoft Office PowerPoint</Application>
  <PresentationFormat>On-screen Show (16:9)</PresentationFormat>
  <Paragraphs>116</Paragraphs>
  <Slides>30</Slides>
  <Notes>25</Notes>
  <HiddenSlides>0</HiddenSlides>
  <MMClips>20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30</vt:i4>
      </vt:variant>
    </vt:vector>
  </HeadingPairs>
  <TitlesOfParts>
    <vt:vector size="44" baseType="lpstr">
      <vt:lpstr>Wingdings</vt:lpstr>
      <vt:lpstr>Arial</vt:lpstr>
      <vt:lpstr>Cambria Math</vt:lpstr>
      <vt:lpstr>Times New Roman</vt:lpstr>
      <vt:lpstr>Tahoma</vt:lpstr>
      <vt:lpstr>DM Serif Display</vt:lpstr>
      <vt:lpstr>Albert Sans</vt:lpstr>
      <vt:lpstr>Calibri Light</vt:lpstr>
      <vt:lpstr>Calibri</vt:lpstr>
      <vt:lpstr>Poppins</vt:lpstr>
      <vt:lpstr>Adamina</vt:lpstr>
      <vt:lpstr>Fredoka One</vt:lpstr>
      <vt:lpstr>Hydrocarbon Industry Company Profile by Slidesgo</vt:lpstr>
      <vt:lpstr>Office Theme</vt:lpstr>
      <vt:lpstr>PowerPoint Presentation</vt:lpstr>
      <vt:lpstr>PowerPoint Presentation</vt:lpstr>
      <vt:lpstr>PowerPoint Presentation</vt:lpstr>
      <vt:lpstr>01</vt:lpstr>
      <vt:lpstr>LỰC HÚT VÀ LỰC ĐẨY GIỮA CÁC ĐIỆN TÍCH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ĐỊNH LUẬT COULOMB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Admin</cp:lastModifiedBy>
  <cp:revision>1</cp:revision>
  <dcterms:modified xsi:type="dcterms:W3CDTF">2025-08-28T04:14:05Z</dcterms:modified>
</cp:coreProperties>
</file>