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7" r:id="rId2"/>
  </p:sldMasterIdLst>
  <p:notesMasterIdLst>
    <p:notesMasterId r:id="rId71"/>
  </p:notesMasterIdLst>
  <p:sldIdLst>
    <p:sldId id="375" r:id="rId3"/>
    <p:sldId id="374" r:id="rId4"/>
    <p:sldId id="257" r:id="rId5"/>
    <p:sldId id="376" r:id="rId6"/>
    <p:sldId id="377" r:id="rId7"/>
    <p:sldId id="378" r:id="rId8"/>
    <p:sldId id="379" r:id="rId9"/>
    <p:sldId id="380" r:id="rId10"/>
    <p:sldId id="381" r:id="rId11"/>
    <p:sldId id="382" r:id="rId12"/>
    <p:sldId id="383" r:id="rId13"/>
    <p:sldId id="384" r:id="rId14"/>
    <p:sldId id="385" r:id="rId15"/>
    <p:sldId id="386" r:id="rId16"/>
    <p:sldId id="305" r:id="rId17"/>
    <p:sldId id="318" r:id="rId18"/>
    <p:sldId id="306" r:id="rId19"/>
    <p:sldId id="307" r:id="rId20"/>
    <p:sldId id="315" r:id="rId21"/>
    <p:sldId id="308" r:id="rId22"/>
    <p:sldId id="320" r:id="rId23"/>
    <p:sldId id="309" r:id="rId24"/>
    <p:sldId id="313" r:id="rId25"/>
    <p:sldId id="314" r:id="rId26"/>
    <p:sldId id="317" r:id="rId27"/>
    <p:sldId id="316" r:id="rId28"/>
    <p:sldId id="310" r:id="rId29"/>
    <p:sldId id="311" r:id="rId30"/>
    <p:sldId id="321" r:id="rId31"/>
    <p:sldId id="312" r:id="rId32"/>
    <p:sldId id="330" r:id="rId33"/>
    <p:sldId id="322" r:id="rId34"/>
    <p:sldId id="340" r:id="rId35"/>
    <p:sldId id="341" r:id="rId36"/>
    <p:sldId id="342" r:id="rId37"/>
    <p:sldId id="343" r:id="rId38"/>
    <p:sldId id="344" r:id="rId39"/>
    <p:sldId id="336" r:id="rId40"/>
    <p:sldId id="345" r:id="rId41"/>
    <p:sldId id="346" r:id="rId42"/>
    <p:sldId id="337" r:id="rId43"/>
    <p:sldId id="347" r:id="rId44"/>
    <p:sldId id="348" r:id="rId45"/>
    <p:sldId id="349" r:id="rId46"/>
    <p:sldId id="357" r:id="rId47"/>
    <p:sldId id="358" r:id="rId48"/>
    <p:sldId id="353" r:id="rId49"/>
    <p:sldId id="352" r:id="rId50"/>
    <p:sldId id="354" r:id="rId51"/>
    <p:sldId id="355" r:id="rId52"/>
    <p:sldId id="356" r:id="rId53"/>
    <p:sldId id="360" r:id="rId54"/>
    <p:sldId id="361" r:id="rId55"/>
    <p:sldId id="359" r:id="rId56"/>
    <p:sldId id="362" r:id="rId57"/>
    <p:sldId id="363" r:id="rId58"/>
    <p:sldId id="364" r:id="rId59"/>
    <p:sldId id="365" r:id="rId60"/>
    <p:sldId id="323" r:id="rId61"/>
    <p:sldId id="366" r:id="rId62"/>
    <p:sldId id="367" r:id="rId63"/>
    <p:sldId id="324" r:id="rId64"/>
    <p:sldId id="368" r:id="rId65"/>
    <p:sldId id="369" r:id="rId66"/>
    <p:sldId id="370" r:id="rId67"/>
    <p:sldId id="371" r:id="rId68"/>
    <p:sldId id="372" r:id="rId69"/>
    <p:sldId id="373" r:id="rId70"/>
  </p:sldIdLst>
  <p:sldSz cx="9144000" cy="6858000" type="screen4x3"/>
  <p:notesSz cx="6858000" cy="9144000"/>
  <p:custDataLst>
    <p:tags r:id="rId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7" d="100"/>
          <a:sy n="67" d="100"/>
        </p:scale>
        <p:origin x="-600" y="-10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2A610-2E8B-40D7-B374-8C2AC6B5C1EB}" type="datetimeFigureOut">
              <a:rPr lang="en-US" smtClean="0"/>
              <a:pPr/>
              <a:t>27/8/2025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4479FD-817F-41D7-A0C7-72FA5451D390}" type="slidenum">
              <a:rPr lang="en-US" smtClean="0"/>
              <a:pPr/>
              <a:t>‹#›</a:t>
            </a:fld>
            <a:endParaRPr lang="en-US"/>
          </a:p>
        </p:txBody>
      </p:sp>
    </p:spTree>
    <p:extLst>
      <p:ext uri="{BB962C8B-B14F-4D97-AF65-F5344CB8AC3E}">
        <p14:creationId xmlns="" xmlns:p14="http://schemas.microsoft.com/office/powerpoint/2010/main" val="328347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479FD-817F-41D7-A0C7-72FA5451D390}" type="slidenum">
              <a:rPr lang="en-US" smtClean="0"/>
              <a:pPr/>
              <a:t>10</a:t>
            </a:fld>
            <a:endParaRPr lang="en-US"/>
          </a:p>
        </p:txBody>
      </p:sp>
    </p:spTree>
    <p:extLst>
      <p:ext uri="{BB962C8B-B14F-4D97-AF65-F5344CB8AC3E}">
        <p14:creationId xmlns="" xmlns:p14="http://schemas.microsoft.com/office/powerpoint/2010/main" val="256830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A863506-DDF5-4362-A1F7-803BE54731B1}" type="slidenum">
              <a:rPr lang="en-US" smtClean="0"/>
              <a:pPr/>
              <a:t>24</a:t>
            </a:fld>
            <a:endParaRPr lang="en-US"/>
          </a:p>
        </p:txBody>
      </p:sp>
    </p:spTree>
    <p:extLst>
      <p:ext uri="{BB962C8B-B14F-4D97-AF65-F5344CB8AC3E}">
        <p14:creationId xmlns="" xmlns:p14="http://schemas.microsoft.com/office/powerpoint/2010/main" val="4097160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A863506-DDF5-4362-A1F7-803BE54731B1}" type="slidenum">
              <a:rPr lang="en-US" smtClean="0"/>
              <a:pPr/>
              <a:t>28</a:t>
            </a:fld>
            <a:endParaRPr lang="en-US"/>
          </a:p>
        </p:txBody>
      </p:sp>
    </p:spTree>
    <p:extLst>
      <p:ext uri="{BB962C8B-B14F-4D97-AF65-F5344CB8AC3E}">
        <p14:creationId xmlns="" xmlns:p14="http://schemas.microsoft.com/office/powerpoint/2010/main" val="1655402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3"/>
        <p:cNvGrpSpPr/>
        <p:nvPr/>
      </p:nvGrpSpPr>
      <p:grpSpPr>
        <a:xfrm>
          <a:off x="0" y="0"/>
          <a:ext cx="0" cy="0"/>
          <a:chOff x="0" y="0"/>
          <a:chExt cx="0" cy="0"/>
        </a:xfrm>
      </p:grpSpPr>
      <p:sp>
        <p:nvSpPr>
          <p:cNvPr id="2084" name="Google Shape;2084;g11032746ad3_0_2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5" name="Google Shape;2085;g11032746ad3_0_2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106989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2"/>
        <p:cNvGrpSpPr/>
        <p:nvPr/>
      </p:nvGrpSpPr>
      <p:grpSpPr>
        <a:xfrm>
          <a:off x="0" y="0"/>
          <a:ext cx="0" cy="0"/>
          <a:chOff x="0" y="0"/>
          <a:chExt cx="0" cy="0"/>
        </a:xfrm>
      </p:grpSpPr>
      <p:sp>
        <p:nvSpPr>
          <p:cNvPr id="2493" name="Google Shape;2493;g11032746ad3_0_2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4" name="Google Shape;2494;g11032746ad3_0_2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1670859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g11032746ad3_0_10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1" name="Google Shape;1621;g11032746ad3_0_10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544845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11032746ad3_0_2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11032746ad3_0_2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1749278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9"/>
        <p:cNvGrpSpPr/>
        <p:nvPr/>
      </p:nvGrpSpPr>
      <p:grpSpPr>
        <a:xfrm>
          <a:off x="0" y="0"/>
          <a:ext cx="0" cy="0"/>
          <a:chOff x="0" y="0"/>
          <a:chExt cx="0" cy="0"/>
        </a:xfrm>
      </p:grpSpPr>
      <p:sp>
        <p:nvSpPr>
          <p:cNvPr id="2600" name="Google Shape;2600;g11032746ad3_0_22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1" name="Google Shape;2601;g11032746ad3_0_2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774917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11032746ad3_0_2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11032746ad3_0_2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030903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9ED9BB-C5C2-4D0B-BADC-05C391420FE7}" type="datetimeFigureOut">
              <a:rPr lang="en-US" smtClean="0"/>
              <a:pPr/>
              <a:t>27/8/2025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1511383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9ED9BB-C5C2-4D0B-BADC-05C391420FE7}" type="datetimeFigureOut">
              <a:rPr lang="en-US" smtClean="0"/>
              <a:pPr/>
              <a:t>27/8/2025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957369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9ED9BB-C5C2-4D0B-BADC-05C391420FE7}" type="datetimeFigureOut">
              <a:rPr lang="en-US" smtClean="0"/>
              <a:pPr/>
              <a:t>27/8/2025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2202986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74"/>
        <p:cNvGrpSpPr/>
        <p:nvPr/>
      </p:nvGrpSpPr>
      <p:grpSpPr>
        <a:xfrm>
          <a:off x="0" y="0"/>
          <a:ext cx="0" cy="0"/>
          <a:chOff x="0" y="0"/>
          <a:chExt cx="0" cy="0"/>
        </a:xfrm>
      </p:grpSpPr>
      <p:sp>
        <p:nvSpPr>
          <p:cNvPr id="675" name="Google Shape;675;p22"/>
          <p:cNvSpPr txBox="1">
            <a:spLocks noGrp="1"/>
          </p:cNvSpPr>
          <p:nvPr>
            <p:ph type="title"/>
          </p:nvPr>
        </p:nvSpPr>
        <p:spPr>
          <a:xfrm>
            <a:off x="720000" y="796567"/>
            <a:ext cx="7704000" cy="648800"/>
          </a:xfrm>
          <a:prstGeom prst="rect">
            <a:avLst/>
          </a:prstGeom>
        </p:spPr>
        <p:txBody>
          <a:bodyPr spcFirstLastPara="1" wrap="square" lIns="121897" tIns="0" rIns="121897" bIns="0" anchor="t" anchorCtr="0">
            <a:noAutofit/>
          </a:bodyPr>
          <a:lstStyle>
            <a:lvl1pPr lvl="0" rtl="0">
              <a:spcBef>
                <a:spcPts val="0"/>
              </a:spcBef>
              <a:spcAft>
                <a:spcPts val="0"/>
              </a:spcAft>
              <a:buSzPts val="3000"/>
              <a:buNone/>
              <a:defRPr>
                <a:highlight>
                  <a:schemeClr val="accent1"/>
                </a:highligh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76" name="Google Shape;676;p22"/>
          <p:cNvSpPr txBox="1">
            <a:spLocks noGrp="1"/>
          </p:cNvSpPr>
          <p:nvPr>
            <p:ph type="subTitle" idx="1"/>
          </p:nvPr>
        </p:nvSpPr>
        <p:spPr>
          <a:xfrm>
            <a:off x="1075552" y="4327633"/>
            <a:ext cx="2412600" cy="524800"/>
          </a:xfrm>
          <a:prstGeom prst="rect">
            <a:avLst/>
          </a:prstGeom>
        </p:spPr>
        <p:txBody>
          <a:bodyPr spcFirstLastPara="1" wrap="square" lIns="121897" tIns="0" rIns="121897" bIns="0" anchor="t" anchorCtr="0">
            <a:noAutofit/>
          </a:bodyPr>
          <a:lstStyle>
            <a:lvl1pPr lvl="0" algn="r" rtl="0">
              <a:spcBef>
                <a:spcPts val="0"/>
              </a:spcBef>
              <a:spcAft>
                <a:spcPts val="0"/>
              </a:spcAft>
              <a:buSzPts val="2200"/>
              <a:buFont typeface="Cambo"/>
              <a:buNone/>
              <a:defRPr sz="2175">
                <a:solidFill>
                  <a:schemeClr val="accent1"/>
                </a:solidFill>
                <a:latin typeface="Cambo"/>
                <a:ea typeface="Cambo"/>
                <a:cs typeface="Cambo"/>
                <a:sym typeface="Cambo"/>
              </a:defRPr>
            </a:lvl1pPr>
            <a:lvl2pPr lvl="1" algn="r" rtl="0">
              <a:spcBef>
                <a:spcPts val="0"/>
              </a:spcBef>
              <a:spcAft>
                <a:spcPts val="0"/>
              </a:spcAft>
              <a:buSzPts val="2200"/>
              <a:buFont typeface="Cambo"/>
              <a:buNone/>
              <a:defRPr sz="2175">
                <a:latin typeface="Cambo"/>
                <a:ea typeface="Cambo"/>
                <a:cs typeface="Cambo"/>
                <a:sym typeface="Cambo"/>
              </a:defRPr>
            </a:lvl2pPr>
            <a:lvl3pPr lvl="2" algn="r" rtl="0">
              <a:spcBef>
                <a:spcPts val="0"/>
              </a:spcBef>
              <a:spcAft>
                <a:spcPts val="0"/>
              </a:spcAft>
              <a:buSzPts val="2200"/>
              <a:buFont typeface="Cambo"/>
              <a:buNone/>
              <a:defRPr sz="2175">
                <a:latin typeface="Cambo"/>
                <a:ea typeface="Cambo"/>
                <a:cs typeface="Cambo"/>
                <a:sym typeface="Cambo"/>
              </a:defRPr>
            </a:lvl3pPr>
            <a:lvl4pPr lvl="3" algn="r" rtl="0">
              <a:spcBef>
                <a:spcPts val="0"/>
              </a:spcBef>
              <a:spcAft>
                <a:spcPts val="0"/>
              </a:spcAft>
              <a:buSzPts val="2200"/>
              <a:buFont typeface="Cambo"/>
              <a:buNone/>
              <a:defRPr sz="2175">
                <a:latin typeface="Cambo"/>
                <a:ea typeface="Cambo"/>
                <a:cs typeface="Cambo"/>
                <a:sym typeface="Cambo"/>
              </a:defRPr>
            </a:lvl4pPr>
            <a:lvl5pPr lvl="4" algn="r" rtl="0">
              <a:spcBef>
                <a:spcPts val="0"/>
              </a:spcBef>
              <a:spcAft>
                <a:spcPts val="0"/>
              </a:spcAft>
              <a:buSzPts val="2200"/>
              <a:buFont typeface="Cambo"/>
              <a:buNone/>
              <a:defRPr sz="2175">
                <a:latin typeface="Cambo"/>
                <a:ea typeface="Cambo"/>
                <a:cs typeface="Cambo"/>
                <a:sym typeface="Cambo"/>
              </a:defRPr>
            </a:lvl5pPr>
            <a:lvl6pPr lvl="5" algn="r" rtl="0">
              <a:spcBef>
                <a:spcPts val="0"/>
              </a:spcBef>
              <a:spcAft>
                <a:spcPts val="0"/>
              </a:spcAft>
              <a:buSzPts val="2200"/>
              <a:buFont typeface="Cambo"/>
              <a:buNone/>
              <a:defRPr sz="2175">
                <a:latin typeface="Cambo"/>
                <a:ea typeface="Cambo"/>
                <a:cs typeface="Cambo"/>
                <a:sym typeface="Cambo"/>
              </a:defRPr>
            </a:lvl6pPr>
            <a:lvl7pPr lvl="6" algn="r" rtl="0">
              <a:spcBef>
                <a:spcPts val="0"/>
              </a:spcBef>
              <a:spcAft>
                <a:spcPts val="0"/>
              </a:spcAft>
              <a:buSzPts val="2200"/>
              <a:buFont typeface="Cambo"/>
              <a:buNone/>
              <a:defRPr sz="2175">
                <a:latin typeface="Cambo"/>
                <a:ea typeface="Cambo"/>
                <a:cs typeface="Cambo"/>
                <a:sym typeface="Cambo"/>
              </a:defRPr>
            </a:lvl7pPr>
            <a:lvl8pPr lvl="7" algn="r" rtl="0">
              <a:spcBef>
                <a:spcPts val="0"/>
              </a:spcBef>
              <a:spcAft>
                <a:spcPts val="0"/>
              </a:spcAft>
              <a:buSzPts val="2200"/>
              <a:buFont typeface="Cambo"/>
              <a:buNone/>
              <a:defRPr sz="2175">
                <a:latin typeface="Cambo"/>
                <a:ea typeface="Cambo"/>
                <a:cs typeface="Cambo"/>
                <a:sym typeface="Cambo"/>
              </a:defRPr>
            </a:lvl8pPr>
            <a:lvl9pPr lvl="8" algn="r" rtl="0">
              <a:spcBef>
                <a:spcPts val="0"/>
              </a:spcBef>
              <a:spcAft>
                <a:spcPts val="0"/>
              </a:spcAft>
              <a:buSzPts val="2200"/>
              <a:buFont typeface="Cambo"/>
              <a:buNone/>
              <a:defRPr sz="2175">
                <a:latin typeface="Cambo"/>
                <a:ea typeface="Cambo"/>
                <a:cs typeface="Cambo"/>
                <a:sym typeface="Cambo"/>
              </a:defRPr>
            </a:lvl9pPr>
          </a:lstStyle>
          <a:p>
            <a:endParaRPr/>
          </a:p>
        </p:txBody>
      </p:sp>
      <p:sp>
        <p:nvSpPr>
          <p:cNvPr id="677" name="Google Shape;677;p22"/>
          <p:cNvSpPr txBox="1">
            <a:spLocks noGrp="1"/>
          </p:cNvSpPr>
          <p:nvPr>
            <p:ph type="subTitle" idx="2"/>
          </p:nvPr>
        </p:nvSpPr>
        <p:spPr>
          <a:xfrm>
            <a:off x="1075552" y="4927133"/>
            <a:ext cx="2412600" cy="763600"/>
          </a:xfrm>
          <a:prstGeom prst="rect">
            <a:avLst/>
          </a:prstGeom>
        </p:spPr>
        <p:txBody>
          <a:bodyPr spcFirstLastPara="1" wrap="square" lIns="121897" tIns="0" rIns="121897" bIns="0"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678" name="Google Shape;678;p22"/>
          <p:cNvSpPr txBox="1">
            <a:spLocks noGrp="1"/>
          </p:cNvSpPr>
          <p:nvPr>
            <p:ph type="subTitle" idx="3"/>
          </p:nvPr>
        </p:nvSpPr>
        <p:spPr>
          <a:xfrm>
            <a:off x="5655902" y="4327633"/>
            <a:ext cx="2412600" cy="524800"/>
          </a:xfrm>
          <a:prstGeom prst="rect">
            <a:avLst/>
          </a:prstGeom>
        </p:spPr>
        <p:txBody>
          <a:bodyPr spcFirstLastPara="1" wrap="square" lIns="121897" tIns="0" rIns="121897" bIns="0" anchor="t" anchorCtr="0">
            <a:noAutofit/>
          </a:bodyPr>
          <a:lstStyle>
            <a:lvl1pPr lvl="0" rtl="0">
              <a:spcBef>
                <a:spcPts val="0"/>
              </a:spcBef>
              <a:spcAft>
                <a:spcPts val="0"/>
              </a:spcAft>
              <a:buSzPts val="2200"/>
              <a:buFont typeface="Cambo"/>
              <a:buNone/>
              <a:defRPr sz="2175">
                <a:solidFill>
                  <a:schemeClr val="accent1"/>
                </a:solidFill>
                <a:latin typeface="Cambo"/>
                <a:ea typeface="Cambo"/>
                <a:cs typeface="Cambo"/>
                <a:sym typeface="Cambo"/>
              </a:defRPr>
            </a:lvl1pPr>
            <a:lvl2pPr lvl="1" rtl="0">
              <a:spcBef>
                <a:spcPts val="0"/>
              </a:spcBef>
              <a:spcAft>
                <a:spcPts val="0"/>
              </a:spcAft>
              <a:buSzPts val="2200"/>
              <a:buFont typeface="Cambo"/>
              <a:buNone/>
              <a:defRPr sz="2175">
                <a:latin typeface="Cambo"/>
                <a:ea typeface="Cambo"/>
                <a:cs typeface="Cambo"/>
                <a:sym typeface="Cambo"/>
              </a:defRPr>
            </a:lvl2pPr>
            <a:lvl3pPr lvl="2" rtl="0">
              <a:spcBef>
                <a:spcPts val="0"/>
              </a:spcBef>
              <a:spcAft>
                <a:spcPts val="0"/>
              </a:spcAft>
              <a:buSzPts val="2200"/>
              <a:buFont typeface="Cambo"/>
              <a:buNone/>
              <a:defRPr sz="2175">
                <a:latin typeface="Cambo"/>
                <a:ea typeface="Cambo"/>
                <a:cs typeface="Cambo"/>
                <a:sym typeface="Cambo"/>
              </a:defRPr>
            </a:lvl3pPr>
            <a:lvl4pPr lvl="3" rtl="0">
              <a:spcBef>
                <a:spcPts val="0"/>
              </a:spcBef>
              <a:spcAft>
                <a:spcPts val="0"/>
              </a:spcAft>
              <a:buSzPts val="2200"/>
              <a:buFont typeface="Cambo"/>
              <a:buNone/>
              <a:defRPr sz="2175">
                <a:latin typeface="Cambo"/>
                <a:ea typeface="Cambo"/>
                <a:cs typeface="Cambo"/>
                <a:sym typeface="Cambo"/>
              </a:defRPr>
            </a:lvl4pPr>
            <a:lvl5pPr lvl="4" rtl="0">
              <a:spcBef>
                <a:spcPts val="0"/>
              </a:spcBef>
              <a:spcAft>
                <a:spcPts val="0"/>
              </a:spcAft>
              <a:buSzPts val="2200"/>
              <a:buFont typeface="Cambo"/>
              <a:buNone/>
              <a:defRPr sz="2175">
                <a:latin typeface="Cambo"/>
                <a:ea typeface="Cambo"/>
                <a:cs typeface="Cambo"/>
                <a:sym typeface="Cambo"/>
              </a:defRPr>
            </a:lvl5pPr>
            <a:lvl6pPr lvl="5" rtl="0">
              <a:spcBef>
                <a:spcPts val="0"/>
              </a:spcBef>
              <a:spcAft>
                <a:spcPts val="0"/>
              </a:spcAft>
              <a:buSzPts val="2200"/>
              <a:buFont typeface="Cambo"/>
              <a:buNone/>
              <a:defRPr sz="2175">
                <a:latin typeface="Cambo"/>
                <a:ea typeface="Cambo"/>
                <a:cs typeface="Cambo"/>
                <a:sym typeface="Cambo"/>
              </a:defRPr>
            </a:lvl6pPr>
            <a:lvl7pPr lvl="6" rtl="0">
              <a:spcBef>
                <a:spcPts val="0"/>
              </a:spcBef>
              <a:spcAft>
                <a:spcPts val="0"/>
              </a:spcAft>
              <a:buSzPts val="2200"/>
              <a:buFont typeface="Cambo"/>
              <a:buNone/>
              <a:defRPr sz="2175">
                <a:latin typeface="Cambo"/>
                <a:ea typeface="Cambo"/>
                <a:cs typeface="Cambo"/>
                <a:sym typeface="Cambo"/>
              </a:defRPr>
            </a:lvl7pPr>
            <a:lvl8pPr lvl="7" rtl="0">
              <a:spcBef>
                <a:spcPts val="0"/>
              </a:spcBef>
              <a:spcAft>
                <a:spcPts val="0"/>
              </a:spcAft>
              <a:buSzPts val="2200"/>
              <a:buFont typeface="Cambo"/>
              <a:buNone/>
              <a:defRPr sz="2175">
                <a:latin typeface="Cambo"/>
                <a:ea typeface="Cambo"/>
                <a:cs typeface="Cambo"/>
                <a:sym typeface="Cambo"/>
              </a:defRPr>
            </a:lvl8pPr>
            <a:lvl9pPr lvl="8" rtl="0">
              <a:spcBef>
                <a:spcPts val="0"/>
              </a:spcBef>
              <a:spcAft>
                <a:spcPts val="0"/>
              </a:spcAft>
              <a:buSzPts val="2200"/>
              <a:buFont typeface="Cambo"/>
              <a:buNone/>
              <a:defRPr sz="2175">
                <a:latin typeface="Cambo"/>
                <a:ea typeface="Cambo"/>
                <a:cs typeface="Cambo"/>
                <a:sym typeface="Cambo"/>
              </a:defRPr>
            </a:lvl9pPr>
          </a:lstStyle>
          <a:p>
            <a:endParaRPr/>
          </a:p>
        </p:txBody>
      </p:sp>
      <p:sp>
        <p:nvSpPr>
          <p:cNvPr id="679" name="Google Shape;679;p22"/>
          <p:cNvSpPr txBox="1">
            <a:spLocks noGrp="1"/>
          </p:cNvSpPr>
          <p:nvPr>
            <p:ph type="subTitle" idx="4"/>
          </p:nvPr>
        </p:nvSpPr>
        <p:spPr>
          <a:xfrm>
            <a:off x="5655902" y="4927133"/>
            <a:ext cx="2412600" cy="763600"/>
          </a:xfrm>
          <a:prstGeom prst="rect">
            <a:avLst/>
          </a:prstGeom>
        </p:spPr>
        <p:txBody>
          <a:bodyPr spcFirstLastPara="1" wrap="square" lIns="121897" tIns="0" rIns="121897"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80" name="Google Shape;680;p22"/>
          <p:cNvSpPr txBox="1">
            <a:spLocks noGrp="1"/>
          </p:cNvSpPr>
          <p:nvPr>
            <p:ph type="subTitle" idx="5"/>
          </p:nvPr>
        </p:nvSpPr>
        <p:spPr>
          <a:xfrm>
            <a:off x="1075552" y="2294633"/>
            <a:ext cx="2412600" cy="524800"/>
          </a:xfrm>
          <a:prstGeom prst="rect">
            <a:avLst/>
          </a:prstGeom>
        </p:spPr>
        <p:txBody>
          <a:bodyPr spcFirstLastPara="1" wrap="square" lIns="121897" tIns="0" rIns="121897" bIns="0" anchor="t" anchorCtr="0">
            <a:noAutofit/>
          </a:bodyPr>
          <a:lstStyle>
            <a:lvl1pPr lvl="0" algn="r" rtl="0">
              <a:spcBef>
                <a:spcPts val="0"/>
              </a:spcBef>
              <a:spcAft>
                <a:spcPts val="0"/>
              </a:spcAft>
              <a:buSzPts val="2200"/>
              <a:buFont typeface="Cambo"/>
              <a:buNone/>
              <a:defRPr sz="2175">
                <a:solidFill>
                  <a:schemeClr val="accent1"/>
                </a:solidFill>
                <a:latin typeface="Cambo"/>
                <a:ea typeface="Cambo"/>
                <a:cs typeface="Cambo"/>
                <a:sym typeface="Cambo"/>
              </a:defRPr>
            </a:lvl1pPr>
            <a:lvl2pPr lvl="1" algn="r" rtl="0">
              <a:spcBef>
                <a:spcPts val="0"/>
              </a:spcBef>
              <a:spcAft>
                <a:spcPts val="0"/>
              </a:spcAft>
              <a:buSzPts val="2200"/>
              <a:buFont typeface="Cambo"/>
              <a:buNone/>
              <a:defRPr sz="2175">
                <a:latin typeface="Cambo"/>
                <a:ea typeface="Cambo"/>
                <a:cs typeface="Cambo"/>
                <a:sym typeface="Cambo"/>
              </a:defRPr>
            </a:lvl2pPr>
            <a:lvl3pPr lvl="2" algn="r" rtl="0">
              <a:spcBef>
                <a:spcPts val="0"/>
              </a:spcBef>
              <a:spcAft>
                <a:spcPts val="0"/>
              </a:spcAft>
              <a:buSzPts val="2200"/>
              <a:buFont typeface="Cambo"/>
              <a:buNone/>
              <a:defRPr sz="2175">
                <a:latin typeface="Cambo"/>
                <a:ea typeface="Cambo"/>
                <a:cs typeface="Cambo"/>
                <a:sym typeface="Cambo"/>
              </a:defRPr>
            </a:lvl3pPr>
            <a:lvl4pPr lvl="3" algn="r" rtl="0">
              <a:spcBef>
                <a:spcPts val="0"/>
              </a:spcBef>
              <a:spcAft>
                <a:spcPts val="0"/>
              </a:spcAft>
              <a:buSzPts val="2200"/>
              <a:buFont typeface="Cambo"/>
              <a:buNone/>
              <a:defRPr sz="2175">
                <a:latin typeface="Cambo"/>
                <a:ea typeface="Cambo"/>
                <a:cs typeface="Cambo"/>
                <a:sym typeface="Cambo"/>
              </a:defRPr>
            </a:lvl4pPr>
            <a:lvl5pPr lvl="4" algn="r" rtl="0">
              <a:spcBef>
                <a:spcPts val="0"/>
              </a:spcBef>
              <a:spcAft>
                <a:spcPts val="0"/>
              </a:spcAft>
              <a:buSzPts val="2200"/>
              <a:buFont typeface="Cambo"/>
              <a:buNone/>
              <a:defRPr sz="2175">
                <a:latin typeface="Cambo"/>
                <a:ea typeface="Cambo"/>
                <a:cs typeface="Cambo"/>
                <a:sym typeface="Cambo"/>
              </a:defRPr>
            </a:lvl5pPr>
            <a:lvl6pPr lvl="5" algn="r" rtl="0">
              <a:spcBef>
                <a:spcPts val="0"/>
              </a:spcBef>
              <a:spcAft>
                <a:spcPts val="0"/>
              </a:spcAft>
              <a:buSzPts val="2200"/>
              <a:buFont typeface="Cambo"/>
              <a:buNone/>
              <a:defRPr sz="2175">
                <a:latin typeface="Cambo"/>
                <a:ea typeface="Cambo"/>
                <a:cs typeface="Cambo"/>
                <a:sym typeface="Cambo"/>
              </a:defRPr>
            </a:lvl6pPr>
            <a:lvl7pPr lvl="6" algn="r" rtl="0">
              <a:spcBef>
                <a:spcPts val="0"/>
              </a:spcBef>
              <a:spcAft>
                <a:spcPts val="0"/>
              </a:spcAft>
              <a:buSzPts val="2200"/>
              <a:buFont typeface="Cambo"/>
              <a:buNone/>
              <a:defRPr sz="2175">
                <a:latin typeface="Cambo"/>
                <a:ea typeface="Cambo"/>
                <a:cs typeface="Cambo"/>
                <a:sym typeface="Cambo"/>
              </a:defRPr>
            </a:lvl7pPr>
            <a:lvl8pPr lvl="7" algn="r" rtl="0">
              <a:spcBef>
                <a:spcPts val="0"/>
              </a:spcBef>
              <a:spcAft>
                <a:spcPts val="0"/>
              </a:spcAft>
              <a:buSzPts val="2200"/>
              <a:buFont typeface="Cambo"/>
              <a:buNone/>
              <a:defRPr sz="2175">
                <a:latin typeface="Cambo"/>
                <a:ea typeface="Cambo"/>
                <a:cs typeface="Cambo"/>
                <a:sym typeface="Cambo"/>
              </a:defRPr>
            </a:lvl8pPr>
            <a:lvl9pPr lvl="8" algn="r" rtl="0">
              <a:spcBef>
                <a:spcPts val="0"/>
              </a:spcBef>
              <a:spcAft>
                <a:spcPts val="0"/>
              </a:spcAft>
              <a:buSzPts val="2200"/>
              <a:buFont typeface="Cambo"/>
              <a:buNone/>
              <a:defRPr sz="2175">
                <a:latin typeface="Cambo"/>
                <a:ea typeface="Cambo"/>
                <a:cs typeface="Cambo"/>
                <a:sym typeface="Cambo"/>
              </a:defRPr>
            </a:lvl9pPr>
          </a:lstStyle>
          <a:p>
            <a:endParaRPr/>
          </a:p>
        </p:txBody>
      </p:sp>
      <p:sp>
        <p:nvSpPr>
          <p:cNvPr id="681" name="Google Shape;681;p22"/>
          <p:cNvSpPr txBox="1">
            <a:spLocks noGrp="1"/>
          </p:cNvSpPr>
          <p:nvPr>
            <p:ph type="subTitle" idx="6"/>
          </p:nvPr>
        </p:nvSpPr>
        <p:spPr>
          <a:xfrm>
            <a:off x="1075552" y="2894133"/>
            <a:ext cx="2412600" cy="763600"/>
          </a:xfrm>
          <a:prstGeom prst="rect">
            <a:avLst/>
          </a:prstGeom>
        </p:spPr>
        <p:txBody>
          <a:bodyPr spcFirstLastPara="1" wrap="square" lIns="121897" tIns="0" rIns="121897" bIns="0"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682" name="Google Shape;682;p22"/>
          <p:cNvSpPr txBox="1">
            <a:spLocks noGrp="1"/>
          </p:cNvSpPr>
          <p:nvPr>
            <p:ph type="subTitle" idx="7"/>
          </p:nvPr>
        </p:nvSpPr>
        <p:spPr>
          <a:xfrm>
            <a:off x="5655902" y="2294633"/>
            <a:ext cx="2412600" cy="524800"/>
          </a:xfrm>
          <a:prstGeom prst="rect">
            <a:avLst/>
          </a:prstGeom>
        </p:spPr>
        <p:txBody>
          <a:bodyPr spcFirstLastPara="1" wrap="square" lIns="121897" tIns="0" rIns="121897" bIns="0" anchor="t" anchorCtr="0">
            <a:noAutofit/>
          </a:bodyPr>
          <a:lstStyle>
            <a:lvl1pPr lvl="0" rtl="0">
              <a:spcBef>
                <a:spcPts val="0"/>
              </a:spcBef>
              <a:spcAft>
                <a:spcPts val="0"/>
              </a:spcAft>
              <a:buSzPts val="2200"/>
              <a:buFont typeface="Cambo"/>
              <a:buNone/>
              <a:defRPr sz="2175">
                <a:solidFill>
                  <a:schemeClr val="accent1"/>
                </a:solidFill>
                <a:latin typeface="Cambo"/>
                <a:ea typeface="Cambo"/>
                <a:cs typeface="Cambo"/>
                <a:sym typeface="Cambo"/>
              </a:defRPr>
            </a:lvl1pPr>
            <a:lvl2pPr lvl="1" rtl="0">
              <a:spcBef>
                <a:spcPts val="0"/>
              </a:spcBef>
              <a:spcAft>
                <a:spcPts val="0"/>
              </a:spcAft>
              <a:buSzPts val="2200"/>
              <a:buFont typeface="Cambo"/>
              <a:buNone/>
              <a:defRPr sz="2175">
                <a:latin typeface="Cambo"/>
                <a:ea typeface="Cambo"/>
                <a:cs typeface="Cambo"/>
                <a:sym typeface="Cambo"/>
              </a:defRPr>
            </a:lvl2pPr>
            <a:lvl3pPr lvl="2" rtl="0">
              <a:spcBef>
                <a:spcPts val="0"/>
              </a:spcBef>
              <a:spcAft>
                <a:spcPts val="0"/>
              </a:spcAft>
              <a:buSzPts val="2200"/>
              <a:buFont typeface="Cambo"/>
              <a:buNone/>
              <a:defRPr sz="2175">
                <a:latin typeface="Cambo"/>
                <a:ea typeface="Cambo"/>
                <a:cs typeface="Cambo"/>
                <a:sym typeface="Cambo"/>
              </a:defRPr>
            </a:lvl3pPr>
            <a:lvl4pPr lvl="3" rtl="0">
              <a:spcBef>
                <a:spcPts val="0"/>
              </a:spcBef>
              <a:spcAft>
                <a:spcPts val="0"/>
              </a:spcAft>
              <a:buSzPts val="2200"/>
              <a:buFont typeface="Cambo"/>
              <a:buNone/>
              <a:defRPr sz="2175">
                <a:latin typeface="Cambo"/>
                <a:ea typeface="Cambo"/>
                <a:cs typeface="Cambo"/>
                <a:sym typeface="Cambo"/>
              </a:defRPr>
            </a:lvl4pPr>
            <a:lvl5pPr lvl="4" rtl="0">
              <a:spcBef>
                <a:spcPts val="0"/>
              </a:spcBef>
              <a:spcAft>
                <a:spcPts val="0"/>
              </a:spcAft>
              <a:buSzPts val="2200"/>
              <a:buFont typeface="Cambo"/>
              <a:buNone/>
              <a:defRPr sz="2175">
                <a:latin typeface="Cambo"/>
                <a:ea typeface="Cambo"/>
                <a:cs typeface="Cambo"/>
                <a:sym typeface="Cambo"/>
              </a:defRPr>
            </a:lvl5pPr>
            <a:lvl6pPr lvl="5" rtl="0">
              <a:spcBef>
                <a:spcPts val="0"/>
              </a:spcBef>
              <a:spcAft>
                <a:spcPts val="0"/>
              </a:spcAft>
              <a:buSzPts val="2200"/>
              <a:buFont typeface="Cambo"/>
              <a:buNone/>
              <a:defRPr sz="2175">
                <a:latin typeface="Cambo"/>
                <a:ea typeface="Cambo"/>
                <a:cs typeface="Cambo"/>
                <a:sym typeface="Cambo"/>
              </a:defRPr>
            </a:lvl6pPr>
            <a:lvl7pPr lvl="6" rtl="0">
              <a:spcBef>
                <a:spcPts val="0"/>
              </a:spcBef>
              <a:spcAft>
                <a:spcPts val="0"/>
              </a:spcAft>
              <a:buSzPts val="2200"/>
              <a:buFont typeface="Cambo"/>
              <a:buNone/>
              <a:defRPr sz="2175">
                <a:latin typeface="Cambo"/>
                <a:ea typeface="Cambo"/>
                <a:cs typeface="Cambo"/>
                <a:sym typeface="Cambo"/>
              </a:defRPr>
            </a:lvl7pPr>
            <a:lvl8pPr lvl="7" rtl="0">
              <a:spcBef>
                <a:spcPts val="0"/>
              </a:spcBef>
              <a:spcAft>
                <a:spcPts val="0"/>
              </a:spcAft>
              <a:buSzPts val="2200"/>
              <a:buFont typeface="Cambo"/>
              <a:buNone/>
              <a:defRPr sz="2175">
                <a:latin typeface="Cambo"/>
                <a:ea typeface="Cambo"/>
                <a:cs typeface="Cambo"/>
                <a:sym typeface="Cambo"/>
              </a:defRPr>
            </a:lvl8pPr>
            <a:lvl9pPr lvl="8" rtl="0">
              <a:spcBef>
                <a:spcPts val="0"/>
              </a:spcBef>
              <a:spcAft>
                <a:spcPts val="0"/>
              </a:spcAft>
              <a:buSzPts val="2200"/>
              <a:buFont typeface="Cambo"/>
              <a:buNone/>
              <a:defRPr sz="2175">
                <a:latin typeface="Cambo"/>
                <a:ea typeface="Cambo"/>
                <a:cs typeface="Cambo"/>
                <a:sym typeface="Cambo"/>
              </a:defRPr>
            </a:lvl9pPr>
          </a:lstStyle>
          <a:p>
            <a:endParaRPr/>
          </a:p>
        </p:txBody>
      </p:sp>
      <p:sp>
        <p:nvSpPr>
          <p:cNvPr id="683" name="Google Shape;683;p22"/>
          <p:cNvSpPr txBox="1">
            <a:spLocks noGrp="1"/>
          </p:cNvSpPr>
          <p:nvPr>
            <p:ph type="subTitle" idx="8"/>
          </p:nvPr>
        </p:nvSpPr>
        <p:spPr>
          <a:xfrm>
            <a:off x="5655902" y="2894133"/>
            <a:ext cx="2412600" cy="763600"/>
          </a:xfrm>
          <a:prstGeom prst="rect">
            <a:avLst/>
          </a:prstGeom>
        </p:spPr>
        <p:txBody>
          <a:bodyPr spcFirstLastPara="1" wrap="square" lIns="121897" tIns="0" rIns="121897"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84" name="Google Shape;684;p22"/>
          <p:cNvSpPr/>
          <p:nvPr/>
        </p:nvSpPr>
        <p:spPr>
          <a:xfrm flipH="1">
            <a:off x="-1083298" y="4318985"/>
            <a:ext cx="10286843" cy="2865856"/>
          </a:xfrm>
          <a:custGeom>
            <a:avLst/>
            <a:gdLst/>
            <a:ahLst/>
            <a:cxnLst/>
            <a:rect l="l" t="t" r="r" b="b"/>
            <a:pathLst>
              <a:path w="74225" h="15509" extrusionOk="0">
                <a:moveTo>
                  <a:pt x="74224" y="0"/>
                </a:moveTo>
                <a:cubicBezTo>
                  <a:pt x="64548" y="5090"/>
                  <a:pt x="56284" y="6559"/>
                  <a:pt x="49557" y="6559"/>
                </a:cubicBezTo>
                <a:cubicBezTo>
                  <a:pt x="48090" y="6559"/>
                  <a:pt x="46677" y="6488"/>
                  <a:pt x="45349" y="6376"/>
                </a:cubicBezTo>
                <a:cubicBezTo>
                  <a:pt x="38399" y="5748"/>
                  <a:pt x="27799" y="3259"/>
                  <a:pt x="17843" y="3259"/>
                </a:cubicBezTo>
                <a:cubicBezTo>
                  <a:pt x="15662" y="3259"/>
                  <a:pt x="13508" y="3384"/>
                  <a:pt x="11425" y="3664"/>
                </a:cubicBezTo>
                <a:cubicBezTo>
                  <a:pt x="5174" y="4517"/>
                  <a:pt x="1790" y="5621"/>
                  <a:pt x="0" y="6460"/>
                </a:cubicBezTo>
                <a:lnTo>
                  <a:pt x="0" y="15508"/>
                </a:lnTo>
                <a:cubicBezTo>
                  <a:pt x="4894" y="14599"/>
                  <a:pt x="16711" y="13760"/>
                  <a:pt x="24303" y="13760"/>
                </a:cubicBezTo>
                <a:cubicBezTo>
                  <a:pt x="24667" y="13760"/>
                  <a:pt x="25017" y="13760"/>
                  <a:pt x="25353" y="13774"/>
                </a:cubicBezTo>
                <a:cubicBezTo>
                  <a:pt x="26177" y="13774"/>
                  <a:pt x="26960" y="13802"/>
                  <a:pt x="27715" y="13802"/>
                </a:cubicBezTo>
                <a:cubicBezTo>
                  <a:pt x="29309" y="13802"/>
                  <a:pt x="30848" y="13704"/>
                  <a:pt x="32777" y="13215"/>
                </a:cubicBezTo>
                <a:cubicBezTo>
                  <a:pt x="36595" y="12222"/>
                  <a:pt x="38399" y="10558"/>
                  <a:pt x="43139" y="9844"/>
                </a:cubicBezTo>
                <a:cubicBezTo>
                  <a:pt x="44747" y="9607"/>
                  <a:pt x="45922" y="9593"/>
                  <a:pt x="46635" y="9565"/>
                </a:cubicBezTo>
                <a:cubicBezTo>
                  <a:pt x="56647" y="9300"/>
                  <a:pt x="70295" y="6391"/>
                  <a:pt x="74071" y="6391"/>
                </a:cubicBezTo>
                <a:lnTo>
                  <a:pt x="74224" y="6391"/>
                </a:lnTo>
                <a:lnTo>
                  <a:pt x="74224" y="0"/>
                </a:lnTo>
                <a:close/>
              </a:path>
            </a:pathLst>
          </a:custGeom>
          <a:solidFill>
            <a:srgbClr val="D8E7E7">
              <a:alpha val="54460"/>
            </a:srgbClr>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685" name="Google Shape;685;p22"/>
          <p:cNvSpPr/>
          <p:nvPr/>
        </p:nvSpPr>
        <p:spPr>
          <a:xfrm flipH="1">
            <a:off x="-35051" y="5568405"/>
            <a:ext cx="9214106" cy="1772021"/>
          </a:xfrm>
          <a:custGeom>
            <a:avLst/>
            <a:gdLst/>
            <a:ahLst/>
            <a:cxnLst/>
            <a:rect l="l" t="t" r="r" b="b"/>
            <a:pathLst>
              <a:path w="74225" h="10706" extrusionOk="0">
                <a:moveTo>
                  <a:pt x="74072" y="0"/>
                </a:moveTo>
                <a:cubicBezTo>
                  <a:pt x="70303" y="0"/>
                  <a:pt x="56647" y="2914"/>
                  <a:pt x="46635" y="3176"/>
                </a:cubicBezTo>
                <a:cubicBezTo>
                  <a:pt x="45922" y="3204"/>
                  <a:pt x="44747" y="3218"/>
                  <a:pt x="43139" y="3455"/>
                </a:cubicBezTo>
                <a:cubicBezTo>
                  <a:pt x="38399" y="4169"/>
                  <a:pt x="36595" y="5833"/>
                  <a:pt x="32777" y="6826"/>
                </a:cubicBezTo>
                <a:cubicBezTo>
                  <a:pt x="30833" y="7322"/>
                  <a:pt x="29291" y="7414"/>
                  <a:pt x="27687" y="7414"/>
                </a:cubicBezTo>
                <a:cubicBezTo>
                  <a:pt x="26938" y="7414"/>
                  <a:pt x="26176" y="7394"/>
                  <a:pt x="25353" y="7385"/>
                </a:cubicBezTo>
                <a:cubicBezTo>
                  <a:pt x="25014" y="7381"/>
                  <a:pt x="24666" y="7380"/>
                  <a:pt x="24307" y="7380"/>
                </a:cubicBezTo>
                <a:cubicBezTo>
                  <a:pt x="16713" y="7380"/>
                  <a:pt x="4901" y="8211"/>
                  <a:pt x="0" y="9119"/>
                </a:cubicBezTo>
                <a:lnTo>
                  <a:pt x="0" y="10462"/>
                </a:lnTo>
                <a:cubicBezTo>
                  <a:pt x="1981" y="10639"/>
                  <a:pt x="5105" y="10706"/>
                  <a:pt x="8686" y="10706"/>
                </a:cubicBezTo>
                <a:cubicBezTo>
                  <a:pt x="17211" y="10706"/>
                  <a:pt x="28326" y="10329"/>
                  <a:pt x="32777" y="10182"/>
                </a:cubicBezTo>
                <a:cubicBezTo>
                  <a:pt x="34498" y="10126"/>
                  <a:pt x="41866" y="9804"/>
                  <a:pt x="43419" y="6406"/>
                </a:cubicBezTo>
                <a:cubicBezTo>
                  <a:pt x="43668" y="5839"/>
                  <a:pt x="44246" y="4574"/>
                  <a:pt x="44935" y="4574"/>
                </a:cubicBezTo>
                <a:cubicBezTo>
                  <a:pt x="44942" y="4574"/>
                  <a:pt x="44950" y="4574"/>
                  <a:pt x="44957" y="4574"/>
                </a:cubicBezTo>
                <a:cubicBezTo>
                  <a:pt x="45418" y="4602"/>
                  <a:pt x="45712" y="4966"/>
                  <a:pt x="45796" y="5133"/>
                </a:cubicBezTo>
                <a:cubicBezTo>
                  <a:pt x="46085" y="5730"/>
                  <a:pt x="47351" y="5978"/>
                  <a:pt x="49207" y="5978"/>
                </a:cubicBezTo>
                <a:cubicBezTo>
                  <a:pt x="55969" y="5978"/>
                  <a:pt x="70559" y="2683"/>
                  <a:pt x="74224" y="938"/>
                </a:cubicBezTo>
                <a:lnTo>
                  <a:pt x="74224" y="2"/>
                </a:lnTo>
                <a:cubicBezTo>
                  <a:pt x="74175" y="1"/>
                  <a:pt x="74124" y="0"/>
                  <a:pt x="74072" y="0"/>
                </a:cubicBez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686" name="Google Shape;686;p22"/>
          <p:cNvSpPr/>
          <p:nvPr/>
        </p:nvSpPr>
        <p:spPr>
          <a:xfrm flipH="1">
            <a:off x="-35051" y="5654141"/>
            <a:ext cx="9214106" cy="2944211"/>
          </a:xfrm>
          <a:custGeom>
            <a:avLst/>
            <a:gdLst/>
            <a:ahLst/>
            <a:cxnLst/>
            <a:rect l="l" t="t" r="r" b="b"/>
            <a:pathLst>
              <a:path w="74225" h="17788" extrusionOk="0">
                <a:moveTo>
                  <a:pt x="74224" y="1"/>
                </a:moveTo>
                <a:cubicBezTo>
                  <a:pt x="74084" y="29"/>
                  <a:pt x="73959" y="57"/>
                  <a:pt x="73833" y="85"/>
                </a:cubicBezTo>
                <a:cubicBezTo>
                  <a:pt x="60431" y="2962"/>
                  <a:pt x="52720" y="3984"/>
                  <a:pt x="48386" y="3984"/>
                </a:cubicBezTo>
                <a:cubicBezTo>
                  <a:pt x="47727" y="3984"/>
                  <a:pt x="47146" y="3960"/>
                  <a:pt x="46635" y="3916"/>
                </a:cubicBezTo>
                <a:cubicBezTo>
                  <a:pt x="46240" y="3883"/>
                  <a:pt x="45426" y="3797"/>
                  <a:pt x="44430" y="3797"/>
                </a:cubicBezTo>
                <a:cubicBezTo>
                  <a:pt x="42464" y="3797"/>
                  <a:pt x="39790" y="4134"/>
                  <a:pt x="38231" y="5888"/>
                </a:cubicBezTo>
                <a:cubicBezTo>
                  <a:pt x="37839" y="6321"/>
                  <a:pt x="37699" y="6657"/>
                  <a:pt x="37112" y="7147"/>
                </a:cubicBezTo>
                <a:cubicBezTo>
                  <a:pt x="35652" y="8373"/>
                  <a:pt x="33818" y="8599"/>
                  <a:pt x="32308" y="8599"/>
                </a:cubicBezTo>
                <a:cubicBezTo>
                  <a:pt x="31752" y="8599"/>
                  <a:pt x="31239" y="8568"/>
                  <a:pt x="30806" y="8545"/>
                </a:cubicBezTo>
                <a:cubicBezTo>
                  <a:pt x="30357" y="8522"/>
                  <a:pt x="29904" y="8512"/>
                  <a:pt x="29450" y="8512"/>
                </a:cubicBezTo>
                <a:cubicBezTo>
                  <a:pt x="28548" y="8512"/>
                  <a:pt x="27639" y="8549"/>
                  <a:pt x="26736" y="8587"/>
                </a:cubicBezTo>
                <a:cubicBezTo>
                  <a:pt x="25833" y="8631"/>
                  <a:pt x="24926" y="8671"/>
                  <a:pt x="24018" y="8671"/>
                </a:cubicBezTo>
                <a:cubicBezTo>
                  <a:pt x="23199" y="8671"/>
                  <a:pt x="22379" y="8638"/>
                  <a:pt x="21563" y="8545"/>
                </a:cubicBezTo>
                <a:cubicBezTo>
                  <a:pt x="19917" y="8352"/>
                  <a:pt x="17827" y="8213"/>
                  <a:pt x="15142" y="8213"/>
                </a:cubicBezTo>
                <a:cubicBezTo>
                  <a:pt x="11394" y="8213"/>
                  <a:pt x="6485" y="8484"/>
                  <a:pt x="0" y="9258"/>
                </a:cubicBezTo>
                <a:lnTo>
                  <a:pt x="0" y="17788"/>
                </a:lnTo>
                <a:lnTo>
                  <a:pt x="74224" y="17788"/>
                </a:lnTo>
                <a:lnTo>
                  <a:pt x="74224" y="1"/>
                </a:lnTo>
                <a:close/>
              </a:path>
            </a:pathLst>
          </a:custGeom>
          <a:solidFill>
            <a:schemeClr val="accent4"/>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687" name="Google Shape;687;p22"/>
          <p:cNvSpPr/>
          <p:nvPr/>
        </p:nvSpPr>
        <p:spPr>
          <a:xfrm flipH="1">
            <a:off x="13611" y="5668045"/>
            <a:ext cx="9165444" cy="2347027"/>
          </a:xfrm>
          <a:custGeom>
            <a:avLst/>
            <a:gdLst/>
            <a:ahLst/>
            <a:cxnLst/>
            <a:rect l="l" t="t" r="r" b="b"/>
            <a:pathLst>
              <a:path w="73833" h="14180" extrusionOk="0">
                <a:moveTo>
                  <a:pt x="73833" y="1"/>
                </a:moveTo>
                <a:lnTo>
                  <a:pt x="73833" y="1"/>
                </a:lnTo>
                <a:cubicBezTo>
                  <a:pt x="60423" y="2881"/>
                  <a:pt x="52718" y="3903"/>
                  <a:pt x="48383" y="3903"/>
                </a:cubicBezTo>
                <a:cubicBezTo>
                  <a:pt x="47726" y="3903"/>
                  <a:pt x="47139" y="3888"/>
                  <a:pt x="46635" y="3832"/>
                </a:cubicBezTo>
                <a:cubicBezTo>
                  <a:pt x="46244" y="3804"/>
                  <a:pt x="45418" y="3720"/>
                  <a:pt x="44426" y="3720"/>
                </a:cubicBezTo>
                <a:cubicBezTo>
                  <a:pt x="42454" y="3720"/>
                  <a:pt x="39783" y="4056"/>
                  <a:pt x="38231" y="5804"/>
                </a:cubicBezTo>
                <a:cubicBezTo>
                  <a:pt x="37839" y="6237"/>
                  <a:pt x="37699" y="6573"/>
                  <a:pt x="37112" y="7063"/>
                </a:cubicBezTo>
                <a:cubicBezTo>
                  <a:pt x="35658" y="8279"/>
                  <a:pt x="33827" y="8517"/>
                  <a:pt x="32316" y="8517"/>
                </a:cubicBezTo>
                <a:cubicBezTo>
                  <a:pt x="31757" y="8517"/>
                  <a:pt x="31239" y="8475"/>
                  <a:pt x="30806" y="8461"/>
                </a:cubicBezTo>
                <a:cubicBezTo>
                  <a:pt x="30359" y="8433"/>
                  <a:pt x="29925" y="8419"/>
                  <a:pt x="29477" y="8419"/>
                </a:cubicBezTo>
                <a:cubicBezTo>
                  <a:pt x="28569" y="8419"/>
                  <a:pt x="27646" y="8461"/>
                  <a:pt x="26736" y="8503"/>
                </a:cubicBezTo>
                <a:cubicBezTo>
                  <a:pt x="25828" y="8545"/>
                  <a:pt x="24919" y="8587"/>
                  <a:pt x="24010" y="8587"/>
                </a:cubicBezTo>
                <a:cubicBezTo>
                  <a:pt x="23199" y="8587"/>
                  <a:pt x="22374" y="8559"/>
                  <a:pt x="21563" y="8461"/>
                </a:cubicBezTo>
                <a:cubicBezTo>
                  <a:pt x="19927" y="8266"/>
                  <a:pt x="17830" y="8126"/>
                  <a:pt x="15145" y="8126"/>
                </a:cubicBezTo>
                <a:cubicBezTo>
                  <a:pt x="11397" y="8126"/>
                  <a:pt x="6488" y="8405"/>
                  <a:pt x="0" y="9174"/>
                </a:cubicBezTo>
                <a:lnTo>
                  <a:pt x="0" y="11510"/>
                </a:lnTo>
                <a:cubicBezTo>
                  <a:pt x="3343" y="12054"/>
                  <a:pt x="9775" y="12740"/>
                  <a:pt x="21842" y="13915"/>
                </a:cubicBezTo>
                <a:cubicBezTo>
                  <a:pt x="21842" y="13915"/>
                  <a:pt x="25800" y="14180"/>
                  <a:pt x="28457" y="14180"/>
                </a:cubicBezTo>
                <a:cubicBezTo>
                  <a:pt x="29785" y="14180"/>
                  <a:pt x="30792" y="14111"/>
                  <a:pt x="30806" y="13915"/>
                </a:cubicBezTo>
                <a:cubicBezTo>
                  <a:pt x="30834" y="13691"/>
                  <a:pt x="28960" y="13369"/>
                  <a:pt x="28988" y="13076"/>
                </a:cubicBezTo>
                <a:cubicBezTo>
                  <a:pt x="29016" y="12824"/>
                  <a:pt x="30526" y="12796"/>
                  <a:pt x="31267" y="12796"/>
                </a:cubicBezTo>
                <a:lnTo>
                  <a:pt x="31645" y="12796"/>
                </a:lnTo>
                <a:cubicBezTo>
                  <a:pt x="31897" y="12810"/>
                  <a:pt x="32652" y="12810"/>
                  <a:pt x="33743" y="12810"/>
                </a:cubicBezTo>
                <a:cubicBezTo>
                  <a:pt x="39168" y="12810"/>
                  <a:pt x="52928" y="12586"/>
                  <a:pt x="53361" y="10279"/>
                </a:cubicBezTo>
                <a:cubicBezTo>
                  <a:pt x="53543" y="9272"/>
                  <a:pt x="51082" y="8349"/>
                  <a:pt x="51390" y="7203"/>
                </a:cubicBezTo>
                <a:cubicBezTo>
                  <a:pt x="51711" y="6042"/>
                  <a:pt x="54368" y="5860"/>
                  <a:pt x="55039" y="5804"/>
                </a:cubicBezTo>
                <a:cubicBezTo>
                  <a:pt x="61471" y="5259"/>
                  <a:pt x="70435" y="1749"/>
                  <a:pt x="73833" y="1"/>
                </a:cubicBezTo>
                <a:close/>
              </a:path>
            </a:pathLst>
          </a:custGeom>
          <a:solidFill>
            <a:schemeClr val="accent5"/>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Tree>
    <p:extLst>
      <p:ext uri="{BB962C8B-B14F-4D97-AF65-F5344CB8AC3E}">
        <p14:creationId xmlns="" xmlns:p14="http://schemas.microsoft.com/office/powerpoint/2010/main" val="343579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88"/>
        <p:cNvGrpSpPr/>
        <p:nvPr/>
      </p:nvGrpSpPr>
      <p:grpSpPr>
        <a:xfrm>
          <a:off x="0" y="0"/>
          <a:ext cx="0" cy="0"/>
          <a:chOff x="0" y="0"/>
          <a:chExt cx="0" cy="0"/>
        </a:xfrm>
      </p:grpSpPr>
      <p:sp>
        <p:nvSpPr>
          <p:cNvPr id="489" name="Google Shape;489;p15"/>
          <p:cNvSpPr txBox="1">
            <a:spLocks noGrp="1"/>
          </p:cNvSpPr>
          <p:nvPr>
            <p:ph type="sldNum" idx="12"/>
          </p:nvPr>
        </p:nvSpPr>
        <p:spPr>
          <a:xfrm>
            <a:off x="8472458" y="6217623"/>
            <a:ext cx="548700" cy="524800"/>
          </a:xfrm>
          <a:prstGeom prst="rect">
            <a:avLst/>
          </a:prstGeom>
        </p:spPr>
        <p:txBody>
          <a:bodyPr spcFirstLastPara="1" wrap="square" lIns="121897" tIns="121897" rIns="121897" bIns="121897"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
        <p:nvSpPr>
          <p:cNvPr id="490" name="Google Shape;490;p15"/>
          <p:cNvSpPr/>
          <p:nvPr/>
        </p:nvSpPr>
        <p:spPr>
          <a:xfrm>
            <a:off x="1" y="2447719"/>
            <a:ext cx="10286843" cy="2865856"/>
          </a:xfrm>
          <a:custGeom>
            <a:avLst/>
            <a:gdLst/>
            <a:ahLst/>
            <a:cxnLst/>
            <a:rect l="l" t="t" r="r" b="b"/>
            <a:pathLst>
              <a:path w="74225" h="15509" extrusionOk="0">
                <a:moveTo>
                  <a:pt x="74224" y="0"/>
                </a:moveTo>
                <a:cubicBezTo>
                  <a:pt x="64548" y="5090"/>
                  <a:pt x="56284" y="6559"/>
                  <a:pt x="49557" y="6559"/>
                </a:cubicBezTo>
                <a:cubicBezTo>
                  <a:pt x="48090" y="6559"/>
                  <a:pt x="46677" y="6488"/>
                  <a:pt x="45349" y="6376"/>
                </a:cubicBezTo>
                <a:cubicBezTo>
                  <a:pt x="38399" y="5748"/>
                  <a:pt x="27799" y="3259"/>
                  <a:pt x="17843" y="3259"/>
                </a:cubicBezTo>
                <a:cubicBezTo>
                  <a:pt x="15662" y="3259"/>
                  <a:pt x="13508" y="3384"/>
                  <a:pt x="11425" y="3664"/>
                </a:cubicBezTo>
                <a:cubicBezTo>
                  <a:pt x="5174" y="4517"/>
                  <a:pt x="1790" y="5621"/>
                  <a:pt x="0" y="6460"/>
                </a:cubicBezTo>
                <a:lnTo>
                  <a:pt x="0" y="15508"/>
                </a:lnTo>
                <a:cubicBezTo>
                  <a:pt x="4894" y="14599"/>
                  <a:pt x="16711" y="13760"/>
                  <a:pt x="24303" y="13760"/>
                </a:cubicBezTo>
                <a:cubicBezTo>
                  <a:pt x="24667" y="13760"/>
                  <a:pt x="25017" y="13760"/>
                  <a:pt x="25353" y="13774"/>
                </a:cubicBezTo>
                <a:cubicBezTo>
                  <a:pt x="26177" y="13774"/>
                  <a:pt x="26960" y="13802"/>
                  <a:pt x="27715" y="13802"/>
                </a:cubicBezTo>
                <a:cubicBezTo>
                  <a:pt x="29309" y="13802"/>
                  <a:pt x="30848" y="13704"/>
                  <a:pt x="32777" y="13215"/>
                </a:cubicBezTo>
                <a:cubicBezTo>
                  <a:pt x="36595" y="12222"/>
                  <a:pt x="38399" y="10558"/>
                  <a:pt x="43139" y="9844"/>
                </a:cubicBezTo>
                <a:cubicBezTo>
                  <a:pt x="44747" y="9607"/>
                  <a:pt x="45922" y="9593"/>
                  <a:pt x="46635" y="9565"/>
                </a:cubicBezTo>
                <a:cubicBezTo>
                  <a:pt x="56647" y="9300"/>
                  <a:pt x="70295" y="6391"/>
                  <a:pt x="74071" y="6391"/>
                </a:cubicBezTo>
                <a:lnTo>
                  <a:pt x="74224" y="6391"/>
                </a:lnTo>
                <a:lnTo>
                  <a:pt x="74224" y="0"/>
                </a:lnTo>
                <a:close/>
              </a:path>
            </a:pathLst>
          </a:custGeom>
          <a:solidFill>
            <a:srgbClr val="D8E7E7">
              <a:alpha val="54460"/>
            </a:srgbClr>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491" name="Google Shape;491;p15"/>
          <p:cNvSpPr/>
          <p:nvPr/>
        </p:nvSpPr>
        <p:spPr>
          <a:xfrm>
            <a:off x="1" y="3495907"/>
            <a:ext cx="10286843" cy="1978327"/>
          </a:xfrm>
          <a:custGeom>
            <a:avLst/>
            <a:gdLst/>
            <a:ahLst/>
            <a:cxnLst/>
            <a:rect l="l" t="t" r="r" b="b"/>
            <a:pathLst>
              <a:path w="74225" h="10706" extrusionOk="0">
                <a:moveTo>
                  <a:pt x="74072" y="0"/>
                </a:moveTo>
                <a:cubicBezTo>
                  <a:pt x="70303" y="0"/>
                  <a:pt x="56647" y="2914"/>
                  <a:pt x="46635" y="3176"/>
                </a:cubicBezTo>
                <a:cubicBezTo>
                  <a:pt x="45922" y="3204"/>
                  <a:pt x="44747" y="3218"/>
                  <a:pt x="43139" y="3455"/>
                </a:cubicBezTo>
                <a:cubicBezTo>
                  <a:pt x="38399" y="4169"/>
                  <a:pt x="36595" y="5833"/>
                  <a:pt x="32777" y="6826"/>
                </a:cubicBezTo>
                <a:cubicBezTo>
                  <a:pt x="30833" y="7322"/>
                  <a:pt x="29291" y="7414"/>
                  <a:pt x="27687" y="7414"/>
                </a:cubicBezTo>
                <a:cubicBezTo>
                  <a:pt x="26938" y="7414"/>
                  <a:pt x="26176" y="7394"/>
                  <a:pt x="25353" y="7385"/>
                </a:cubicBezTo>
                <a:cubicBezTo>
                  <a:pt x="25014" y="7381"/>
                  <a:pt x="24666" y="7380"/>
                  <a:pt x="24307" y="7380"/>
                </a:cubicBezTo>
                <a:cubicBezTo>
                  <a:pt x="16713" y="7380"/>
                  <a:pt x="4901" y="8211"/>
                  <a:pt x="0" y="9119"/>
                </a:cubicBezTo>
                <a:lnTo>
                  <a:pt x="0" y="10462"/>
                </a:lnTo>
                <a:cubicBezTo>
                  <a:pt x="1981" y="10639"/>
                  <a:pt x="5105" y="10706"/>
                  <a:pt x="8686" y="10706"/>
                </a:cubicBezTo>
                <a:cubicBezTo>
                  <a:pt x="17211" y="10706"/>
                  <a:pt x="28326" y="10329"/>
                  <a:pt x="32777" y="10182"/>
                </a:cubicBezTo>
                <a:cubicBezTo>
                  <a:pt x="34498" y="10126"/>
                  <a:pt x="41866" y="9804"/>
                  <a:pt x="43419" y="6406"/>
                </a:cubicBezTo>
                <a:cubicBezTo>
                  <a:pt x="43668" y="5839"/>
                  <a:pt x="44246" y="4574"/>
                  <a:pt x="44935" y="4574"/>
                </a:cubicBezTo>
                <a:cubicBezTo>
                  <a:pt x="44942" y="4574"/>
                  <a:pt x="44950" y="4574"/>
                  <a:pt x="44957" y="4574"/>
                </a:cubicBezTo>
                <a:cubicBezTo>
                  <a:pt x="45418" y="4602"/>
                  <a:pt x="45712" y="4966"/>
                  <a:pt x="45796" y="5133"/>
                </a:cubicBezTo>
                <a:cubicBezTo>
                  <a:pt x="46085" y="5730"/>
                  <a:pt x="47351" y="5978"/>
                  <a:pt x="49207" y="5978"/>
                </a:cubicBezTo>
                <a:cubicBezTo>
                  <a:pt x="55969" y="5978"/>
                  <a:pt x="70559" y="2683"/>
                  <a:pt x="74224" y="938"/>
                </a:cubicBezTo>
                <a:lnTo>
                  <a:pt x="74224" y="2"/>
                </a:lnTo>
                <a:cubicBezTo>
                  <a:pt x="74175" y="1"/>
                  <a:pt x="74124" y="0"/>
                  <a:pt x="74072" y="0"/>
                </a:cubicBez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492" name="Google Shape;492;p15"/>
          <p:cNvSpPr/>
          <p:nvPr/>
        </p:nvSpPr>
        <p:spPr>
          <a:xfrm>
            <a:off x="1" y="3724045"/>
            <a:ext cx="10286843" cy="3286985"/>
          </a:xfrm>
          <a:custGeom>
            <a:avLst/>
            <a:gdLst/>
            <a:ahLst/>
            <a:cxnLst/>
            <a:rect l="l" t="t" r="r" b="b"/>
            <a:pathLst>
              <a:path w="74225" h="17788" extrusionOk="0">
                <a:moveTo>
                  <a:pt x="74224" y="1"/>
                </a:moveTo>
                <a:cubicBezTo>
                  <a:pt x="74084" y="29"/>
                  <a:pt x="73959" y="57"/>
                  <a:pt x="73833" y="85"/>
                </a:cubicBezTo>
                <a:cubicBezTo>
                  <a:pt x="60431" y="2962"/>
                  <a:pt x="52720" y="3984"/>
                  <a:pt x="48386" y="3984"/>
                </a:cubicBezTo>
                <a:cubicBezTo>
                  <a:pt x="47727" y="3984"/>
                  <a:pt x="47146" y="3960"/>
                  <a:pt x="46635" y="3916"/>
                </a:cubicBezTo>
                <a:cubicBezTo>
                  <a:pt x="46240" y="3883"/>
                  <a:pt x="45426" y="3797"/>
                  <a:pt x="44430" y="3797"/>
                </a:cubicBezTo>
                <a:cubicBezTo>
                  <a:pt x="42464" y="3797"/>
                  <a:pt x="39790" y="4134"/>
                  <a:pt x="38231" y="5888"/>
                </a:cubicBezTo>
                <a:cubicBezTo>
                  <a:pt x="37839" y="6321"/>
                  <a:pt x="37699" y="6657"/>
                  <a:pt x="37112" y="7147"/>
                </a:cubicBezTo>
                <a:cubicBezTo>
                  <a:pt x="35652" y="8373"/>
                  <a:pt x="33818" y="8599"/>
                  <a:pt x="32308" y="8599"/>
                </a:cubicBezTo>
                <a:cubicBezTo>
                  <a:pt x="31752" y="8599"/>
                  <a:pt x="31239" y="8568"/>
                  <a:pt x="30806" y="8545"/>
                </a:cubicBezTo>
                <a:cubicBezTo>
                  <a:pt x="30357" y="8522"/>
                  <a:pt x="29904" y="8512"/>
                  <a:pt x="29450" y="8512"/>
                </a:cubicBezTo>
                <a:cubicBezTo>
                  <a:pt x="28548" y="8512"/>
                  <a:pt x="27639" y="8549"/>
                  <a:pt x="26736" y="8587"/>
                </a:cubicBezTo>
                <a:cubicBezTo>
                  <a:pt x="25833" y="8631"/>
                  <a:pt x="24926" y="8671"/>
                  <a:pt x="24018" y="8671"/>
                </a:cubicBezTo>
                <a:cubicBezTo>
                  <a:pt x="23199" y="8671"/>
                  <a:pt x="22379" y="8638"/>
                  <a:pt x="21563" y="8545"/>
                </a:cubicBezTo>
                <a:cubicBezTo>
                  <a:pt x="19917" y="8352"/>
                  <a:pt x="17827" y="8213"/>
                  <a:pt x="15142" y="8213"/>
                </a:cubicBezTo>
                <a:cubicBezTo>
                  <a:pt x="11394" y="8213"/>
                  <a:pt x="6485" y="8484"/>
                  <a:pt x="0" y="9258"/>
                </a:cubicBezTo>
                <a:lnTo>
                  <a:pt x="0" y="17788"/>
                </a:lnTo>
                <a:lnTo>
                  <a:pt x="74224" y="17788"/>
                </a:lnTo>
                <a:lnTo>
                  <a:pt x="74224" y="1"/>
                </a:lnTo>
                <a:close/>
              </a:path>
            </a:pathLst>
          </a:custGeom>
          <a:solidFill>
            <a:schemeClr val="accent4"/>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493" name="Google Shape;493;p15"/>
          <p:cNvSpPr/>
          <p:nvPr/>
        </p:nvSpPr>
        <p:spPr>
          <a:xfrm>
            <a:off x="1" y="3627849"/>
            <a:ext cx="10232515" cy="2620275"/>
          </a:xfrm>
          <a:custGeom>
            <a:avLst/>
            <a:gdLst/>
            <a:ahLst/>
            <a:cxnLst/>
            <a:rect l="l" t="t" r="r" b="b"/>
            <a:pathLst>
              <a:path w="73833" h="14180" extrusionOk="0">
                <a:moveTo>
                  <a:pt x="73833" y="1"/>
                </a:moveTo>
                <a:lnTo>
                  <a:pt x="73833" y="1"/>
                </a:lnTo>
                <a:cubicBezTo>
                  <a:pt x="60423" y="2881"/>
                  <a:pt x="52718" y="3903"/>
                  <a:pt x="48383" y="3903"/>
                </a:cubicBezTo>
                <a:cubicBezTo>
                  <a:pt x="47726" y="3903"/>
                  <a:pt x="47139" y="3888"/>
                  <a:pt x="46635" y="3832"/>
                </a:cubicBezTo>
                <a:cubicBezTo>
                  <a:pt x="46244" y="3804"/>
                  <a:pt x="45418" y="3720"/>
                  <a:pt x="44426" y="3720"/>
                </a:cubicBezTo>
                <a:cubicBezTo>
                  <a:pt x="42454" y="3720"/>
                  <a:pt x="39783" y="4056"/>
                  <a:pt x="38231" y="5804"/>
                </a:cubicBezTo>
                <a:cubicBezTo>
                  <a:pt x="37839" y="6237"/>
                  <a:pt x="37699" y="6573"/>
                  <a:pt x="37112" y="7063"/>
                </a:cubicBezTo>
                <a:cubicBezTo>
                  <a:pt x="35658" y="8279"/>
                  <a:pt x="33827" y="8517"/>
                  <a:pt x="32316" y="8517"/>
                </a:cubicBezTo>
                <a:cubicBezTo>
                  <a:pt x="31757" y="8517"/>
                  <a:pt x="31239" y="8475"/>
                  <a:pt x="30806" y="8461"/>
                </a:cubicBezTo>
                <a:cubicBezTo>
                  <a:pt x="30359" y="8433"/>
                  <a:pt x="29925" y="8419"/>
                  <a:pt x="29477" y="8419"/>
                </a:cubicBezTo>
                <a:cubicBezTo>
                  <a:pt x="28569" y="8419"/>
                  <a:pt x="27646" y="8461"/>
                  <a:pt x="26736" y="8503"/>
                </a:cubicBezTo>
                <a:cubicBezTo>
                  <a:pt x="25828" y="8545"/>
                  <a:pt x="24919" y="8587"/>
                  <a:pt x="24010" y="8587"/>
                </a:cubicBezTo>
                <a:cubicBezTo>
                  <a:pt x="23199" y="8587"/>
                  <a:pt x="22374" y="8559"/>
                  <a:pt x="21563" y="8461"/>
                </a:cubicBezTo>
                <a:cubicBezTo>
                  <a:pt x="19927" y="8266"/>
                  <a:pt x="17830" y="8126"/>
                  <a:pt x="15145" y="8126"/>
                </a:cubicBezTo>
                <a:cubicBezTo>
                  <a:pt x="11397" y="8126"/>
                  <a:pt x="6488" y="8405"/>
                  <a:pt x="0" y="9174"/>
                </a:cubicBezTo>
                <a:lnTo>
                  <a:pt x="0" y="11510"/>
                </a:lnTo>
                <a:cubicBezTo>
                  <a:pt x="3343" y="12054"/>
                  <a:pt x="9775" y="12740"/>
                  <a:pt x="21842" y="13915"/>
                </a:cubicBezTo>
                <a:cubicBezTo>
                  <a:pt x="21842" y="13915"/>
                  <a:pt x="25800" y="14180"/>
                  <a:pt x="28457" y="14180"/>
                </a:cubicBezTo>
                <a:cubicBezTo>
                  <a:pt x="29785" y="14180"/>
                  <a:pt x="30792" y="14111"/>
                  <a:pt x="30806" y="13915"/>
                </a:cubicBezTo>
                <a:cubicBezTo>
                  <a:pt x="30834" y="13691"/>
                  <a:pt x="28960" y="13369"/>
                  <a:pt x="28988" y="13076"/>
                </a:cubicBezTo>
                <a:cubicBezTo>
                  <a:pt x="29016" y="12824"/>
                  <a:pt x="30526" y="12796"/>
                  <a:pt x="31267" y="12796"/>
                </a:cubicBezTo>
                <a:lnTo>
                  <a:pt x="31645" y="12796"/>
                </a:lnTo>
                <a:cubicBezTo>
                  <a:pt x="31897" y="12810"/>
                  <a:pt x="32652" y="12810"/>
                  <a:pt x="33743" y="12810"/>
                </a:cubicBezTo>
                <a:cubicBezTo>
                  <a:pt x="39168" y="12810"/>
                  <a:pt x="52928" y="12586"/>
                  <a:pt x="53361" y="10279"/>
                </a:cubicBezTo>
                <a:cubicBezTo>
                  <a:pt x="53543" y="9272"/>
                  <a:pt x="51082" y="8349"/>
                  <a:pt x="51390" y="7203"/>
                </a:cubicBezTo>
                <a:cubicBezTo>
                  <a:pt x="51711" y="6042"/>
                  <a:pt x="54368" y="5860"/>
                  <a:pt x="55039" y="5804"/>
                </a:cubicBezTo>
                <a:cubicBezTo>
                  <a:pt x="61471" y="5259"/>
                  <a:pt x="70435" y="1749"/>
                  <a:pt x="73833" y="1"/>
                </a:cubicBezTo>
                <a:close/>
              </a:path>
            </a:pathLst>
          </a:custGeom>
          <a:solidFill>
            <a:schemeClr val="accent5"/>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494" name="Google Shape;494;p15"/>
          <p:cNvSpPr/>
          <p:nvPr/>
        </p:nvSpPr>
        <p:spPr>
          <a:xfrm>
            <a:off x="4757665" y="6031663"/>
            <a:ext cx="27302" cy="116416"/>
          </a:xfrm>
          <a:custGeom>
            <a:avLst/>
            <a:gdLst/>
            <a:ahLst/>
            <a:cxnLst/>
            <a:rect l="l" t="t" r="r" b="b"/>
            <a:pathLst>
              <a:path w="197" h="630" extrusionOk="0">
                <a:moveTo>
                  <a:pt x="141" y="1"/>
                </a:moveTo>
                <a:lnTo>
                  <a:pt x="1" y="14"/>
                </a:lnTo>
                <a:lnTo>
                  <a:pt x="57" y="629"/>
                </a:lnTo>
                <a:lnTo>
                  <a:pt x="197" y="616"/>
                </a:lnTo>
                <a:lnTo>
                  <a:pt x="141"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495" name="Google Shape;495;p15"/>
          <p:cNvSpPr/>
          <p:nvPr/>
        </p:nvSpPr>
        <p:spPr>
          <a:xfrm>
            <a:off x="4786770" y="6090980"/>
            <a:ext cx="21481" cy="51925"/>
          </a:xfrm>
          <a:custGeom>
            <a:avLst/>
            <a:gdLst/>
            <a:ahLst/>
            <a:cxnLst/>
            <a:rect l="l" t="t" r="r" b="b"/>
            <a:pathLst>
              <a:path w="155" h="281" extrusionOk="0">
                <a:moveTo>
                  <a:pt x="0" y="1"/>
                </a:moveTo>
                <a:lnTo>
                  <a:pt x="15" y="280"/>
                </a:lnTo>
                <a:lnTo>
                  <a:pt x="155" y="267"/>
                </a:lnTo>
                <a:lnTo>
                  <a:pt x="140"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496" name="Google Shape;496;p15"/>
          <p:cNvSpPr/>
          <p:nvPr/>
        </p:nvSpPr>
        <p:spPr>
          <a:xfrm>
            <a:off x="4680194" y="6078228"/>
            <a:ext cx="46705" cy="103480"/>
          </a:xfrm>
          <a:custGeom>
            <a:avLst/>
            <a:gdLst/>
            <a:ahLst/>
            <a:cxnLst/>
            <a:rect l="l" t="t" r="r" b="b"/>
            <a:pathLst>
              <a:path w="337" h="560" extrusionOk="0">
                <a:moveTo>
                  <a:pt x="126" y="0"/>
                </a:moveTo>
                <a:lnTo>
                  <a:pt x="1" y="42"/>
                </a:lnTo>
                <a:lnTo>
                  <a:pt x="196" y="560"/>
                </a:lnTo>
                <a:lnTo>
                  <a:pt x="336" y="504"/>
                </a:lnTo>
                <a:lnTo>
                  <a:pt x="126"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497" name="Google Shape;497;p15"/>
          <p:cNvSpPr/>
          <p:nvPr/>
        </p:nvSpPr>
        <p:spPr>
          <a:xfrm>
            <a:off x="4999922" y="6222918"/>
            <a:ext cx="19541" cy="72436"/>
          </a:xfrm>
          <a:custGeom>
            <a:avLst/>
            <a:gdLst/>
            <a:ahLst/>
            <a:cxnLst/>
            <a:rect l="l" t="t" r="r" b="b"/>
            <a:pathLst>
              <a:path w="141" h="392" extrusionOk="0">
                <a:moveTo>
                  <a:pt x="0" y="0"/>
                </a:moveTo>
                <a:lnTo>
                  <a:pt x="0" y="392"/>
                </a:lnTo>
                <a:lnTo>
                  <a:pt x="140" y="392"/>
                </a:lnTo>
                <a:lnTo>
                  <a:pt x="140" y="14"/>
                </a:lnTo>
                <a:lnTo>
                  <a:pt x="0"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498" name="Google Shape;498;p15"/>
          <p:cNvSpPr/>
          <p:nvPr/>
        </p:nvSpPr>
        <p:spPr>
          <a:xfrm>
            <a:off x="4970956" y="6233266"/>
            <a:ext cx="21343" cy="43979"/>
          </a:xfrm>
          <a:custGeom>
            <a:avLst/>
            <a:gdLst/>
            <a:ahLst/>
            <a:cxnLst/>
            <a:rect l="l" t="t" r="r" b="b"/>
            <a:pathLst>
              <a:path w="154" h="238" extrusionOk="0">
                <a:moveTo>
                  <a:pt x="140" y="0"/>
                </a:moveTo>
                <a:lnTo>
                  <a:pt x="0" y="14"/>
                </a:lnTo>
                <a:lnTo>
                  <a:pt x="14" y="237"/>
                </a:lnTo>
                <a:lnTo>
                  <a:pt x="153" y="237"/>
                </a:lnTo>
                <a:lnTo>
                  <a:pt x="140"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499" name="Google Shape;499;p15"/>
          <p:cNvSpPr/>
          <p:nvPr/>
        </p:nvSpPr>
        <p:spPr>
          <a:xfrm>
            <a:off x="6937829" y="6150482"/>
            <a:ext cx="23422" cy="144873"/>
          </a:xfrm>
          <a:custGeom>
            <a:avLst/>
            <a:gdLst/>
            <a:ahLst/>
            <a:cxnLst/>
            <a:rect l="l" t="t" r="r" b="b"/>
            <a:pathLst>
              <a:path w="169" h="784" extrusionOk="0">
                <a:moveTo>
                  <a:pt x="1" y="1"/>
                </a:moveTo>
                <a:lnTo>
                  <a:pt x="29" y="784"/>
                </a:lnTo>
                <a:lnTo>
                  <a:pt x="169" y="784"/>
                </a:lnTo>
                <a:lnTo>
                  <a:pt x="141"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00" name="Google Shape;500;p15"/>
          <p:cNvSpPr/>
          <p:nvPr/>
        </p:nvSpPr>
        <p:spPr>
          <a:xfrm>
            <a:off x="6877819" y="6186699"/>
            <a:ext cx="50585" cy="124176"/>
          </a:xfrm>
          <a:custGeom>
            <a:avLst/>
            <a:gdLst/>
            <a:ahLst/>
            <a:cxnLst/>
            <a:rect l="l" t="t" r="r" b="b"/>
            <a:pathLst>
              <a:path w="365" h="672" extrusionOk="0">
                <a:moveTo>
                  <a:pt x="141" y="1"/>
                </a:moveTo>
                <a:lnTo>
                  <a:pt x="1" y="57"/>
                </a:lnTo>
                <a:lnTo>
                  <a:pt x="238" y="672"/>
                </a:lnTo>
                <a:lnTo>
                  <a:pt x="364" y="616"/>
                </a:lnTo>
                <a:lnTo>
                  <a:pt x="141"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01" name="Google Shape;501;p15"/>
          <p:cNvSpPr/>
          <p:nvPr/>
        </p:nvSpPr>
        <p:spPr>
          <a:xfrm>
            <a:off x="6806030" y="6240842"/>
            <a:ext cx="48645" cy="85556"/>
          </a:xfrm>
          <a:custGeom>
            <a:avLst/>
            <a:gdLst/>
            <a:ahLst/>
            <a:cxnLst/>
            <a:rect l="l" t="t" r="r" b="b"/>
            <a:pathLst>
              <a:path w="351" h="463" extrusionOk="0">
                <a:moveTo>
                  <a:pt x="127" y="1"/>
                </a:moveTo>
                <a:lnTo>
                  <a:pt x="1" y="71"/>
                </a:lnTo>
                <a:lnTo>
                  <a:pt x="225" y="463"/>
                </a:lnTo>
                <a:lnTo>
                  <a:pt x="351" y="392"/>
                </a:lnTo>
                <a:lnTo>
                  <a:pt x="127"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02" name="Google Shape;502;p15"/>
          <p:cNvSpPr/>
          <p:nvPr/>
        </p:nvSpPr>
        <p:spPr>
          <a:xfrm>
            <a:off x="6999916" y="6153068"/>
            <a:ext cx="42686" cy="160395"/>
          </a:xfrm>
          <a:custGeom>
            <a:avLst/>
            <a:gdLst/>
            <a:ahLst/>
            <a:cxnLst/>
            <a:rect l="l" t="t" r="r" b="b"/>
            <a:pathLst>
              <a:path w="308" h="868" extrusionOk="0">
                <a:moveTo>
                  <a:pt x="168" y="0"/>
                </a:moveTo>
                <a:lnTo>
                  <a:pt x="0" y="839"/>
                </a:lnTo>
                <a:lnTo>
                  <a:pt x="140" y="867"/>
                </a:lnTo>
                <a:lnTo>
                  <a:pt x="308" y="28"/>
                </a:lnTo>
                <a:lnTo>
                  <a:pt x="168"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03" name="Google Shape;503;p15"/>
          <p:cNvSpPr/>
          <p:nvPr/>
        </p:nvSpPr>
        <p:spPr>
          <a:xfrm>
            <a:off x="7038584" y="6300344"/>
            <a:ext cx="44903" cy="77795"/>
          </a:xfrm>
          <a:custGeom>
            <a:avLst/>
            <a:gdLst/>
            <a:ahLst/>
            <a:cxnLst/>
            <a:rect l="l" t="t" r="r" b="b"/>
            <a:pathLst>
              <a:path w="324" h="421" extrusionOk="0">
                <a:moveTo>
                  <a:pt x="211" y="1"/>
                </a:moveTo>
                <a:lnTo>
                  <a:pt x="1" y="336"/>
                </a:lnTo>
                <a:lnTo>
                  <a:pt x="113" y="420"/>
                </a:lnTo>
                <a:lnTo>
                  <a:pt x="323" y="70"/>
                </a:lnTo>
                <a:lnTo>
                  <a:pt x="211"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04" name="Google Shape;504;p15"/>
          <p:cNvSpPr/>
          <p:nvPr/>
        </p:nvSpPr>
        <p:spPr>
          <a:xfrm>
            <a:off x="7323526" y="5943889"/>
            <a:ext cx="42824" cy="126579"/>
          </a:xfrm>
          <a:custGeom>
            <a:avLst/>
            <a:gdLst/>
            <a:ahLst/>
            <a:cxnLst/>
            <a:rect l="l" t="t" r="r" b="b"/>
            <a:pathLst>
              <a:path w="309" h="685" extrusionOk="0">
                <a:moveTo>
                  <a:pt x="141" y="0"/>
                </a:moveTo>
                <a:lnTo>
                  <a:pt x="1" y="42"/>
                </a:lnTo>
                <a:lnTo>
                  <a:pt x="182" y="685"/>
                </a:lnTo>
                <a:lnTo>
                  <a:pt x="309" y="657"/>
                </a:lnTo>
                <a:lnTo>
                  <a:pt x="141"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05" name="Google Shape;505;p15"/>
          <p:cNvSpPr/>
          <p:nvPr/>
        </p:nvSpPr>
        <p:spPr>
          <a:xfrm>
            <a:off x="7308141" y="6047186"/>
            <a:ext cx="44626" cy="69849"/>
          </a:xfrm>
          <a:custGeom>
            <a:avLst/>
            <a:gdLst/>
            <a:ahLst/>
            <a:cxnLst/>
            <a:rect l="l" t="t" r="r" b="b"/>
            <a:pathLst>
              <a:path w="322" h="378" extrusionOk="0">
                <a:moveTo>
                  <a:pt x="112" y="1"/>
                </a:moveTo>
                <a:lnTo>
                  <a:pt x="0" y="84"/>
                </a:lnTo>
                <a:lnTo>
                  <a:pt x="209" y="378"/>
                </a:lnTo>
                <a:lnTo>
                  <a:pt x="321" y="294"/>
                </a:lnTo>
                <a:lnTo>
                  <a:pt x="112"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06" name="Google Shape;506;p15"/>
          <p:cNvSpPr/>
          <p:nvPr/>
        </p:nvSpPr>
        <p:spPr>
          <a:xfrm>
            <a:off x="7405017" y="5961814"/>
            <a:ext cx="21343" cy="93132"/>
          </a:xfrm>
          <a:custGeom>
            <a:avLst/>
            <a:gdLst/>
            <a:ahLst/>
            <a:cxnLst/>
            <a:rect l="l" t="t" r="r" b="b"/>
            <a:pathLst>
              <a:path w="154" h="504" extrusionOk="0">
                <a:moveTo>
                  <a:pt x="14" y="0"/>
                </a:moveTo>
                <a:lnTo>
                  <a:pt x="0" y="504"/>
                </a:lnTo>
                <a:lnTo>
                  <a:pt x="140" y="504"/>
                </a:lnTo>
                <a:lnTo>
                  <a:pt x="154"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07" name="Google Shape;507;p15"/>
          <p:cNvSpPr/>
          <p:nvPr/>
        </p:nvSpPr>
        <p:spPr>
          <a:xfrm>
            <a:off x="8428228" y="6346911"/>
            <a:ext cx="32984" cy="134525"/>
          </a:xfrm>
          <a:custGeom>
            <a:avLst/>
            <a:gdLst/>
            <a:ahLst/>
            <a:cxnLst/>
            <a:rect l="l" t="t" r="r" b="b"/>
            <a:pathLst>
              <a:path w="238" h="728" extrusionOk="0">
                <a:moveTo>
                  <a:pt x="140" y="1"/>
                </a:moveTo>
                <a:lnTo>
                  <a:pt x="1" y="29"/>
                </a:lnTo>
                <a:lnTo>
                  <a:pt x="98" y="728"/>
                </a:lnTo>
                <a:lnTo>
                  <a:pt x="238" y="713"/>
                </a:lnTo>
                <a:lnTo>
                  <a:pt x="140"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08" name="Google Shape;508;p15"/>
          <p:cNvSpPr/>
          <p:nvPr/>
        </p:nvSpPr>
        <p:spPr>
          <a:xfrm>
            <a:off x="8486436" y="6388302"/>
            <a:ext cx="19403" cy="72436"/>
          </a:xfrm>
          <a:custGeom>
            <a:avLst/>
            <a:gdLst/>
            <a:ahLst/>
            <a:cxnLst/>
            <a:rect l="l" t="t" r="r" b="b"/>
            <a:pathLst>
              <a:path w="140" h="392" extrusionOk="0">
                <a:moveTo>
                  <a:pt x="0" y="0"/>
                </a:moveTo>
                <a:lnTo>
                  <a:pt x="0" y="392"/>
                </a:lnTo>
                <a:lnTo>
                  <a:pt x="140" y="392"/>
                </a:lnTo>
                <a:lnTo>
                  <a:pt x="140"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09" name="Google Shape;509;p15"/>
          <p:cNvSpPr/>
          <p:nvPr/>
        </p:nvSpPr>
        <p:spPr>
          <a:xfrm>
            <a:off x="8313753" y="6414172"/>
            <a:ext cx="35063" cy="54327"/>
          </a:xfrm>
          <a:custGeom>
            <a:avLst/>
            <a:gdLst/>
            <a:ahLst/>
            <a:cxnLst/>
            <a:rect l="l" t="t" r="r" b="b"/>
            <a:pathLst>
              <a:path w="253" h="294" extrusionOk="0">
                <a:moveTo>
                  <a:pt x="113" y="0"/>
                </a:moveTo>
                <a:lnTo>
                  <a:pt x="1" y="70"/>
                </a:lnTo>
                <a:lnTo>
                  <a:pt x="127" y="293"/>
                </a:lnTo>
                <a:lnTo>
                  <a:pt x="253" y="209"/>
                </a:lnTo>
                <a:lnTo>
                  <a:pt x="113"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10" name="Google Shape;510;p15"/>
          <p:cNvSpPr/>
          <p:nvPr/>
        </p:nvSpPr>
        <p:spPr>
          <a:xfrm>
            <a:off x="8218957" y="6331387"/>
            <a:ext cx="52387" cy="95720"/>
          </a:xfrm>
          <a:custGeom>
            <a:avLst/>
            <a:gdLst/>
            <a:ahLst/>
            <a:cxnLst/>
            <a:rect l="l" t="t" r="r" b="b"/>
            <a:pathLst>
              <a:path w="378" h="518" extrusionOk="0">
                <a:moveTo>
                  <a:pt x="112" y="1"/>
                </a:moveTo>
                <a:lnTo>
                  <a:pt x="0" y="70"/>
                </a:lnTo>
                <a:lnTo>
                  <a:pt x="252" y="518"/>
                </a:lnTo>
                <a:lnTo>
                  <a:pt x="377" y="448"/>
                </a:lnTo>
                <a:lnTo>
                  <a:pt x="112"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11" name="Google Shape;511;p15"/>
          <p:cNvSpPr/>
          <p:nvPr/>
        </p:nvSpPr>
        <p:spPr>
          <a:xfrm>
            <a:off x="8321514" y="6259135"/>
            <a:ext cx="19541" cy="62088"/>
          </a:xfrm>
          <a:custGeom>
            <a:avLst/>
            <a:gdLst/>
            <a:ahLst/>
            <a:cxnLst/>
            <a:rect l="l" t="t" r="r" b="b"/>
            <a:pathLst>
              <a:path w="141" h="336" extrusionOk="0">
                <a:moveTo>
                  <a:pt x="1" y="0"/>
                </a:moveTo>
                <a:lnTo>
                  <a:pt x="1" y="336"/>
                </a:lnTo>
                <a:lnTo>
                  <a:pt x="141" y="336"/>
                </a:lnTo>
                <a:lnTo>
                  <a:pt x="141"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12" name="Google Shape;512;p15"/>
          <p:cNvSpPr/>
          <p:nvPr/>
        </p:nvSpPr>
        <p:spPr>
          <a:xfrm>
            <a:off x="7304262" y="5060054"/>
            <a:ext cx="40745" cy="111241"/>
          </a:xfrm>
          <a:custGeom>
            <a:avLst/>
            <a:gdLst/>
            <a:ahLst/>
            <a:cxnLst/>
            <a:rect l="l" t="t" r="r" b="b"/>
            <a:pathLst>
              <a:path w="294" h="602" extrusionOk="0">
                <a:moveTo>
                  <a:pt x="140" y="1"/>
                </a:moveTo>
                <a:lnTo>
                  <a:pt x="0" y="42"/>
                </a:lnTo>
                <a:lnTo>
                  <a:pt x="168" y="602"/>
                </a:lnTo>
                <a:lnTo>
                  <a:pt x="293" y="560"/>
                </a:lnTo>
                <a:lnTo>
                  <a:pt x="140"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13" name="Google Shape;513;p15"/>
          <p:cNvSpPr/>
          <p:nvPr/>
        </p:nvSpPr>
        <p:spPr>
          <a:xfrm>
            <a:off x="7346809" y="5114196"/>
            <a:ext cx="19541" cy="36403"/>
          </a:xfrm>
          <a:custGeom>
            <a:avLst/>
            <a:gdLst/>
            <a:ahLst/>
            <a:cxnLst/>
            <a:rect l="l" t="t" r="r" b="b"/>
            <a:pathLst>
              <a:path w="141" h="197" extrusionOk="0">
                <a:moveTo>
                  <a:pt x="1" y="1"/>
                </a:moveTo>
                <a:lnTo>
                  <a:pt x="1" y="197"/>
                </a:lnTo>
                <a:lnTo>
                  <a:pt x="141" y="197"/>
                </a:lnTo>
                <a:lnTo>
                  <a:pt x="141"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14" name="Google Shape;514;p15"/>
          <p:cNvSpPr/>
          <p:nvPr/>
        </p:nvSpPr>
        <p:spPr>
          <a:xfrm>
            <a:off x="7379655" y="5111793"/>
            <a:ext cx="29381" cy="43979"/>
          </a:xfrm>
          <a:custGeom>
            <a:avLst/>
            <a:gdLst/>
            <a:ahLst/>
            <a:cxnLst/>
            <a:rect l="l" t="t" r="r" b="b"/>
            <a:pathLst>
              <a:path w="212" h="238" extrusionOk="0">
                <a:moveTo>
                  <a:pt x="71" y="1"/>
                </a:moveTo>
                <a:lnTo>
                  <a:pt x="1" y="196"/>
                </a:lnTo>
                <a:lnTo>
                  <a:pt x="141" y="238"/>
                </a:lnTo>
                <a:lnTo>
                  <a:pt x="211" y="42"/>
                </a:lnTo>
                <a:lnTo>
                  <a:pt x="71"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15" name="Google Shape;515;p15"/>
          <p:cNvSpPr/>
          <p:nvPr/>
        </p:nvSpPr>
        <p:spPr>
          <a:xfrm>
            <a:off x="7220829" y="5111794"/>
            <a:ext cx="29242" cy="69849"/>
          </a:xfrm>
          <a:custGeom>
            <a:avLst/>
            <a:gdLst/>
            <a:ahLst/>
            <a:cxnLst/>
            <a:rect l="l" t="t" r="r" b="b"/>
            <a:pathLst>
              <a:path w="211" h="378" extrusionOk="0">
                <a:moveTo>
                  <a:pt x="140" y="1"/>
                </a:moveTo>
                <a:lnTo>
                  <a:pt x="0" y="28"/>
                </a:lnTo>
                <a:lnTo>
                  <a:pt x="71" y="378"/>
                </a:lnTo>
                <a:lnTo>
                  <a:pt x="211" y="350"/>
                </a:lnTo>
                <a:lnTo>
                  <a:pt x="140"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16" name="Google Shape;516;p15"/>
          <p:cNvSpPr/>
          <p:nvPr/>
        </p:nvSpPr>
        <p:spPr>
          <a:xfrm>
            <a:off x="3968949" y="6491599"/>
            <a:ext cx="34925" cy="100893"/>
          </a:xfrm>
          <a:custGeom>
            <a:avLst/>
            <a:gdLst/>
            <a:ahLst/>
            <a:cxnLst/>
            <a:rect l="l" t="t" r="r" b="b"/>
            <a:pathLst>
              <a:path w="252" h="546" extrusionOk="0">
                <a:moveTo>
                  <a:pt x="140" y="1"/>
                </a:moveTo>
                <a:lnTo>
                  <a:pt x="0" y="29"/>
                </a:lnTo>
                <a:lnTo>
                  <a:pt x="112" y="545"/>
                </a:lnTo>
                <a:lnTo>
                  <a:pt x="252" y="517"/>
                </a:lnTo>
                <a:lnTo>
                  <a:pt x="140"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17" name="Google Shape;517;p15"/>
          <p:cNvSpPr/>
          <p:nvPr/>
        </p:nvSpPr>
        <p:spPr>
          <a:xfrm>
            <a:off x="4048499" y="6540566"/>
            <a:ext cx="19403" cy="57099"/>
          </a:xfrm>
          <a:custGeom>
            <a:avLst/>
            <a:gdLst/>
            <a:ahLst/>
            <a:cxnLst/>
            <a:rect l="l" t="t" r="r" b="b"/>
            <a:pathLst>
              <a:path w="140" h="309" extrusionOk="0">
                <a:moveTo>
                  <a:pt x="0" y="1"/>
                </a:moveTo>
                <a:lnTo>
                  <a:pt x="0" y="308"/>
                </a:lnTo>
                <a:lnTo>
                  <a:pt x="140" y="308"/>
                </a:lnTo>
                <a:lnTo>
                  <a:pt x="140"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18" name="Google Shape;518;p15"/>
          <p:cNvSpPr/>
          <p:nvPr/>
        </p:nvSpPr>
        <p:spPr>
          <a:xfrm>
            <a:off x="4096867" y="6569210"/>
            <a:ext cx="19403" cy="28457"/>
          </a:xfrm>
          <a:custGeom>
            <a:avLst/>
            <a:gdLst/>
            <a:ahLst/>
            <a:cxnLst/>
            <a:rect l="l" t="t" r="r" b="b"/>
            <a:pathLst>
              <a:path w="140" h="154" extrusionOk="0">
                <a:moveTo>
                  <a:pt x="0" y="0"/>
                </a:moveTo>
                <a:lnTo>
                  <a:pt x="0" y="153"/>
                </a:lnTo>
                <a:lnTo>
                  <a:pt x="140" y="153"/>
                </a:lnTo>
                <a:lnTo>
                  <a:pt x="140"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19" name="Google Shape;519;p15"/>
          <p:cNvSpPr/>
          <p:nvPr/>
        </p:nvSpPr>
        <p:spPr>
          <a:xfrm>
            <a:off x="3800422" y="6302929"/>
            <a:ext cx="46566" cy="95904"/>
          </a:xfrm>
          <a:custGeom>
            <a:avLst/>
            <a:gdLst/>
            <a:ahLst/>
            <a:cxnLst/>
            <a:rect l="l" t="t" r="r" b="b"/>
            <a:pathLst>
              <a:path w="336" h="519" extrusionOk="0">
                <a:moveTo>
                  <a:pt x="125" y="0"/>
                </a:moveTo>
                <a:lnTo>
                  <a:pt x="0" y="56"/>
                </a:lnTo>
                <a:lnTo>
                  <a:pt x="209" y="518"/>
                </a:lnTo>
                <a:lnTo>
                  <a:pt x="336" y="462"/>
                </a:lnTo>
                <a:lnTo>
                  <a:pt x="125"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20" name="Google Shape;520;p15"/>
          <p:cNvSpPr/>
          <p:nvPr/>
        </p:nvSpPr>
        <p:spPr>
          <a:xfrm>
            <a:off x="3858492" y="6323626"/>
            <a:ext cx="32984" cy="77611"/>
          </a:xfrm>
          <a:custGeom>
            <a:avLst/>
            <a:gdLst/>
            <a:ahLst/>
            <a:cxnLst/>
            <a:rect l="l" t="t" r="r" b="b"/>
            <a:pathLst>
              <a:path w="238" h="420" extrusionOk="0">
                <a:moveTo>
                  <a:pt x="98" y="0"/>
                </a:moveTo>
                <a:lnTo>
                  <a:pt x="1" y="392"/>
                </a:lnTo>
                <a:lnTo>
                  <a:pt x="126" y="420"/>
                </a:lnTo>
                <a:lnTo>
                  <a:pt x="238" y="43"/>
                </a:lnTo>
                <a:lnTo>
                  <a:pt x="98"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21" name="Google Shape;521;p15"/>
          <p:cNvSpPr/>
          <p:nvPr/>
        </p:nvSpPr>
        <p:spPr>
          <a:xfrm>
            <a:off x="3753857" y="6403823"/>
            <a:ext cx="23422" cy="75024"/>
          </a:xfrm>
          <a:custGeom>
            <a:avLst/>
            <a:gdLst/>
            <a:ahLst/>
            <a:cxnLst/>
            <a:rect l="l" t="t" r="r" b="b"/>
            <a:pathLst>
              <a:path w="169" h="406" extrusionOk="0">
                <a:moveTo>
                  <a:pt x="140" y="0"/>
                </a:moveTo>
                <a:lnTo>
                  <a:pt x="1" y="14"/>
                </a:lnTo>
                <a:lnTo>
                  <a:pt x="28" y="405"/>
                </a:lnTo>
                <a:lnTo>
                  <a:pt x="168" y="392"/>
                </a:lnTo>
                <a:lnTo>
                  <a:pt x="140"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22" name="Google Shape;522;p15"/>
          <p:cNvSpPr/>
          <p:nvPr/>
        </p:nvSpPr>
        <p:spPr>
          <a:xfrm>
            <a:off x="4933952" y="6620763"/>
            <a:ext cx="27302" cy="126764"/>
          </a:xfrm>
          <a:custGeom>
            <a:avLst/>
            <a:gdLst/>
            <a:ahLst/>
            <a:cxnLst/>
            <a:rect l="l" t="t" r="r" b="b"/>
            <a:pathLst>
              <a:path w="197" h="686" extrusionOk="0">
                <a:moveTo>
                  <a:pt x="127" y="1"/>
                </a:moveTo>
                <a:lnTo>
                  <a:pt x="1" y="14"/>
                </a:lnTo>
                <a:lnTo>
                  <a:pt x="71" y="685"/>
                </a:lnTo>
                <a:lnTo>
                  <a:pt x="197" y="672"/>
                </a:lnTo>
                <a:lnTo>
                  <a:pt x="127"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23" name="Google Shape;523;p15"/>
          <p:cNvSpPr/>
          <p:nvPr/>
        </p:nvSpPr>
        <p:spPr>
          <a:xfrm>
            <a:off x="4972758" y="6685255"/>
            <a:ext cx="19541" cy="93317"/>
          </a:xfrm>
          <a:custGeom>
            <a:avLst/>
            <a:gdLst/>
            <a:ahLst/>
            <a:cxnLst/>
            <a:rect l="l" t="t" r="r" b="b"/>
            <a:pathLst>
              <a:path w="141" h="505" extrusionOk="0">
                <a:moveTo>
                  <a:pt x="1" y="1"/>
                </a:moveTo>
                <a:lnTo>
                  <a:pt x="1" y="504"/>
                </a:lnTo>
                <a:lnTo>
                  <a:pt x="140" y="504"/>
                </a:lnTo>
                <a:lnTo>
                  <a:pt x="140"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24" name="Google Shape;524;p15"/>
          <p:cNvSpPr/>
          <p:nvPr/>
        </p:nvSpPr>
        <p:spPr>
          <a:xfrm>
            <a:off x="4864242" y="6703549"/>
            <a:ext cx="19541" cy="51740"/>
          </a:xfrm>
          <a:custGeom>
            <a:avLst/>
            <a:gdLst/>
            <a:ahLst/>
            <a:cxnLst/>
            <a:rect l="l" t="t" r="r" b="b"/>
            <a:pathLst>
              <a:path w="141" h="280" extrusionOk="0">
                <a:moveTo>
                  <a:pt x="0" y="0"/>
                </a:moveTo>
                <a:lnTo>
                  <a:pt x="0" y="280"/>
                </a:lnTo>
                <a:lnTo>
                  <a:pt x="140" y="280"/>
                </a:lnTo>
                <a:lnTo>
                  <a:pt x="140"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25" name="Google Shape;525;p15"/>
          <p:cNvSpPr/>
          <p:nvPr/>
        </p:nvSpPr>
        <p:spPr>
          <a:xfrm>
            <a:off x="5684141" y="6246016"/>
            <a:ext cx="48507" cy="150047"/>
          </a:xfrm>
          <a:custGeom>
            <a:avLst/>
            <a:gdLst/>
            <a:ahLst/>
            <a:cxnLst/>
            <a:rect l="l" t="t" r="r" b="b"/>
            <a:pathLst>
              <a:path w="350" h="812" extrusionOk="0">
                <a:moveTo>
                  <a:pt x="140" y="1"/>
                </a:moveTo>
                <a:lnTo>
                  <a:pt x="0" y="29"/>
                </a:lnTo>
                <a:lnTo>
                  <a:pt x="209" y="812"/>
                </a:lnTo>
                <a:lnTo>
                  <a:pt x="349" y="770"/>
                </a:lnTo>
                <a:lnTo>
                  <a:pt x="140"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26" name="Google Shape;526;p15"/>
          <p:cNvSpPr/>
          <p:nvPr/>
        </p:nvSpPr>
        <p:spPr>
          <a:xfrm>
            <a:off x="5749971" y="6302929"/>
            <a:ext cx="29104" cy="82784"/>
          </a:xfrm>
          <a:custGeom>
            <a:avLst/>
            <a:gdLst/>
            <a:ahLst/>
            <a:cxnLst/>
            <a:rect l="l" t="t" r="r" b="b"/>
            <a:pathLst>
              <a:path w="210" h="448" extrusionOk="0">
                <a:moveTo>
                  <a:pt x="70" y="0"/>
                </a:moveTo>
                <a:lnTo>
                  <a:pt x="0" y="420"/>
                </a:lnTo>
                <a:lnTo>
                  <a:pt x="140" y="448"/>
                </a:lnTo>
                <a:lnTo>
                  <a:pt x="210" y="28"/>
                </a:lnTo>
                <a:lnTo>
                  <a:pt x="70"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27" name="Google Shape;527;p15"/>
          <p:cNvSpPr/>
          <p:nvPr/>
        </p:nvSpPr>
        <p:spPr>
          <a:xfrm>
            <a:off x="5781015" y="6315866"/>
            <a:ext cx="46566" cy="90545"/>
          </a:xfrm>
          <a:custGeom>
            <a:avLst/>
            <a:gdLst/>
            <a:ahLst/>
            <a:cxnLst/>
            <a:rect l="l" t="t" r="r" b="b"/>
            <a:pathLst>
              <a:path w="336" h="490" extrusionOk="0">
                <a:moveTo>
                  <a:pt x="196" y="1"/>
                </a:moveTo>
                <a:lnTo>
                  <a:pt x="0" y="434"/>
                </a:lnTo>
                <a:lnTo>
                  <a:pt x="125" y="490"/>
                </a:lnTo>
                <a:lnTo>
                  <a:pt x="336" y="57"/>
                </a:lnTo>
                <a:lnTo>
                  <a:pt x="196"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28" name="Google Shape;528;p15"/>
          <p:cNvSpPr/>
          <p:nvPr/>
        </p:nvSpPr>
        <p:spPr>
          <a:xfrm>
            <a:off x="5436065" y="6613004"/>
            <a:ext cx="36865" cy="77611"/>
          </a:xfrm>
          <a:custGeom>
            <a:avLst/>
            <a:gdLst/>
            <a:ahLst/>
            <a:cxnLst/>
            <a:rect l="l" t="t" r="r" b="b"/>
            <a:pathLst>
              <a:path w="266" h="420" extrusionOk="0">
                <a:moveTo>
                  <a:pt x="125" y="0"/>
                </a:moveTo>
                <a:lnTo>
                  <a:pt x="0" y="56"/>
                </a:lnTo>
                <a:lnTo>
                  <a:pt x="140" y="420"/>
                </a:lnTo>
                <a:lnTo>
                  <a:pt x="265" y="364"/>
                </a:lnTo>
                <a:lnTo>
                  <a:pt x="125"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29" name="Google Shape;529;p15"/>
          <p:cNvSpPr/>
          <p:nvPr/>
        </p:nvSpPr>
        <p:spPr>
          <a:xfrm>
            <a:off x="5488314" y="6594894"/>
            <a:ext cx="21481" cy="57099"/>
          </a:xfrm>
          <a:custGeom>
            <a:avLst/>
            <a:gdLst/>
            <a:ahLst/>
            <a:cxnLst/>
            <a:rect l="l" t="t" r="r" b="b"/>
            <a:pathLst>
              <a:path w="155" h="309" extrusionOk="0">
                <a:moveTo>
                  <a:pt x="140" y="1"/>
                </a:moveTo>
                <a:lnTo>
                  <a:pt x="0" y="14"/>
                </a:lnTo>
                <a:lnTo>
                  <a:pt x="15" y="309"/>
                </a:lnTo>
                <a:lnTo>
                  <a:pt x="154" y="309"/>
                </a:lnTo>
                <a:lnTo>
                  <a:pt x="140"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30" name="Google Shape;530;p15"/>
          <p:cNvSpPr/>
          <p:nvPr/>
        </p:nvSpPr>
        <p:spPr>
          <a:xfrm>
            <a:off x="6296433" y="6592306"/>
            <a:ext cx="44626" cy="98307"/>
          </a:xfrm>
          <a:custGeom>
            <a:avLst/>
            <a:gdLst/>
            <a:ahLst/>
            <a:cxnLst/>
            <a:rect l="l" t="t" r="r" b="b"/>
            <a:pathLst>
              <a:path w="322" h="532" extrusionOk="0">
                <a:moveTo>
                  <a:pt x="126" y="0"/>
                </a:moveTo>
                <a:lnTo>
                  <a:pt x="1" y="43"/>
                </a:lnTo>
                <a:lnTo>
                  <a:pt x="197" y="532"/>
                </a:lnTo>
                <a:lnTo>
                  <a:pt x="322" y="476"/>
                </a:lnTo>
                <a:lnTo>
                  <a:pt x="126"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31" name="Google Shape;531;p15"/>
          <p:cNvSpPr/>
          <p:nvPr/>
        </p:nvSpPr>
        <p:spPr>
          <a:xfrm>
            <a:off x="6371964" y="6620764"/>
            <a:ext cx="29242" cy="51925"/>
          </a:xfrm>
          <a:custGeom>
            <a:avLst/>
            <a:gdLst/>
            <a:ahLst/>
            <a:cxnLst/>
            <a:rect l="l" t="t" r="r" b="b"/>
            <a:pathLst>
              <a:path w="211" h="281" extrusionOk="0">
                <a:moveTo>
                  <a:pt x="84" y="1"/>
                </a:moveTo>
                <a:lnTo>
                  <a:pt x="1" y="225"/>
                </a:lnTo>
                <a:lnTo>
                  <a:pt x="127" y="281"/>
                </a:lnTo>
                <a:lnTo>
                  <a:pt x="211" y="42"/>
                </a:lnTo>
                <a:lnTo>
                  <a:pt x="84"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32" name="Google Shape;532;p15"/>
          <p:cNvSpPr/>
          <p:nvPr/>
        </p:nvSpPr>
        <p:spPr>
          <a:xfrm>
            <a:off x="3433989" y="6607828"/>
            <a:ext cx="40884" cy="103480"/>
          </a:xfrm>
          <a:custGeom>
            <a:avLst/>
            <a:gdLst/>
            <a:ahLst/>
            <a:cxnLst/>
            <a:rect l="l" t="t" r="r" b="b"/>
            <a:pathLst>
              <a:path w="295" h="560" extrusionOk="0">
                <a:moveTo>
                  <a:pt x="141" y="0"/>
                </a:moveTo>
                <a:lnTo>
                  <a:pt x="1" y="43"/>
                </a:lnTo>
                <a:lnTo>
                  <a:pt x="155" y="560"/>
                </a:lnTo>
                <a:lnTo>
                  <a:pt x="295" y="518"/>
                </a:lnTo>
                <a:lnTo>
                  <a:pt x="141"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33" name="Google Shape;533;p15"/>
          <p:cNvSpPr/>
          <p:nvPr/>
        </p:nvSpPr>
        <p:spPr>
          <a:xfrm>
            <a:off x="3494138" y="6628526"/>
            <a:ext cx="29104" cy="59687"/>
          </a:xfrm>
          <a:custGeom>
            <a:avLst/>
            <a:gdLst/>
            <a:ahLst/>
            <a:cxnLst/>
            <a:rect l="l" t="t" r="r" b="b"/>
            <a:pathLst>
              <a:path w="210" h="323" extrusionOk="0">
                <a:moveTo>
                  <a:pt x="70" y="0"/>
                </a:moveTo>
                <a:lnTo>
                  <a:pt x="1" y="280"/>
                </a:lnTo>
                <a:lnTo>
                  <a:pt x="141" y="322"/>
                </a:lnTo>
                <a:lnTo>
                  <a:pt x="210" y="43"/>
                </a:lnTo>
                <a:lnTo>
                  <a:pt x="70"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34" name="Google Shape;534;p15"/>
          <p:cNvSpPr/>
          <p:nvPr/>
        </p:nvSpPr>
        <p:spPr>
          <a:xfrm>
            <a:off x="3044552" y="6633699"/>
            <a:ext cx="52387" cy="106252"/>
          </a:xfrm>
          <a:custGeom>
            <a:avLst/>
            <a:gdLst/>
            <a:ahLst/>
            <a:cxnLst/>
            <a:rect l="l" t="t" r="r" b="b"/>
            <a:pathLst>
              <a:path w="378" h="575" extrusionOk="0">
                <a:moveTo>
                  <a:pt x="126" y="0"/>
                </a:moveTo>
                <a:lnTo>
                  <a:pt x="1" y="56"/>
                </a:lnTo>
                <a:lnTo>
                  <a:pt x="252" y="574"/>
                </a:lnTo>
                <a:lnTo>
                  <a:pt x="378" y="518"/>
                </a:lnTo>
                <a:lnTo>
                  <a:pt x="126"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35" name="Google Shape;535;p15"/>
          <p:cNvSpPr/>
          <p:nvPr/>
        </p:nvSpPr>
        <p:spPr>
          <a:xfrm>
            <a:off x="3110521" y="6685255"/>
            <a:ext cx="23283" cy="46751"/>
          </a:xfrm>
          <a:custGeom>
            <a:avLst/>
            <a:gdLst/>
            <a:ahLst/>
            <a:cxnLst/>
            <a:rect l="l" t="t" r="r" b="b"/>
            <a:pathLst>
              <a:path w="168" h="253" extrusionOk="0">
                <a:moveTo>
                  <a:pt x="41" y="1"/>
                </a:moveTo>
                <a:lnTo>
                  <a:pt x="0" y="225"/>
                </a:lnTo>
                <a:lnTo>
                  <a:pt x="140" y="253"/>
                </a:lnTo>
                <a:lnTo>
                  <a:pt x="168" y="15"/>
                </a:lnTo>
                <a:lnTo>
                  <a:pt x="41"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36" name="Google Shape;536;p15"/>
          <p:cNvSpPr/>
          <p:nvPr/>
        </p:nvSpPr>
        <p:spPr>
          <a:xfrm>
            <a:off x="1527127" y="6550913"/>
            <a:ext cx="37004" cy="137296"/>
          </a:xfrm>
          <a:custGeom>
            <a:avLst/>
            <a:gdLst/>
            <a:ahLst/>
            <a:cxnLst/>
            <a:rect l="l" t="t" r="r" b="b"/>
            <a:pathLst>
              <a:path w="267" h="743" extrusionOk="0">
                <a:moveTo>
                  <a:pt x="140" y="1"/>
                </a:moveTo>
                <a:lnTo>
                  <a:pt x="0" y="29"/>
                </a:lnTo>
                <a:lnTo>
                  <a:pt x="126" y="742"/>
                </a:lnTo>
                <a:lnTo>
                  <a:pt x="266" y="728"/>
                </a:lnTo>
                <a:lnTo>
                  <a:pt x="140"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37" name="Google Shape;537;p15"/>
          <p:cNvSpPr/>
          <p:nvPr/>
        </p:nvSpPr>
        <p:spPr>
          <a:xfrm>
            <a:off x="1585196" y="6620764"/>
            <a:ext cx="19541" cy="38989"/>
          </a:xfrm>
          <a:custGeom>
            <a:avLst/>
            <a:gdLst/>
            <a:ahLst/>
            <a:cxnLst/>
            <a:rect l="l" t="t" r="r" b="b"/>
            <a:pathLst>
              <a:path w="141" h="211" extrusionOk="0">
                <a:moveTo>
                  <a:pt x="1" y="1"/>
                </a:moveTo>
                <a:lnTo>
                  <a:pt x="1" y="210"/>
                </a:lnTo>
                <a:lnTo>
                  <a:pt x="140" y="210"/>
                </a:lnTo>
                <a:lnTo>
                  <a:pt x="140"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38" name="Google Shape;538;p15"/>
          <p:cNvSpPr/>
          <p:nvPr/>
        </p:nvSpPr>
        <p:spPr>
          <a:xfrm>
            <a:off x="1641464" y="6605243"/>
            <a:ext cx="19541" cy="82969"/>
          </a:xfrm>
          <a:custGeom>
            <a:avLst/>
            <a:gdLst/>
            <a:ahLst/>
            <a:cxnLst/>
            <a:rect l="l" t="t" r="r" b="b"/>
            <a:pathLst>
              <a:path w="141" h="449" extrusionOk="0">
                <a:moveTo>
                  <a:pt x="1" y="1"/>
                </a:moveTo>
                <a:lnTo>
                  <a:pt x="1" y="448"/>
                </a:lnTo>
                <a:lnTo>
                  <a:pt x="140" y="448"/>
                </a:lnTo>
                <a:lnTo>
                  <a:pt x="140"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39" name="Google Shape;539;p15"/>
          <p:cNvSpPr/>
          <p:nvPr/>
        </p:nvSpPr>
        <p:spPr>
          <a:xfrm>
            <a:off x="323609" y="6104100"/>
            <a:ext cx="38944" cy="87959"/>
          </a:xfrm>
          <a:custGeom>
            <a:avLst/>
            <a:gdLst/>
            <a:ahLst/>
            <a:cxnLst/>
            <a:rect l="l" t="t" r="r" b="b"/>
            <a:pathLst>
              <a:path w="281" h="476" extrusionOk="0">
                <a:moveTo>
                  <a:pt x="141" y="0"/>
                </a:moveTo>
                <a:lnTo>
                  <a:pt x="1" y="42"/>
                </a:lnTo>
                <a:lnTo>
                  <a:pt x="141" y="476"/>
                </a:lnTo>
                <a:lnTo>
                  <a:pt x="281" y="433"/>
                </a:lnTo>
                <a:lnTo>
                  <a:pt x="141"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40" name="Google Shape;540;p15"/>
          <p:cNvSpPr/>
          <p:nvPr/>
        </p:nvSpPr>
        <p:spPr>
          <a:xfrm>
            <a:off x="405100" y="6150481"/>
            <a:ext cx="21343" cy="77795"/>
          </a:xfrm>
          <a:custGeom>
            <a:avLst/>
            <a:gdLst/>
            <a:ahLst/>
            <a:cxnLst/>
            <a:rect l="l" t="t" r="r" b="b"/>
            <a:pathLst>
              <a:path w="154" h="421" extrusionOk="0">
                <a:moveTo>
                  <a:pt x="14" y="1"/>
                </a:moveTo>
                <a:lnTo>
                  <a:pt x="0" y="420"/>
                </a:lnTo>
                <a:lnTo>
                  <a:pt x="140" y="420"/>
                </a:lnTo>
                <a:lnTo>
                  <a:pt x="153"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41" name="Google Shape;541;p15"/>
          <p:cNvSpPr/>
          <p:nvPr/>
        </p:nvSpPr>
        <p:spPr>
          <a:xfrm>
            <a:off x="443767" y="6181526"/>
            <a:ext cx="36865" cy="69849"/>
          </a:xfrm>
          <a:custGeom>
            <a:avLst/>
            <a:gdLst/>
            <a:ahLst/>
            <a:cxnLst/>
            <a:rect l="l" t="t" r="r" b="b"/>
            <a:pathLst>
              <a:path w="266" h="378" extrusionOk="0">
                <a:moveTo>
                  <a:pt x="141" y="1"/>
                </a:moveTo>
                <a:lnTo>
                  <a:pt x="1" y="322"/>
                </a:lnTo>
                <a:lnTo>
                  <a:pt x="126" y="378"/>
                </a:lnTo>
                <a:lnTo>
                  <a:pt x="266" y="70"/>
                </a:lnTo>
                <a:lnTo>
                  <a:pt x="141"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42" name="Google Shape;542;p15"/>
          <p:cNvSpPr/>
          <p:nvPr/>
        </p:nvSpPr>
        <p:spPr>
          <a:xfrm>
            <a:off x="418544" y="6512295"/>
            <a:ext cx="91331" cy="152449"/>
          </a:xfrm>
          <a:custGeom>
            <a:avLst/>
            <a:gdLst/>
            <a:ahLst/>
            <a:cxnLst/>
            <a:rect l="l" t="t" r="r" b="b"/>
            <a:pathLst>
              <a:path w="659" h="825" extrusionOk="0">
                <a:moveTo>
                  <a:pt x="127" y="1"/>
                </a:moveTo>
                <a:lnTo>
                  <a:pt x="1" y="84"/>
                </a:lnTo>
                <a:lnTo>
                  <a:pt x="546" y="825"/>
                </a:lnTo>
                <a:lnTo>
                  <a:pt x="658" y="741"/>
                </a:lnTo>
                <a:lnTo>
                  <a:pt x="127"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43" name="Google Shape;543;p15"/>
          <p:cNvSpPr/>
          <p:nvPr/>
        </p:nvSpPr>
        <p:spPr>
          <a:xfrm>
            <a:off x="517497" y="6587133"/>
            <a:ext cx="19541" cy="70035"/>
          </a:xfrm>
          <a:custGeom>
            <a:avLst/>
            <a:gdLst/>
            <a:ahLst/>
            <a:cxnLst/>
            <a:rect l="l" t="t" r="r" b="b"/>
            <a:pathLst>
              <a:path w="141" h="379" extrusionOk="0">
                <a:moveTo>
                  <a:pt x="0" y="0"/>
                </a:moveTo>
                <a:lnTo>
                  <a:pt x="0" y="379"/>
                </a:lnTo>
                <a:lnTo>
                  <a:pt x="140" y="379"/>
                </a:lnTo>
                <a:lnTo>
                  <a:pt x="140" y="0"/>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44" name="Google Shape;544;p15"/>
          <p:cNvSpPr/>
          <p:nvPr/>
        </p:nvSpPr>
        <p:spPr>
          <a:xfrm>
            <a:off x="575566" y="6620764"/>
            <a:ext cx="27302" cy="88143"/>
          </a:xfrm>
          <a:custGeom>
            <a:avLst/>
            <a:gdLst/>
            <a:ahLst/>
            <a:cxnLst/>
            <a:rect l="l" t="t" r="r" b="b"/>
            <a:pathLst>
              <a:path w="197" h="477" extrusionOk="0">
                <a:moveTo>
                  <a:pt x="57" y="1"/>
                </a:moveTo>
                <a:lnTo>
                  <a:pt x="1" y="462"/>
                </a:lnTo>
                <a:lnTo>
                  <a:pt x="141" y="476"/>
                </a:lnTo>
                <a:lnTo>
                  <a:pt x="197" y="14"/>
                </a:lnTo>
                <a:lnTo>
                  <a:pt x="57" y="1"/>
                </a:ln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45" name="Google Shape;545;p15"/>
          <p:cNvSpPr txBox="1">
            <a:spLocks noGrp="1"/>
          </p:cNvSpPr>
          <p:nvPr>
            <p:ph type="title"/>
          </p:nvPr>
        </p:nvSpPr>
        <p:spPr>
          <a:xfrm>
            <a:off x="2736900" y="1960633"/>
            <a:ext cx="2712600" cy="922000"/>
          </a:xfrm>
          <a:prstGeom prst="rect">
            <a:avLst/>
          </a:prstGeom>
        </p:spPr>
        <p:txBody>
          <a:bodyPr spcFirstLastPara="1" wrap="square" lIns="121897" tIns="0" rIns="121897" bIns="0" anchor="ctr" anchorCtr="0">
            <a:noAutofit/>
          </a:bodyPr>
          <a:lstStyle>
            <a:lvl1pPr lvl="0"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6" name="Google Shape;546;p15"/>
          <p:cNvSpPr txBox="1">
            <a:spLocks noGrp="1"/>
          </p:cNvSpPr>
          <p:nvPr>
            <p:ph type="title" idx="2" hasCustomPrompt="1"/>
          </p:nvPr>
        </p:nvSpPr>
        <p:spPr>
          <a:xfrm>
            <a:off x="720000" y="1584633"/>
            <a:ext cx="1800000" cy="2400000"/>
          </a:xfrm>
          <a:prstGeom prst="rect">
            <a:avLst/>
          </a:prstGeom>
          <a:solidFill>
            <a:schemeClr val="accent1"/>
          </a:solidFill>
        </p:spPr>
        <p:txBody>
          <a:bodyPr spcFirstLastPara="1" wrap="square" lIns="121897" tIns="0" rIns="121897" bIns="0" anchor="ctr" anchorCtr="0">
            <a:noAutofit/>
          </a:bodyPr>
          <a:lstStyle>
            <a:lvl1pPr lvl="0" algn="ctr" rtl="0">
              <a:spcBef>
                <a:spcPts val="0"/>
              </a:spcBef>
              <a:spcAft>
                <a:spcPts val="0"/>
              </a:spcAft>
              <a:buSzPts val="12000"/>
              <a:buNone/>
              <a:defRPr sz="10875"/>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47" name="Google Shape;547;p15"/>
          <p:cNvSpPr txBox="1">
            <a:spLocks noGrp="1"/>
          </p:cNvSpPr>
          <p:nvPr>
            <p:ph type="subTitle" idx="1"/>
          </p:nvPr>
        </p:nvSpPr>
        <p:spPr>
          <a:xfrm>
            <a:off x="2736900" y="2882633"/>
            <a:ext cx="2712600" cy="726000"/>
          </a:xfrm>
          <a:prstGeom prst="rect">
            <a:avLst/>
          </a:prstGeom>
        </p:spPr>
        <p:txBody>
          <a:bodyPr spcFirstLastPara="1" wrap="square" lIns="121897" tIns="0" rIns="121897"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48" name="Google Shape;548;p15"/>
          <p:cNvSpPr/>
          <p:nvPr/>
        </p:nvSpPr>
        <p:spPr>
          <a:xfrm>
            <a:off x="5121545" y="132549"/>
            <a:ext cx="245859" cy="150785"/>
          </a:xfrm>
          <a:custGeom>
            <a:avLst/>
            <a:gdLst/>
            <a:ahLst/>
            <a:cxnLst/>
            <a:rect l="l" t="t" r="r" b="b"/>
            <a:pathLst>
              <a:path w="1774" h="816" extrusionOk="0">
                <a:moveTo>
                  <a:pt x="753" y="0"/>
                </a:moveTo>
                <a:cubicBezTo>
                  <a:pt x="354" y="0"/>
                  <a:pt x="1" y="225"/>
                  <a:pt x="12" y="268"/>
                </a:cubicBezTo>
                <a:cubicBezTo>
                  <a:pt x="14" y="279"/>
                  <a:pt x="29" y="283"/>
                  <a:pt x="54" y="283"/>
                </a:cubicBezTo>
                <a:cubicBezTo>
                  <a:pt x="125" y="283"/>
                  <a:pt x="279" y="252"/>
                  <a:pt x="479" y="252"/>
                </a:cubicBezTo>
                <a:cubicBezTo>
                  <a:pt x="662" y="252"/>
                  <a:pt x="885" y="279"/>
                  <a:pt x="1116" y="380"/>
                </a:cubicBezTo>
                <a:cubicBezTo>
                  <a:pt x="1503" y="553"/>
                  <a:pt x="1674" y="815"/>
                  <a:pt x="1725" y="815"/>
                </a:cubicBezTo>
                <a:cubicBezTo>
                  <a:pt x="1727" y="815"/>
                  <a:pt x="1729" y="814"/>
                  <a:pt x="1731" y="813"/>
                </a:cubicBezTo>
                <a:cubicBezTo>
                  <a:pt x="1774" y="772"/>
                  <a:pt x="1564" y="254"/>
                  <a:pt x="1116" y="73"/>
                </a:cubicBezTo>
                <a:cubicBezTo>
                  <a:pt x="997" y="21"/>
                  <a:pt x="873" y="0"/>
                  <a:pt x="753" y="0"/>
                </a:cubicBezTo>
                <a:close/>
              </a:path>
            </a:pathLst>
          </a:custGeom>
          <a:solidFill>
            <a:srgbClr val="91B7B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49" name="Google Shape;549;p15"/>
          <p:cNvSpPr/>
          <p:nvPr/>
        </p:nvSpPr>
        <p:spPr>
          <a:xfrm>
            <a:off x="5353684" y="132549"/>
            <a:ext cx="245859" cy="150785"/>
          </a:xfrm>
          <a:custGeom>
            <a:avLst/>
            <a:gdLst/>
            <a:ahLst/>
            <a:cxnLst/>
            <a:rect l="l" t="t" r="r" b="b"/>
            <a:pathLst>
              <a:path w="1774" h="816" extrusionOk="0">
                <a:moveTo>
                  <a:pt x="1022" y="0"/>
                </a:moveTo>
                <a:cubicBezTo>
                  <a:pt x="902" y="0"/>
                  <a:pt x="778" y="21"/>
                  <a:pt x="658" y="73"/>
                </a:cubicBezTo>
                <a:cubicBezTo>
                  <a:pt x="196" y="254"/>
                  <a:pt x="0" y="772"/>
                  <a:pt x="43" y="813"/>
                </a:cubicBezTo>
                <a:cubicBezTo>
                  <a:pt x="45" y="814"/>
                  <a:pt x="47" y="815"/>
                  <a:pt x="50" y="815"/>
                </a:cubicBezTo>
                <a:cubicBezTo>
                  <a:pt x="101" y="815"/>
                  <a:pt x="271" y="553"/>
                  <a:pt x="658" y="380"/>
                </a:cubicBezTo>
                <a:cubicBezTo>
                  <a:pt x="890" y="279"/>
                  <a:pt x="1112" y="252"/>
                  <a:pt x="1296" y="252"/>
                </a:cubicBezTo>
                <a:cubicBezTo>
                  <a:pt x="1496" y="252"/>
                  <a:pt x="1650" y="283"/>
                  <a:pt x="1720" y="283"/>
                </a:cubicBezTo>
                <a:cubicBezTo>
                  <a:pt x="1746" y="283"/>
                  <a:pt x="1760" y="279"/>
                  <a:pt x="1762" y="268"/>
                </a:cubicBezTo>
                <a:cubicBezTo>
                  <a:pt x="1774" y="225"/>
                  <a:pt x="1420" y="0"/>
                  <a:pt x="1022" y="0"/>
                </a:cubicBezTo>
                <a:close/>
              </a:path>
            </a:pathLst>
          </a:custGeom>
          <a:solidFill>
            <a:srgbClr val="91B7B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50" name="Google Shape;550;p15"/>
          <p:cNvSpPr/>
          <p:nvPr/>
        </p:nvSpPr>
        <p:spPr>
          <a:xfrm>
            <a:off x="6125949" y="523326"/>
            <a:ext cx="123761" cy="75763"/>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51" name="Google Shape;551;p15"/>
          <p:cNvSpPr/>
          <p:nvPr/>
        </p:nvSpPr>
        <p:spPr>
          <a:xfrm>
            <a:off x="6241949" y="523326"/>
            <a:ext cx="123622" cy="75763"/>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52" name="Google Shape;552;p15"/>
          <p:cNvSpPr/>
          <p:nvPr/>
        </p:nvSpPr>
        <p:spPr>
          <a:xfrm>
            <a:off x="7306182" y="398223"/>
            <a:ext cx="88836" cy="53588"/>
          </a:xfrm>
          <a:custGeom>
            <a:avLst/>
            <a:gdLst/>
            <a:ahLst/>
            <a:cxnLst/>
            <a:rect l="l" t="t" r="r" b="b"/>
            <a:pathLst>
              <a:path w="641" h="290" extrusionOk="0">
                <a:moveTo>
                  <a:pt x="283" y="1"/>
                </a:moveTo>
                <a:cubicBezTo>
                  <a:pt x="136" y="1"/>
                  <a:pt x="0" y="81"/>
                  <a:pt x="12" y="92"/>
                </a:cubicBezTo>
                <a:cubicBezTo>
                  <a:pt x="12" y="97"/>
                  <a:pt x="18" y="99"/>
                  <a:pt x="30" y="99"/>
                </a:cubicBezTo>
                <a:cubicBezTo>
                  <a:pt x="55" y="99"/>
                  <a:pt x="106" y="91"/>
                  <a:pt x="171" y="91"/>
                </a:cubicBezTo>
                <a:cubicBezTo>
                  <a:pt x="237" y="91"/>
                  <a:pt x="318" y="99"/>
                  <a:pt x="403" y="134"/>
                </a:cubicBezTo>
                <a:cubicBezTo>
                  <a:pt x="534" y="200"/>
                  <a:pt x="604" y="289"/>
                  <a:pt x="624" y="289"/>
                </a:cubicBezTo>
                <a:cubicBezTo>
                  <a:pt x="625" y="289"/>
                  <a:pt x="626" y="289"/>
                  <a:pt x="627" y="288"/>
                </a:cubicBezTo>
                <a:cubicBezTo>
                  <a:pt x="641" y="273"/>
                  <a:pt x="571" y="92"/>
                  <a:pt x="403" y="22"/>
                </a:cubicBezTo>
                <a:cubicBezTo>
                  <a:pt x="364" y="7"/>
                  <a:pt x="323" y="1"/>
                  <a:pt x="283" y="1"/>
                </a:cubicBezTo>
                <a:close/>
              </a:path>
            </a:pathLst>
          </a:custGeom>
          <a:solidFill>
            <a:srgbClr val="91B7B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53" name="Google Shape;553;p15"/>
          <p:cNvSpPr/>
          <p:nvPr/>
        </p:nvSpPr>
        <p:spPr>
          <a:xfrm>
            <a:off x="7389198" y="398223"/>
            <a:ext cx="88836" cy="53588"/>
          </a:xfrm>
          <a:custGeom>
            <a:avLst/>
            <a:gdLst/>
            <a:ahLst/>
            <a:cxnLst/>
            <a:rect l="l" t="t" r="r" b="b"/>
            <a:pathLst>
              <a:path w="641" h="290" extrusionOk="0">
                <a:moveTo>
                  <a:pt x="363" y="1"/>
                </a:moveTo>
                <a:cubicBezTo>
                  <a:pt x="322" y="1"/>
                  <a:pt x="279" y="7"/>
                  <a:pt x="237" y="22"/>
                </a:cubicBezTo>
                <a:cubicBezTo>
                  <a:pt x="84" y="92"/>
                  <a:pt x="0" y="273"/>
                  <a:pt x="14" y="288"/>
                </a:cubicBezTo>
                <a:cubicBezTo>
                  <a:pt x="15" y="289"/>
                  <a:pt x="16" y="289"/>
                  <a:pt x="17" y="289"/>
                </a:cubicBezTo>
                <a:cubicBezTo>
                  <a:pt x="37" y="289"/>
                  <a:pt x="106" y="200"/>
                  <a:pt x="237" y="134"/>
                </a:cubicBezTo>
                <a:cubicBezTo>
                  <a:pt x="323" y="99"/>
                  <a:pt x="404" y="91"/>
                  <a:pt x="470" y="91"/>
                </a:cubicBezTo>
                <a:cubicBezTo>
                  <a:pt x="535" y="91"/>
                  <a:pt x="586" y="99"/>
                  <a:pt x="611" y="99"/>
                </a:cubicBezTo>
                <a:cubicBezTo>
                  <a:pt x="623" y="99"/>
                  <a:pt x="629" y="97"/>
                  <a:pt x="629" y="92"/>
                </a:cubicBezTo>
                <a:cubicBezTo>
                  <a:pt x="640" y="81"/>
                  <a:pt x="513" y="1"/>
                  <a:pt x="363" y="1"/>
                </a:cubicBezTo>
                <a:close/>
              </a:path>
            </a:pathLst>
          </a:custGeom>
          <a:solidFill>
            <a:srgbClr val="91B7B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54" name="Google Shape;554;p15"/>
          <p:cNvSpPr/>
          <p:nvPr/>
        </p:nvSpPr>
        <p:spPr>
          <a:xfrm>
            <a:off x="8044592" y="385293"/>
            <a:ext cx="129443" cy="79273"/>
          </a:xfrm>
          <a:custGeom>
            <a:avLst/>
            <a:gdLst/>
            <a:ahLst/>
            <a:cxnLst/>
            <a:rect l="l" t="t" r="r" b="b"/>
            <a:pathLst>
              <a:path w="934" h="429" extrusionOk="0">
                <a:moveTo>
                  <a:pt x="396" y="0"/>
                </a:moveTo>
                <a:cubicBezTo>
                  <a:pt x="188" y="0"/>
                  <a:pt x="1" y="112"/>
                  <a:pt x="11" y="134"/>
                </a:cubicBezTo>
                <a:cubicBezTo>
                  <a:pt x="11" y="141"/>
                  <a:pt x="20" y="144"/>
                  <a:pt x="36" y="144"/>
                </a:cubicBezTo>
                <a:cubicBezTo>
                  <a:pt x="75" y="144"/>
                  <a:pt x="159" y="128"/>
                  <a:pt x="264" y="128"/>
                </a:cubicBezTo>
                <a:cubicBezTo>
                  <a:pt x="358" y="128"/>
                  <a:pt x="470" y="141"/>
                  <a:pt x="585" y="190"/>
                </a:cubicBezTo>
                <a:cubicBezTo>
                  <a:pt x="785" y="284"/>
                  <a:pt x="884" y="429"/>
                  <a:pt x="917" y="429"/>
                </a:cubicBezTo>
                <a:cubicBezTo>
                  <a:pt x="918" y="429"/>
                  <a:pt x="919" y="429"/>
                  <a:pt x="921" y="428"/>
                </a:cubicBezTo>
                <a:cubicBezTo>
                  <a:pt x="934" y="400"/>
                  <a:pt x="822" y="120"/>
                  <a:pt x="585" y="37"/>
                </a:cubicBezTo>
                <a:cubicBezTo>
                  <a:pt x="523" y="11"/>
                  <a:pt x="459" y="0"/>
                  <a:pt x="396" y="0"/>
                </a:cubicBezTo>
                <a:close/>
              </a:path>
            </a:pathLst>
          </a:custGeom>
          <a:solidFill>
            <a:srgbClr val="91B7B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55" name="Google Shape;555;p15"/>
          <p:cNvSpPr/>
          <p:nvPr/>
        </p:nvSpPr>
        <p:spPr>
          <a:xfrm>
            <a:off x="8166274" y="385293"/>
            <a:ext cx="129997" cy="79273"/>
          </a:xfrm>
          <a:custGeom>
            <a:avLst/>
            <a:gdLst/>
            <a:ahLst/>
            <a:cxnLst/>
            <a:rect l="l" t="t" r="r" b="b"/>
            <a:pathLst>
              <a:path w="938" h="429" extrusionOk="0">
                <a:moveTo>
                  <a:pt x="545" y="0"/>
                </a:moveTo>
                <a:cubicBezTo>
                  <a:pt x="481" y="0"/>
                  <a:pt x="415" y="11"/>
                  <a:pt x="350" y="37"/>
                </a:cubicBezTo>
                <a:cubicBezTo>
                  <a:pt x="112" y="120"/>
                  <a:pt x="0" y="400"/>
                  <a:pt x="28" y="428"/>
                </a:cubicBezTo>
                <a:cubicBezTo>
                  <a:pt x="29" y="429"/>
                  <a:pt x="29" y="429"/>
                  <a:pt x="30" y="429"/>
                </a:cubicBezTo>
                <a:cubicBezTo>
                  <a:pt x="51" y="429"/>
                  <a:pt x="149" y="284"/>
                  <a:pt x="350" y="190"/>
                </a:cubicBezTo>
                <a:cubicBezTo>
                  <a:pt x="470" y="141"/>
                  <a:pt x="583" y="128"/>
                  <a:pt x="678" y="128"/>
                </a:cubicBezTo>
                <a:cubicBezTo>
                  <a:pt x="783" y="128"/>
                  <a:pt x="865" y="144"/>
                  <a:pt x="907" y="144"/>
                </a:cubicBezTo>
                <a:cubicBezTo>
                  <a:pt x="924" y="144"/>
                  <a:pt x="935" y="141"/>
                  <a:pt x="937" y="134"/>
                </a:cubicBezTo>
                <a:cubicBezTo>
                  <a:pt x="937" y="112"/>
                  <a:pt x="756" y="0"/>
                  <a:pt x="545" y="0"/>
                </a:cubicBezTo>
                <a:close/>
              </a:path>
            </a:pathLst>
          </a:custGeom>
          <a:solidFill>
            <a:srgbClr val="91B7B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56" name="Google Shape;556;p15"/>
          <p:cNvSpPr/>
          <p:nvPr/>
        </p:nvSpPr>
        <p:spPr>
          <a:xfrm>
            <a:off x="8826207" y="878862"/>
            <a:ext cx="130136" cy="79459"/>
          </a:xfrm>
          <a:custGeom>
            <a:avLst/>
            <a:gdLst/>
            <a:ahLst/>
            <a:cxnLst/>
            <a:rect l="l" t="t" r="r" b="b"/>
            <a:pathLst>
              <a:path w="939" h="430" extrusionOk="0">
                <a:moveTo>
                  <a:pt x="404" y="0"/>
                </a:moveTo>
                <a:cubicBezTo>
                  <a:pt x="188" y="0"/>
                  <a:pt x="1" y="125"/>
                  <a:pt x="1" y="147"/>
                </a:cubicBezTo>
                <a:cubicBezTo>
                  <a:pt x="3" y="154"/>
                  <a:pt x="14" y="157"/>
                  <a:pt x="31" y="157"/>
                </a:cubicBezTo>
                <a:cubicBezTo>
                  <a:pt x="73" y="157"/>
                  <a:pt x="155" y="141"/>
                  <a:pt x="260" y="141"/>
                </a:cubicBezTo>
                <a:cubicBezTo>
                  <a:pt x="355" y="141"/>
                  <a:pt x="468" y="154"/>
                  <a:pt x="588" y="202"/>
                </a:cubicBezTo>
                <a:cubicBezTo>
                  <a:pt x="781" y="293"/>
                  <a:pt x="868" y="430"/>
                  <a:pt x="902" y="430"/>
                </a:cubicBezTo>
                <a:cubicBezTo>
                  <a:pt x="905" y="430"/>
                  <a:pt x="908" y="428"/>
                  <a:pt x="910" y="426"/>
                </a:cubicBezTo>
                <a:cubicBezTo>
                  <a:pt x="938" y="413"/>
                  <a:pt x="826" y="133"/>
                  <a:pt x="588" y="35"/>
                </a:cubicBezTo>
                <a:cubicBezTo>
                  <a:pt x="527" y="10"/>
                  <a:pt x="464" y="0"/>
                  <a:pt x="404" y="0"/>
                </a:cubicBezTo>
                <a:close/>
              </a:path>
            </a:pathLst>
          </a:custGeom>
          <a:solidFill>
            <a:srgbClr val="91B7B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557" name="Google Shape;557;p15"/>
          <p:cNvSpPr/>
          <p:nvPr/>
        </p:nvSpPr>
        <p:spPr>
          <a:xfrm>
            <a:off x="8948443" y="878862"/>
            <a:ext cx="129443" cy="79459"/>
          </a:xfrm>
          <a:custGeom>
            <a:avLst/>
            <a:gdLst/>
            <a:ahLst/>
            <a:cxnLst/>
            <a:rect l="l" t="t" r="r" b="b"/>
            <a:pathLst>
              <a:path w="934" h="430" extrusionOk="0">
                <a:moveTo>
                  <a:pt x="521" y="0"/>
                </a:moveTo>
                <a:cubicBezTo>
                  <a:pt x="460" y="0"/>
                  <a:pt x="397" y="10"/>
                  <a:pt x="336" y="35"/>
                </a:cubicBezTo>
                <a:cubicBezTo>
                  <a:pt x="97" y="133"/>
                  <a:pt x="0" y="413"/>
                  <a:pt x="14" y="426"/>
                </a:cubicBezTo>
                <a:cubicBezTo>
                  <a:pt x="16" y="428"/>
                  <a:pt x="18" y="430"/>
                  <a:pt x="22" y="430"/>
                </a:cubicBezTo>
                <a:cubicBezTo>
                  <a:pt x="56" y="430"/>
                  <a:pt x="143" y="293"/>
                  <a:pt x="336" y="202"/>
                </a:cubicBezTo>
                <a:cubicBezTo>
                  <a:pt x="455" y="154"/>
                  <a:pt x="571" y="141"/>
                  <a:pt x="667" y="141"/>
                </a:cubicBezTo>
                <a:cubicBezTo>
                  <a:pt x="775" y="141"/>
                  <a:pt x="858" y="157"/>
                  <a:pt x="898" y="157"/>
                </a:cubicBezTo>
                <a:cubicBezTo>
                  <a:pt x="914" y="157"/>
                  <a:pt x="923" y="154"/>
                  <a:pt x="923" y="147"/>
                </a:cubicBezTo>
                <a:cubicBezTo>
                  <a:pt x="934" y="125"/>
                  <a:pt x="740" y="0"/>
                  <a:pt x="521" y="0"/>
                </a:cubicBezTo>
                <a:close/>
              </a:path>
            </a:pathLst>
          </a:custGeom>
          <a:solidFill>
            <a:srgbClr val="91B7B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Tree>
    <p:extLst>
      <p:ext uri="{BB962C8B-B14F-4D97-AF65-F5344CB8AC3E}">
        <p14:creationId xmlns="" xmlns:p14="http://schemas.microsoft.com/office/powerpoint/2010/main" val="332998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42"/>
        <p:cNvGrpSpPr/>
        <p:nvPr/>
      </p:nvGrpSpPr>
      <p:grpSpPr>
        <a:xfrm>
          <a:off x="0" y="0"/>
          <a:ext cx="0" cy="0"/>
          <a:chOff x="0" y="0"/>
          <a:chExt cx="0" cy="0"/>
        </a:xfrm>
      </p:grpSpPr>
      <p:sp>
        <p:nvSpPr>
          <p:cNvPr id="643" name="Google Shape;643;p19"/>
          <p:cNvSpPr txBox="1">
            <a:spLocks noGrp="1"/>
          </p:cNvSpPr>
          <p:nvPr>
            <p:ph type="title"/>
          </p:nvPr>
        </p:nvSpPr>
        <p:spPr>
          <a:xfrm>
            <a:off x="720000" y="796567"/>
            <a:ext cx="7704000" cy="648800"/>
          </a:xfrm>
          <a:prstGeom prst="rect">
            <a:avLst/>
          </a:prstGeom>
        </p:spPr>
        <p:txBody>
          <a:bodyPr spcFirstLastPara="1" wrap="square" lIns="121897" tIns="0" rIns="121897" bIns="0" anchor="t" anchorCtr="0">
            <a:noAutofit/>
          </a:bodyPr>
          <a:lstStyle>
            <a:lvl1pPr lvl="0" rtl="0">
              <a:spcBef>
                <a:spcPts val="0"/>
              </a:spcBef>
              <a:spcAft>
                <a:spcPts val="0"/>
              </a:spcAft>
              <a:buSzPts val="3000"/>
              <a:buNone/>
              <a:defRPr>
                <a:highlight>
                  <a:schemeClr val="accent1"/>
                </a:highligh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44" name="Google Shape;644;p19"/>
          <p:cNvSpPr/>
          <p:nvPr/>
        </p:nvSpPr>
        <p:spPr>
          <a:xfrm flipH="1">
            <a:off x="-1083298" y="4318985"/>
            <a:ext cx="10286843" cy="2865856"/>
          </a:xfrm>
          <a:custGeom>
            <a:avLst/>
            <a:gdLst/>
            <a:ahLst/>
            <a:cxnLst/>
            <a:rect l="l" t="t" r="r" b="b"/>
            <a:pathLst>
              <a:path w="74225" h="15509" extrusionOk="0">
                <a:moveTo>
                  <a:pt x="74224" y="0"/>
                </a:moveTo>
                <a:cubicBezTo>
                  <a:pt x="64548" y="5090"/>
                  <a:pt x="56284" y="6559"/>
                  <a:pt x="49557" y="6559"/>
                </a:cubicBezTo>
                <a:cubicBezTo>
                  <a:pt x="48090" y="6559"/>
                  <a:pt x="46677" y="6488"/>
                  <a:pt x="45349" y="6376"/>
                </a:cubicBezTo>
                <a:cubicBezTo>
                  <a:pt x="38399" y="5748"/>
                  <a:pt x="27799" y="3259"/>
                  <a:pt x="17843" y="3259"/>
                </a:cubicBezTo>
                <a:cubicBezTo>
                  <a:pt x="15662" y="3259"/>
                  <a:pt x="13508" y="3384"/>
                  <a:pt x="11425" y="3664"/>
                </a:cubicBezTo>
                <a:cubicBezTo>
                  <a:pt x="5174" y="4517"/>
                  <a:pt x="1790" y="5621"/>
                  <a:pt x="0" y="6460"/>
                </a:cubicBezTo>
                <a:lnTo>
                  <a:pt x="0" y="15508"/>
                </a:lnTo>
                <a:cubicBezTo>
                  <a:pt x="4894" y="14599"/>
                  <a:pt x="16711" y="13760"/>
                  <a:pt x="24303" y="13760"/>
                </a:cubicBezTo>
                <a:cubicBezTo>
                  <a:pt x="24667" y="13760"/>
                  <a:pt x="25017" y="13760"/>
                  <a:pt x="25353" y="13774"/>
                </a:cubicBezTo>
                <a:cubicBezTo>
                  <a:pt x="26177" y="13774"/>
                  <a:pt x="26960" y="13802"/>
                  <a:pt x="27715" y="13802"/>
                </a:cubicBezTo>
                <a:cubicBezTo>
                  <a:pt x="29309" y="13802"/>
                  <a:pt x="30848" y="13704"/>
                  <a:pt x="32777" y="13215"/>
                </a:cubicBezTo>
                <a:cubicBezTo>
                  <a:pt x="36595" y="12222"/>
                  <a:pt x="38399" y="10558"/>
                  <a:pt x="43139" y="9844"/>
                </a:cubicBezTo>
                <a:cubicBezTo>
                  <a:pt x="44747" y="9607"/>
                  <a:pt x="45922" y="9593"/>
                  <a:pt x="46635" y="9565"/>
                </a:cubicBezTo>
                <a:cubicBezTo>
                  <a:pt x="56647" y="9300"/>
                  <a:pt x="70295" y="6391"/>
                  <a:pt x="74071" y="6391"/>
                </a:cubicBezTo>
                <a:lnTo>
                  <a:pt x="74224" y="6391"/>
                </a:lnTo>
                <a:lnTo>
                  <a:pt x="74224" y="0"/>
                </a:lnTo>
                <a:close/>
              </a:path>
            </a:pathLst>
          </a:custGeom>
          <a:solidFill>
            <a:srgbClr val="D8E7E7">
              <a:alpha val="54460"/>
            </a:srgbClr>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645" name="Google Shape;645;p19"/>
          <p:cNvSpPr/>
          <p:nvPr/>
        </p:nvSpPr>
        <p:spPr>
          <a:xfrm flipH="1">
            <a:off x="-35051" y="5568405"/>
            <a:ext cx="9214106" cy="1772021"/>
          </a:xfrm>
          <a:custGeom>
            <a:avLst/>
            <a:gdLst/>
            <a:ahLst/>
            <a:cxnLst/>
            <a:rect l="l" t="t" r="r" b="b"/>
            <a:pathLst>
              <a:path w="74225" h="10706" extrusionOk="0">
                <a:moveTo>
                  <a:pt x="74072" y="0"/>
                </a:moveTo>
                <a:cubicBezTo>
                  <a:pt x="70303" y="0"/>
                  <a:pt x="56647" y="2914"/>
                  <a:pt x="46635" y="3176"/>
                </a:cubicBezTo>
                <a:cubicBezTo>
                  <a:pt x="45922" y="3204"/>
                  <a:pt x="44747" y="3218"/>
                  <a:pt x="43139" y="3455"/>
                </a:cubicBezTo>
                <a:cubicBezTo>
                  <a:pt x="38399" y="4169"/>
                  <a:pt x="36595" y="5833"/>
                  <a:pt x="32777" y="6826"/>
                </a:cubicBezTo>
                <a:cubicBezTo>
                  <a:pt x="30833" y="7322"/>
                  <a:pt x="29291" y="7414"/>
                  <a:pt x="27687" y="7414"/>
                </a:cubicBezTo>
                <a:cubicBezTo>
                  <a:pt x="26938" y="7414"/>
                  <a:pt x="26176" y="7394"/>
                  <a:pt x="25353" y="7385"/>
                </a:cubicBezTo>
                <a:cubicBezTo>
                  <a:pt x="25014" y="7381"/>
                  <a:pt x="24666" y="7380"/>
                  <a:pt x="24307" y="7380"/>
                </a:cubicBezTo>
                <a:cubicBezTo>
                  <a:pt x="16713" y="7380"/>
                  <a:pt x="4901" y="8211"/>
                  <a:pt x="0" y="9119"/>
                </a:cubicBezTo>
                <a:lnTo>
                  <a:pt x="0" y="10462"/>
                </a:lnTo>
                <a:cubicBezTo>
                  <a:pt x="1981" y="10639"/>
                  <a:pt x="5105" y="10706"/>
                  <a:pt x="8686" y="10706"/>
                </a:cubicBezTo>
                <a:cubicBezTo>
                  <a:pt x="17211" y="10706"/>
                  <a:pt x="28326" y="10329"/>
                  <a:pt x="32777" y="10182"/>
                </a:cubicBezTo>
                <a:cubicBezTo>
                  <a:pt x="34498" y="10126"/>
                  <a:pt x="41866" y="9804"/>
                  <a:pt x="43419" y="6406"/>
                </a:cubicBezTo>
                <a:cubicBezTo>
                  <a:pt x="43668" y="5839"/>
                  <a:pt x="44246" y="4574"/>
                  <a:pt x="44935" y="4574"/>
                </a:cubicBezTo>
                <a:cubicBezTo>
                  <a:pt x="44942" y="4574"/>
                  <a:pt x="44950" y="4574"/>
                  <a:pt x="44957" y="4574"/>
                </a:cubicBezTo>
                <a:cubicBezTo>
                  <a:pt x="45418" y="4602"/>
                  <a:pt x="45712" y="4966"/>
                  <a:pt x="45796" y="5133"/>
                </a:cubicBezTo>
                <a:cubicBezTo>
                  <a:pt x="46085" y="5730"/>
                  <a:pt x="47351" y="5978"/>
                  <a:pt x="49207" y="5978"/>
                </a:cubicBezTo>
                <a:cubicBezTo>
                  <a:pt x="55969" y="5978"/>
                  <a:pt x="70559" y="2683"/>
                  <a:pt x="74224" y="938"/>
                </a:cubicBezTo>
                <a:lnTo>
                  <a:pt x="74224" y="2"/>
                </a:lnTo>
                <a:cubicBezTo>
                  <a:pt x="74175" y="1"/>
                  <a:pt x="74124" y="0"/>
                  <a:pt x="74072" y="0"/>
                </a:cubicBezTo>
                <a:close/>
              </a:path>
            </a:pathLst>
          </a:custGeom>
          <a:solidFill>
            <a:schemeClr val="accent6"/>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646" name="Google Shape;646;p19"/>
          <p:cNvSpPr/>
          <p:nvPr/>
        </p:nvSpPr>
        <p:spPr>
          <a:xfrm flipH="1">
            <a:off x="-35051" y="5654141"/>
            <a:ext cx="9214106" cy="2944211"/>
          </a:xfrm>
          <a:custGeom>
            <a:avLst/>
            <a:gdLst/>
            <a:ahLst/>
            <a:cxnLst/>
            <a:rect l="l" t="t" r="r" b="b"/>
            <a:pathLst>
              <a:path w="74225" h="17788" extrusionOk="0">
                <a:moveTo>
                  <a:pt x="74224" y="1"/>
                </a:moveTo>
                <a:cubicBezTo>
                  <a:pt x="74084" y="29"/>
                  <a:pt x="73959" y="57"/>
                  <a:pt x="73833" y="85"/>
                </a:cubicBezTo>
                <a:cubicBezTo>
                  <a:pt x="60431" y="2962"/>
                  <a:pt x="52720" y="3984"/>
                  <a:pt x="48386" y="3984"/>
                </a:cubicBezTo>
                <a:cubicBezTo>
                  <a:pt x="47727" y="3984"/>
                  <a:pt x="47146" y="3960"/>
                  <a:pt x="46635" y="3916"/>
                </a:cubicBezTo>
                <a:cubicBezTo>
                  <a:pt x="46240" y="3883"/>
                  <a:pt x="45426" y="3797"/>
                  <a:pt x="44430" y="3797"/>
                </a:cubicBezTo>
                <a:cubicBezTo>
                  <a:pt x="42464" y="3797"/>
                  <a:pt x="39790" y="4134"/>
                  <a:pt x="38231" y="5888"/>
                </a:cubicBezTo>
                <a:cubicBezTo>
                  <a:pt x="37839" y="6321"/>
                  <a:pt x="37699" y="6657"/>
                  <a:pt x="37112" y="7147"/>
                </a:cubicBezTo>
                <a:cubicBezTo>
                  <a:pt x="35652" y="8373"/>
                  <a:pt x="33818" y="8599"/>
                  <a:pt x="32308" y="8599"/>
                </a:cubicBezTo>
                <a:cubicBezTo>
                  <a:pt x="31752" y="8599"/>
                  <a:pt x="31239" y="8568"/>
                  <a:pt x="30806" y="8545"/>
                </a:cubicBezTo>
                <a:cubicBezTo>
                  <a:pt x="30357" y="8522"/>
                  <a:pt x="29904" y="8512"/>
                  <a:pt x="29450" y="8512"/>
                </a:cubicBezTo>
                <a:cubicBezTo>
                  <a:pt x="28548" y="8512"/>
                  <a:pt x="27639" y="8549"/>
                  <a:pt x="26736" y="8587"/>
                </a:cubicBezTo>
                <a:cubicBezTo>
                  <a:pt x="25833" y="8631"/>
                  <a:pt x="24926" y="8671"/>
                  <a:pt x="24018" y="8671"/>
                </a:cubicBezTo>
                <a:cubicBezTo>
                  <a:pt x="23199" y="8671"/>
                  <a:pt x="22379" y="8638"/>
                  <a:pt x="21563" y="8545"/>
                </a:cubicBezTo>
                <a:cubicBezTo>
                  <a:pt x="19917" y="8352"/>
                  <a:pt x="17827" y="8213"/>
                  <a:pt x="15142" y="8213"/>
                </a:cubicBezTo>
                <a:cubicBezTo>
                  <a:pt x="11394" y="8213"/>
                  <a:pt x="6485" y="8484"/>
                  <a:pt x="0" y="9258"/>
                </a:cubicBezTo>
                <a:lnTo>
                  <a:pt x="0" y="17788"/>
                </a:lnTo>
                <a:lnTo>
                  <a:pt x="74224" y="17788"/>
                </a:lnTo>
                <a:lnTo>
                  <a:pt x="74224" y="1"/>
                </a:lnTo>
                <a:close/>
              </a:path>
            </a:pathLst>
          </a:custGeom>
          <a:solidFill>
            <a:schemeClr val="accent4"/>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
        <p:nvSpPr>
          <p:cNvPr id="647" name="Google Shape;647;p19"/>
          <p:cNvSpPr/>
          <p:nvPr/>
        </p:nvSpPr>
        <p:spPr>
          <a:xfrm flipH="1">
            <a:off x="13611" y="5668045"/>
            <a:ext cx="9165444" cy="2347027"/>
          </a:xfrm>
          <a:custGeom>
            <a:avLst/>
            <a:gdLst/>
            <a:ahLst/>
            <a:cxnLst/>
            <a:rect l="l" t="t" r="r" b="b"/>
            <a:pathLst>
              <a:path w="73833" h="14180" extrusionOk="0">
                <a:moveTo>
                  <a:pt x="73833" y="1"/>
                </a:moveTo>
                <a:lnTo>
                  <a:pt x="73833" y="1"/>
                </a:lnTo>
                <a:cubicBezTo>
                  <a:pt x="60423" y="2881"/>
                  <a:pt x="52718" y="3903"/>
                  <a:pt x="48383" y="3903"/>
                </a:cubicBezTo>
                <a:cubicBezTo>
                  <a:pt x="47726" y="3903"/>
                  <a:pt x="47139" y="3888"/>
                  <a:pt x="46635" y="3832"/>
                </a:cubicBezTo>
                <a:cubicBezTo>
                  <a:pt x="46244" y="3804"/>
                  <a:pt x="45418" y="3720"/>
                  <a:pt x="44426" y="3720"/>
                </a:cubicBezTo>
                <a:cubicBezTo>
                  <a:pt x="42454" y="3720"/>
                  <a:pt x="39783" y="4056"/>
                  <a:pt x="38231" y="5804"/>
                </a:cubicBezTo>
                <a:cubicBezTo>
                  <a:pt x="37839" y="6237"/>
                  <a:pt x="37699" y="6573"/>
                  <a:pt x="37112" y="7063"/>
                </a:cubicBezTo>
                <a:cubicBezTo>
                  <a:pt x="35658" y="8279"/>
                  <a:pt x="33827" y="8517"/>
                  <a:pt x="32316" y="8517"/>
                </a:cubicBezTo>
                <a:cubicBezTo>
                  <a:pt x="31757" y="8517"/>
                  <a:pt x="31239" y="8475"/>
                  <a:pt x="30806" y="8461"/>
                </a:cubicBezTo>
                <a:cubicBezTo>
                  <a:pt x="30359" y="8433"/>
                  <a:pt x="29925" y="8419"/>
                  <a:pt x="29477" y="8419"/>
                </a:cubicBezTo>
                <a:cubicBezTo>
                  <a:pt x="28569" y="8419"/>
                  <a:pt x="27646" y="8461"/>
                  <a:pt x="26736" y="8503"/>
                </a:cubicBezTo>
                <a:cubicBezTo>
                  <a:pt x="25828" y="8545"/>
                  <a:pt x="24919" y="8587"/>
                  <a:pt x="24010" y="8587"/>
                </a:cubicBezTo>
                <a:cubicBezTo>
                  <a:pt x="23199" y="8587"/>
                  <a:pt x="22374" y="8559"/>
                  <a:pt x="21563" y="8461"/>
                </a:cubicBezTo>
                <a:cubicBezTo>
                  <a:pt x="19927" y="8266"/>
                  <a:pt x="17830" y="8126"/>
                  <a:pt x="15145" y="8126"/>
                </a:cubicBezTo>
                <a:cubicBezTo>
                  <a:pt x="11397" y="8126"/>
                  <a:pt x="6488" y="8405"/>
                  <a:pt x="0" y="9174"/>
                </a:cubicBezTo>
                <a:lnTo>
                  <a:pt x="0" y="11510"/>
                </a:lnTo>
                <a:cubicBezTo>
                  <a:pt x="3343" y="12054"/>
                  <a:pt x="9775" y="12740"/>
                  <a:pt x="21842" y="13915"/>
                </a:cubicBezTo>
                <a:cubicBezTo>
                  <a:pt x="21842" y="13915"/>
                  <a:pt x="25800" y="14180"/>
                  <a:pt x="28457" y="14180"/>
                </a:cubicBezTo>
                <a:cubicBezTo>
                  <a:pt x="29785" y="14180"/>
                  <a:pt x="30792" y="14111"/>
                  <a:pt x="30806" y="13915"/>
                </a:cubicBezTo>
                <a:cubicBezTo>
                  <a:pt x="30834" y="13691"/>
                  <a:pt x="28960" y="13369"/>
                  <a:pt x="28988" y="13076"/>
                </a:cubicBezTo>
                <a:cubicBezTo>
                  <a:pt x="29016" y="12824"/>
                  <a:pt x="30526" y="12796"/>
                  <a:pt x="31267" y="12796"/>
                </a:cubicBezTo>
                <a:lnTo>
                  <a:pt x="31645" y="12796"/>
                </a:lnTo>
                <a:cubicBezTo>
                  <a:pt x="31897" y="12810"/>
                  <a:pt x="32652" y="12810"/>
                  <a:pt x="33743" y="12810"/>
                </a:cubicBezTo>
                <a:cubicBezTo>
                  <a:pt x="39168" y="12810"/>
                  <a:pt x="52928" y="12586"/>
                  <a:pt x="53361" y="10279"/>
                </a:cubicBezTo>
                <a:cubicBezTo>
                  <a:pt x="53543" y="9272"/>
                  <a:pt x="51082" y="8349"/>
                  <a:pt x="51390" y="7203"/>
                </a:cubicBezTo>
                <a:cubicBezTo>
                  <a:pt x="51711" y="6042"/>
                  <a:pt x="54368" y="5860"/>
                  <a:pt x="55039" y="5804"/>
                </a:cubicBezTo>
                <a:cubicBezTo>
                  <a:pt x="61471" y="5259"/>
                  <a:pt x="70435" y="1749"/>
                  <a:pt x="73833" y="1"/>
                </a:cubicBezTo>
                <a:close/>
              </a:path>
            </a:pathLst>
          </a:custGeom>
          <a:solidFill>
            <a:schemeClr val="accent5"/>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sz="1350"/>
          </a:p>
        </p:txBody>
      </p:sp>
    </p:spTree>
    <p:extLst>
      <p:ext uri="{BB962C8B-B14F-4D97-AF65-F5344CB8AC3E}">
        <p14:creationId xmlns="" xmlns:p14="http://schemas.microsoft.com/office/powerpoint/2010/main" val="1444247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9ED9BB-C5C2-4D0B-BADC-05C391420FE7}" type="datetimeFigureOut">
              <a:rPr lang="en-US" smtClean="0"/>
              <a:pPr/>
              <a:t>27/8/2025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2810324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ED9BB-C5C2-4D0B-BADC-05C391420FE7}" type="datetimeFigureOut">
              <a:rPr lang="en-US" smtClean="0"/>
              <a:pPr/>
              <a:t>27/8/2025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3193632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9ED9BB-C5C2-4D0B-BADC-05C391420FE7}" type="datetimeFigureOut">
              <a:rPr lang="en-US" smtClean="0"/>
              <a:pPr/>
              <a:t>27/8/2025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1582399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9ED9BB-C5C2-4D0B-BADC-05C391420FE7}" type="datetimeFigureOut">
              <a:rPr lang="en-US" smtClean="0"/>
              <a:pPr/>
              <a:t>27/8/2025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3657929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9ED9BB-C5C2-4D0B-BADC-05C391420FE7}" type="datetimeFigureOut">
              <a:rPr lang="en-US" smtClean="0"/>
              <a:pPr/>
              <a:t>27/8/2025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2496672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9ED9BB-C5C2-4D0B-BADC-05C391420FE7}" type="datetimeFigureOut">
              <a:rPr lang="en-US" smtClean="0"/>
              <a:pPr/>
              <a:t>27/8/2025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2039482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9ED9BB-C5C2-4D0B-BADC-05C391420FE7}" type="datetimeFigureOut">
              <a:rPr lang="en-US" smtClean="0"/>
              <a:pPr/>
              <a:t>27/8/2025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3760152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ED9BB-C5C2-4D0B-BADC-05C391420FE7}" type="datetimeFigureOut">
              <a:rPr lang="en-US" smtClean="0"/>
              <a:pPr/>
              <a:t>27/8/2025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2788251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pPr/>
              <a:t>27/8/2025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1951279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pPr/>
              <a:t>27/8/2025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3011186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9ED9BB-C5C2-4D0B-BADC-05C391420FE7}" type="datetimeFigureOut">
              <a:rPr lang="en-US" smtClean="0"/>
              <a:pPr/>
              <a:t>27/8/2025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3196291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9ED9BB-C5C2-4D0B-BADC-05C391420FE7}" type="datetimeFigureOut">
              <a:rPr lang="en-US" smtClean="0"/>
              <a:pPr/>
              <a:t>27/8/2025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 xmlns:p14="http://schemas.microsoft.com/office/powerpoint/2010/main" val="3299706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9ED9BB-C5C2-4D0B-BADC-05C391420FE7}" type="datetimeFigureOut">
              <a:rPr lang="en-US" smtClean="0"/>
              <a:pPr/>
              <a:t>27/8/2025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3940025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9ED9BB-C5C2-4D0B-BADC-05C391420FE7}" type="datetimeFigureOut">
              <a:rPr lang="en-US" smtClean="0"/>
              <a:pPr/>
              <a:t>27/8/2025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 xmlns:p14="http://schemas.microsoft.com/office/powerpoint/2010/main" val="4273086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9ED9BB-C5C2-4D0B-BADC-05C391420FE7}" type="datetimeFigureOut">
              <a:rPr lang="en-US" smtClean="0"/>
              <a:pPr/>
              <a:t>27/8/2025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3749427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ED9BB-C5C2-4D0B-BADC-05C391420FE7}" type="datetimeFigureOut">
              <a:rPr lang="en-US" smtClean="0"/>
              <a:pPr/>
              <a:t>27/8/2025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3364768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9ED9BB-C5C2-4D0B-BADC-05C391420FE7}" type="datetimeFigureOut">
              <a:rPr lang="en-US" smtClean="0"/>
              <a:pPr/>
              <a:t>27/8/2025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1417945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ED9BB-C5C2-4D0B-BADC-05C391420FE7}" type="datetimeFigureOut">
              <a:rPr lang="en-US" smtClean="0"/>
              <a:pPr/>
              <a:t>27/8/2025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1670785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74"/>
        <p:cNvGrpSpPr/>
        <p:nvPr/>
      </p:nvGrpSpPr>
      <p:grpSpPr>
        <a:xfrm>
          <a:off x="0" y="0"/>
          <a:ext cx="0" cy="0"/>
          <a:chOff x="0" y="0"/>
          <a:chExt cx="0" cy="0"/>
        </a:xfrm>
      </p:grpSpPr>
      <p:sp>
        <p:nvSpPr>
          <p:cNvPr id="675" name="Google Shape;675;p22"/>
          <p:cNvSpPr txBox="1">
            <a:spLocks noGrp="1"/>
          </p:cNvSpPr>
          <p:nvPr>
            <p:ph type="title"/>
          </p:nvPr>
        </p:nvSpPr>
        <p:spPr>
          <a:xfrm>
            <a:off x="720000" y="796567"/>
            <a:ext cx="7704000" cy="648800"/>
          </a:xfrm>
          <a:prstGeom prst="rect">
            <a:avLst/>
          </a:prstGeom>
        </p:spPr>
        <p:txBody>
          <a:bodyPr spcFirstLastPara="1" wrap="square" lIns="121897" tIns="0" rIns="121897" bIns="0" anchor="t" anchorCtr="0">
            <a:noAutofit/>
          </a:bodyPr>
          <a:lstStyle>
            <a:lvl1pPr lvl="0" rtl="0">
              <a:spcBef>
                <a:spcPts val="0"/>
              </a:spcBef>
              <a:spcAft>
                <a:spcPts val="0"/>
              </a:spcAft>
              <a:buSzPts val="3000"/>
              <a:buNone/>
              <a:defRPr>
                <a:highlight>
                  <a:schemeClr val="accent1"/>
                </a:highligh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76" name="Google Shape;676;p22"/>
          <p:cNvSpPr txBox="1">
            <a:spLocks noGrp="1"/>
          </p:cNvSpPr>
          <p:nvPr>
            <p:ph type="subTitle" idx="1"/>
          </p:nvPr>
        </p:nvSpPr>
        <p:spPr>
          <a:xfrm>
            <a:off x="1075552" y="4327633"/>
            <a:ext cx="2412600" cy="524800"/>
          </a:xfrm>
          <a:prstGeom prst="rect">
            <a:avLst/>
          </a:prstGeom>
        </p:spPr>
        <p:txBody>
          <a:bodyPr spcFirstLastPara="1" wrap="square" lIns="121897" tIns="0" rIns="121897" bIns="0" anchor="t" anchorCtr="0">
            <a:noAutofit/>
          </a:bodyPr>
          <a:lstStyle>
            <a:lvl1pPr lvl="0" algn="r" rtl="0">
              <a:spcBef>
                <a:spcPts val="0"/>
              </a:spcBef>
              <a:spcAft>
                <a:spcPts val="0"/>
              </a:spcAft>
              <a:buSzPts val="2200"/>
              <a:buFont typeface="Cambo"/>
              <a:buNone/>
              <a:defRPr sz="2175">
                <a:solidFill>
                  <a:schemeClr val="accent1"/>
                </a:solidFill>
                <a:latin typeface="Cambo"/>
                <a:ea typeface="Cambo"/>
                <a:cs typeface="Cambo"/>
                <a:sym typeface="Cambo"/>
              </a:defRPr>
            </a:lvl1pPr>
            <a:lvl2pPr lvl="1" algn="r" rtl="0">
              <a:spcBef>
                <a:spcPts val="0"/>
              </a:spcBef>
              <a:spcAft>
                <a:spcPts val="0"/>
              </a:spcAft>
              <a:buSzPts val="2200"/>
              <a:buFont typeface="Cambo"/>
              <a:buNone/>
              <a:defRPr sz="2175">
                <a:latin typeface="Cambo"/>
                <a:ea typeface="Cambo"/>
                <a:cs typeface="Cambo"/>
                <a:sym typeface="Cambo"/>
              </a:defRPr>
            </a:lvl2pPr>
            <a:lvl3pPr lvl="2" algn="r" rtl="0">
              <a:spcBef>
                <a:spcPts val="0"/>
              </a:spcBef>
              <a:spcAft>
                <a:spcPts val="0"/>
              </a:spcAft>
              <a:buSzPts val="2200"/>
              <a:buFont typeface="Cambo"/>
              <a:buNone/>
              <a:defRPr sz="2175">
                <a:latin typeface="Cambo"/>
                <a:ea typeface="Cambo"/>
                <a:cs typeface="Cambo"/>
                <a:sym typeface="Cambo"/>
              </a:defRPr>
            </a:lvl3pPr>
            <a:lvl4pPr lvl="3" algn="r" rtl="0">
              <a:spcBef>
                <a:spcPts val="0"/>
              </a:spcBef>
              <a:spcAft>
                <a:spcPts val="0"/>
              </a:spcAft>
              <a:buSzPts val="2200"/>
              <a:buFont typeface="Cambo"/>
              <a:buNone/>
              <a:defRPr sz="2175">
                <a:latin typeface="Cambo"/>
                <a:ea typeface="Cambo"/>
                <a:cs typeface="Cambo"/>
                <a:sym typeface="Cambo"/>
              </a:defRPr>
            </a:lvl4pPr>
            <a:lvl5pPr lvl="4" algn="r" rtl="0">
              <a:spcBef>
                <a:spcPts val="0"/>
              </a:spcBef>
              <a:spcAft>
                <a:spcPts val="0"/>
              </a:spcAft>
              <a:buSzPts val="2200"/>
              <a:buFont typeface="Cambo"/>
              <a:buNone/>
              <a:defRPr sz="2175">
                <a:latin typeface="Cambo"/>
                <a:ea typeface="Cambo"/>
                <a:cs typeface="Cambo"/>
                <a:sym typeface="Cambo"/>
              </a:defRPr>
            </a:lvl5pPr>
            <a:lvl6pPr lvl="5" algn="r" rtl="0">
              <a:spcBef>
                <a:spcPts val="0"/>
              </a:spcBef>
              <a:spcAft>
                <a:spcPts val="0"/>
              </a:spcAft>
              <a:buSzPts val="2200"/>
              <a:buFont typeface="Cambo"/>
              <a:buNone/>
              <a:defRPr sz="2175">
                <a:latin typeface="Cambo"/>
                <a:ea typeface="Cambo"/>
                <a:cs typeface="Cambo"/>
                <a:sym typeface="Cambo"/>
              </a:defRPr>
            </a:lvl6pPr>
            <a:lvl7pPr lvl="6" algn="r" rtl="0">
              <a:spcBef>
                <a:spcPts val="0"/>
              </a:spcBef>
              <a:spcAft>
                <a:spcPts val="0"/>
              </a:spcAft>
              <a:buSzPts val="2200"/>
              <a:buFont typeface="Cambo"/>
              <a:buNone/>
              <a:defRPr sz="2175">
                <a:latin typeface="Cambo"/>
                <a:ea typeface="Cambo"/>
                <a:cs typeface="Cambo"/>
                <a:sym typeface="Cambo"/>
              </a:defRPr>
            </a:lvl7pPr>
            <a:lvl8pPr lvl="7" algn="r" rtl="0">
              <a:spcBef>
                <a:spcPts val="0"/>
              </a:spcBef>
              <a:spcAft>
                <a:spcPts val="0"/>
              </a:spcAft>
              <a:buSzPts val="2200"/>
              <a:buFont typeface="Cambo"/>
              <a:buNone/>
              <a:defRPr sz="2175">
                <a:latin typeface="Cambo"/>
                <a:ea typeface="Cambo"/>
                <a:cs typeface="Cambo"/>
                <a:sym typeface="Cambo"/>
              </a:defRPr>
            </a:lvl8pPr>
            <a:lvl9pPr lvl="8" algn="r" rtl="0">
              <a:spcBef>
                <a:spcPts val="0"/>
              </a:spcBef>
              <a:spcAft>
                <a:spcPts val="0"/>
              </a:spcAft>
              <a:buSzPts val="2200"/>
              <a:buFont typeface="Cambo"/>
              <a:buNone/>
              <a:defRPr sz="2175">
                <a:latin typeface="Cambo"/>
                <a:ea typeface="Cambo"/>
                <a:cs typeface="Cambo"/>
                <a:sym typeface="Cambo"/>
              </a:defRPr>
            </a:lvl9pPr>
          </a:lstStyle>
          <a:p>
            <a:endParaRPr/>
          </a:p>
        </p:txBody>
      </p:sp>
      <p:sp>
        <p:nvSpPr>
          <p:cNvPr id="677" name="Google Shape;677;p22"/>
          <p:cNvSpPr txBox="1">
            <a:spLocks noGrp="1"/>
          </p:cNvSpPr>
          <p:nvPr>
            <p:ph type="subTitle" idx="2"/>
          </p:nvPr>
        </p:nvSpPr>
        <p:spPr>
          <a:xfrm>
            <a:off x="1075552" y="4927133"/>
            <a:ext cx="2412600" cy="763600"/>
          </a:xfrm>
          <a:prstGeom prst="rect">
            <a:avLst/>
          </a:prstGeom>
        </p:spPr>
        <p:txBody>
          <a:bodyPr spcFirstLastPara="1" wrap="square" lIns="121897" tIns="0" rIns="121897" bIns="0"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678" name="Google Shape;678;p22"/>
          <p:cNvSpPr txBox="1">
            <a:spLocks noGrp="1"/>
          </p:cNvSpPr>
          <p:nvPr>
            <p:ph type="subTitle" idx="3"/>
          </p:nvPr>
        </p:nvSpPr>
        <p:spPr>
          <a:xfrm>
            <a:off x="5655902" y="4327633"/>
            <a:ext cx="2412600" cy="524800"/>
          </a:xfrm>
          <a:prstGeom prst="rect">
            <a:avLst/>
          </a:prstGeom>
        </p:spPr>
        <p:txBody>
          <a:bodyPr spcFirstLastPara="1" wrap="square" lIns="121897" tIns="0" rIns="121897" bIns="0" anchor="t" anchorCtr="0">
            <a:noAutofit/>
          </a:bodyPr>
          <a:lstStyle>
            <a:lvl1pPr lvl="0" rtl="0">
              <a:spcBef>
                <a:spcPts val="0"/>
              </a:spcBef>
              <a:spcAft>
                <a:spcPts val="0"/>
              </a:spcAft>
              <a:buSzPts val="2200"/>
              <a:buFont typeface="Cambo"/>
              <a:buNone/>
              <a:defRPr sz="2175">
                <a:solidFill>
                  <a:schemeClr val="accent1"/>
                </a:solidFill>
                <a:latin typeface="Cambo"/>
                <a:ea typeface="Cambo"/>
                <a:cs typeface="Cambo"/>
                <a:sym typeface="Cambo"/>
              </a:defRPr>
            </a:lvl1pPr>
            <a:lvl2pPr lvl="1" rtl="0">
              <a:spcBef>
                <a:spcPts val="0"/>
              </a:spcBef>
              <a:spcAft>
                <a:spcPts val="0"/>
              </a:spcAft>
              <a:buSzPts val="2200"/>
              <a:buFont typeface="Cambo"/>
              <a:buNone/>
              <a:defRPr sz="2175">
                <a:latin typeface="Cambo"/>
                <a:ea typeface="Cambo"/>
                <a:cs typeface="Cambo"/>
                <a:sym typeface="Cambo"/>
              </a:defRPr>
            </a:lvl2pPr>
            <a:lvl3pPr lvl="2" rtl="0">
              <a:spcBef>
                <a:spcPts val="0"/>
              </a:spcBef>
              <a:spcAft>
                <a:spcPts val="0"/>
              </a:spcAft>
              <a:buSzPts val="2200"/>
              <a:buFont typeface="Cambo"/>
              <a:buNone/>
              <a:defRPr sz="2175">
                <a:latin typeface="Cambo"/>
                <a:ea typeface="Cambo"/>
                <a:cs typeface="Cambo"/>
                <a:sym typeface="Cambo"/>
              </a:defRPr>
            </a:lvl3pPr>
            <a:lvl4pPr lvl="3" rtl="0">
              <a:spcBef>
                <a:spcPts val="0"/>
              </a:spcBef>
              <a:spcAft>
                <a:spcPts val="0"/>
              </a:spcAft>
              <a:buSzPts val="2200"/>
              <a:buFont typeface="Cambo"/>
              <a:buNone/>
              <a:defRPr sz="2175">
                <a:latin typeface="Cambo"/>
                <a:ea typeface="Cambo"/>
                <a:cs typeface="Cambo"/>
                <a:sym typeface="Cambo"/>
              </a:defRPr>
            </a:lvl4pPr>
            <a:lvl5pPr lvl="4" rtl="0">
              <a:spcBef>
                <a:spcPts val="0"/>
              </a:spcBef>
              <a:spcAft>
                <a:spcPts val="0"/>
              </a:spcAft>
              <a:buSzPts val="2200"/>
              <a:buFont typeface="Cambo"/>
              <a:buNone/>
              <a:defRPr sz="2175">
                <a:latin typeface="Cambo"/>
                <a:ea typeface="Cambo"/>
                <a:cs typeface="Cambo"/>
                <a:sym typeface="Cambo"/>
              </a:defRPr>
            </a:lvl5pPr>
            <a:lvl6pPr lvl="5" rtl="0">
              <a:spcBef>
                <a:spcPts val="0"/>
              </a:spcBef>
              <a:spcAft>
                <a:spcPts val="0"/>
              </a:spcAft>
              <a:buSzPts val="2200"/>
              <a:buFont typeface="Cambo"/>
              <a:buNone/>
              <a:defRPr sz="2175">
                <a:latin typeface="Cambo"/>
                <a:ea typeface="Cambo"/>
                <a:cs typeface="Cambo"/>
                <a:sym typeface="Cambo"/>
              </a:defRPr>
            </a:lvl6pPr>
            <a:lvl7pPr lvl="6" rtl="0">
              <a:spcBef>
                <a:spcPts val="0"/>
              </a:spcBef>
              <a:spcAft>
                <a:spcPts val="0"/>
              </a:spcAft>
              <a:buSzPts val="2200"/>
              <a:buFont typeface="Cambo"/>
              <a:buNone/>
              <a:defRPr sz="2175">
                <a:latin typeface="Cambo"/>
                <a:ea typeface="Cambo"/>
                <a:cs typeface="Cambo"/>
                <a:sym typeface="Cambo"/>
              </a:defRPr>
            </a:lvl7pPr>
            <a:lvl8pPr lvl="7" rtl="0">
              <a:spcBef>
                <a:spcPts val="0"/>
              </a:spcBef>
              <a:spcAft>
                <a:spcPts val="0"/>
              </a:spcAft>
              <a:buSzPts val="2200"/>
              <a:buFont typeface="Cambo"/>
              <a:buNone/>
              <a:defRPr sz="2175">
                <a:latin typeface="Cambo"/>
                <a:ea typeface="Cambo"/>
                <a:cs typeface="Cambo"/>
                <a:sym typeface="Cambo"/>
              </a:defRPr>
            </a:lvl8pPr>
            <a:lvl9pPr lvl="8" rtl="0">
              <a:spcBef>
                <a:spcPts val="0"/>
              </a:spcBef>
              <a:spcAft>
                <a:spcPts val="0"/>
              </a:spcAft>
              <a:buSzPts val="2200"/>
              <a:buFont typeface="Cambo"/>
              <a:buNone/>
              <a:defRPr sz="2175">
                <a:latin typeface="Cambo"/>
                <a:ea typeface="Cambo"/>
                <a:cs typeface="Cambo"/>
                <a:sym typeface="Cambo"/>
              </a:defRPr>
            </a:lvl9pPr>
          </a:lstStyle>
          <a:p>
            <a:endParaRPr/>
          </a:p>
        </p:txBody>
      </p:sp>
      <p:sp>
        <p:nvSpPr>
          <p:cNvPr id="679" name="Google Shape;679;p22"/>
          <p:cNvSpPr txBox="1">
            <a:spLocks noGrp="1"/>
          </p:cNvSpPr>
          <p:nvPr>
            <p:ph type="subTitle" idx="4"/>
          </p:nvPr>
        </p:nvSpPr>
        <p:spPr>
          <a:xfrm>
            <a:off x="5655902" y="4927133"/>
            <a:ext cx="2412600" cy="763600"/>
          </a:xfrm>
          <a:prstGeom prst="rect">
            <a:avLst/>
          </a:prstGeom>
        </p:spPr>
        <p:txBody>
          <a:bodyPr spcFirstLastPara="1" wrap="square" lIns="121897" tIns="0" rIns="121897"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80" name="Google Shape;680;p22"/>
          <p:cNvSpPr txBox="1">
            <a:spLocks noGrp="1"/>
          </p:cNvSpPr>
          <p:nvPr>
            <p:ph type="subTitle" idx="5"/>
          </p:nvPr>
        </p:nvSpPr>
        <p:spPr>
          <a:xfrm>
            <a:off x="1075552" y="2294633"/>
            <a:ext cx="2412600" cy="524800"/>
          </a:xfrm>
          <a:prstGeom prst="rect">
            <a:avLst/>
          </a:prstGeom>
        </p:spPr>
        <p:txBody>
          <a:bodyPr spcFirstLastPara="1" wrap="square" lIns="121897" tIns="0" rIns="121897" bIns="0" anchor="t" anchorCtr="0">
            <a:noAutofit/>
          </a:bodyPr>
          <a:lstStyle>
            <a:lvl1pPr lvl="0" algn="r" rtl="0">
              <a:spcBef>
                <a:spcPts val="0"/>
              </a:spcBef>
              <a:spcAft>
                <a:spcPts val="0"/>
              </a:spcAft>
              <a:buSzPts val="2200"/>
              <a:buFont typeface="Cambo"/>
              <a:buNone/>
              <a:defRPr sz="2175">
                <a:solidFill>
                  <a:schemeClr val="accent1"/>
                </a:solidFill>
                <a:latin typeface="Cambo"/>
                <a:ea typeface="Cambo"/>
                <a:cs typeface="Cambo"/>
                <a:sym typeface="Cambo"/>
              </a:defRPr>
            </a:lvl1pPr>
            <a:lvl2pPr lvl="1" algn="r" rtl="0">
              <a:spcBef>
                <a:spcPts val="0"/>
              </a:spcBef>
              <a:spcAft>
                <a:spcPts val="0"/>
              </a:spcAft>
              <a:buSzPts val="2200"/>
              <a:buFont typeface="Cambo"/>
              <a:buNone/>
              <a:defRPr sz="2175">
                <a:latin typeface="Cambo"/>
                <a:ea typeface="Cambo"/>
                <a:cs typeface="Cambo"/>
                <a:sym typeface="Cambo"/>
              </a:defRPr>
            </a:lvl2pPr>
            <a:lvl3pPr lvl="2" algn="r" rtl="0">
              <a:spcBef>
                <a:spcPts val="0"/>
              </a:spcBef>
              <a:spcAft>
                <a:spcPts val="0"/>
              </a:spcAft>
              <a:buSzPts val="2200"/>
              <a:buFont typeface="Cambo"/>
              <a:buNone/>
              <a:defRPr sz="2175">
                <a:latin typeface="Cambo"/>
                <a:ea typeface="Cambo"/>
                <a:cs typeface="Cambo"/>
                <a:sym typeface="Cambo"/>
              </a:defRPr>
            </a:lvl3pPr>
            <a:lvl4pPr lvl="3" algn="r" rtl="0">
              <a:spcBef>
                <a:spcPts val="0"/>
              </a:spcBef>
              <a:spcAft>
                <a:spcPts val="0"/>
              </a:spcAft>
              <a:buSzPts val="2200"/>
              <a:buFont typeface="Cambo"/>
              <a:buNone/>
              <a:defRPr sz="2175">
                <a:latin typeface="Cambo"/>
                <a:ea typeface="Cambo"/>
                <a:cs typeface="Cambo"/>
                <a:sym typeface="Cambo"/>
              </a:defRPr>
            </a:lvl4pPr>
            <a:lvl5pPr lvl="4" algn="r" rtl="0">
              <a:spcBef>
                <a:spcPts val="0"/>
              </a:spcBef>
              <a:spcAft>
                <a:spcPts val="0"/>
              </a:spcAft>
              <a:buSzPts val="2200"/>
              <a:buFont typeface="Cambo"/>
              <a:buNone/>
              <a:defRPr sz="2175">
                <a:latin typeface="Cambo"/>
                <a:ea typeface="Cambo"/>
                <a:cs typeface="Cambo"/>
                <a:sym typeface="Cambo"/>
              </a:defRPr>
            </a:lvl5pPr>
            <a:lvl6pPr lvl="5" algn="r" rtl="0">
              <a:spcBef>
                <a:spcPts val="0"/>
              </a:spcBef>
              <a:spcAft>
                <a:spcPts val="0"/>
              </a:spcAft>
              <a:buSzPts val="2200"/>
              <a:buFont typeface="Cambo"/>
              <a:buNone/>
              <a:defRPr sz="2175">
                <a:latin typeface="Cambo"/>
                <a:ea typeface="Cambo"/>
                <a:cs typeface="Cambo"/>
                <a:sym typeface="Cambo"/>
              </a:defRPr>
            </a:lvl6pPr>
            <a:lvl7pPr lvl="6" algn="r" rtl="0">
              <a:spcBef>
                <a:spcPts val="0"/>
              </a:spcBef>
              <a:spcAft>
                <a:spcPts val="0"/>
              </a:spcAft>
              <a:buSzPts val="2200"/>
              <a:buFont typeface="Cambo"/>
              <a:buNone/>
              <a:defRPr sz="2175">
                <a:latin typeface="Cambo"/>
                <a:ea typeface="Cambo"/>
                <a:cs typeface="Cambo"/>
                <a:sym typeface="Cambo"/>
              </a:defRPr>
            </a:lvl7pPr>
            <a:lvl8pPr lvl="7" algn="r" rtl="0">
              <a:spcBef>
                <a:spcPts val="0"/>
              </a:spcBef>
              <a:spcAft>
                <a:spcPts val="0"/>
              </a:spcAft>
              <a:buSzPts val="2200"/>
              <a:buFont typeface="Cambo"/>
              <a:buNone/>
              <a:defRPr sz="2175">
                <a:latin typeface="Cambo"/>
                <a:ea typeface="Cambo"/>
                <a:cs typeface="Cambo"/>
                <a:sym typeface="Cambo"/>
              </a:defRPr>
            </a:lvl8pPr>
            <a:lvl9pPr lvl="8" algn="r" rtl="0">
              <a:spcBef>
                <a:spcPts val="0"/>
              </a:spcBef>
              <a:spcAft>
                <a:spcPts val="0"/>
              </a:spcAft>
              <a:buSzPts val="2200"/>
              <a:buFont typeface="Cambo"/>
              <a:buNone/>
              <a:defRPr sz="2175">
                <a:latin typeface="Cambo"/>
                <a:ea typeface="Cambo"/>
                <a:cs typeface="Cambo"/>
                <a:sym typeface="Cambo"/>
              </a:defRPr>
            </a:lvl9pPr>
          </a:lstStyle>
          <a:p>
            <a:endParaRPr/>
          </a:p>
        </p:txBody>
      </p:sp>
      <p:sp>
        <p:nvSpPr>
          <p:cNvPr id="681" name="Google Shape;681;p22"/>
          <p:cNvSpPr txBox="1">
            <a:spLocks noGrp="1"/>
          </p:cNvSpPr>
          <p:nvPr>
            <p:ph type="subTitle" idx="6"/>
          </p:nvPr>
        </p:nvSpPr>
        <p:spPr>
          <a:xfrm>
            <a:off x="1075552" y="2894133"/>
            <a:ext cx="2412600" cy="763600"/>
          </a:xfrm>
          <a:prstGeom prst="rect">
            <a:avLst/>
          </a:prstGeom>
        </p:spPr>
        <p:txBody>
          <a:bodyPr spcFirstLastPara="1" wrap="square" lIns="121897" tIns="0" rIns="121897" bIns="0"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682" name="Google Shape;682;p22"/>
          <p:cNvSpPr txBox="1">
            <a:spLocks noGrp="1"/>
          </p:cNvSpPr>
          <p:nvPr>
            <p:ph type="subTitle" idx="7"/>
          </p:nvPr>
        </p:nvSpPr>
        <p:spPr>
          <a:xfrm>
            <a:off x="5655902" y="2294633"/>
            <a:ext cx="2412600" cy="524800"/>
          </a:xfrm>
          <a:prstGeom prst="rect">
            <a:avLst/>
          </a:prstGeom>
        </p:spPr>
        <p:txBody>
          <a:bodyPr spcFirstLastPara="1" wrap="square" lIns="121897" tIns="0" rIns="121897" bIns="0" anchor="t" anchorCtr="0">
            <a:noAutofit/>
          </a:bodyPr>
          <a:lstStyle>
            <a:lvl1pPr lvl="0" rtl="0">
              <a:spcBef>
                <a:spcPts val="0"/>
              </a:spcBef>
              <a:spcAft>
                <a:spcPts val="0"/>
              </a:spcAft>
              <a:buSzPts val="2200"/>
              <a:buFont typeface="Cambo"/>
              <a:buNone/>
              <a:defRPr sz="2175">
                <a:solidFill>
                  <a:schemeClr val="accent1"/>
                </a:solidFill>
                <a:latin typeface="Cambo"/>
                <a:ea typeface="Cambo"/>
                <a:cs typeface="Cambo"/>
                <a:sym typeface="Cambo"/>
              </a:defRPr>
            </a:lvl1pPr>
            <a:lvl2pPr lvl="1" rtl="0">
              <a:spcBef>
                <a:spcPts val="0"/>
              </a:spcBef>
              <a:spcAft>
                <a:spcPts val="0"/>
              </a:spcAft>
              <a:buSzPts val="2200"/>
              <a:buFont typeface="Cambo"/>
              <a:buNone/>
              <a:defRPr sz="2175">
                <a:latin typeface="Cambo"/>
                <a:ea typeface="Cambo"/>
                <a:cs typeface="Cambo"/>
                <a:sym typeface="Cambo"/>
              </a:defRPr>
            </a:lvl2pPr>
            <a:lvl3pPr lvl="2" rtl="0">
              <a:spcBef>
                <a:spcPts val="0"/>
              </a:spcBef>
              <a:spcAft>
                <a:spcPts val="0"/>
              </a:spcAft>
              <a:buSzPts val="2200"/>
              <a:buFont typeface="Cambo"/>
              <a:buNone/>
              <a:defRPr sz="2175">
                <a:latin typeface="Cambo"/>
                <a:ea typeface="Cambo"/>
                <a:cs typeface="Cambo"/>
                <a:sym typeface="Cambo"/>
              </a:defRPr>
            </a:lvl3pPr>
            <a:lvl4pPr lvl="3" rtl="0">
              <a:spcBef>
                <a:spcPts val="0"/>
              </a:spcBef>
              <a:spcAft>
                <a:spcPts val="0"/>
              </a:spcAft>
              <a:buSzPts val="2200"/>
              <a:buFont typeface="Cambo"/>
              <a:buNone/>
              <a:defRPr sz="2175">
                <a:latin typeface="Cambo"/>
                <a:ea typeface="Cambo"/>
                <a:cs typeface="Cambo"/>
                <a:sym typeface="Cambo"/>
              </a:defRPr>
            </a:lvl4pPr>
            <a:lvl5pPr lvl="4" rtl="0">
              <a:spcBef>
                <a:spcPts val="0"/>
              </a:spcBef>
              <a:spcAft>
                <a:spcPts val="0"/>
              </a:spcAft>
              <a:buSzPts val="2200"/>
              <a:buFont typeface="Cambo"/>
              <a:buNone/>
              <a:defRPr sz="2175">
                <a:latin typeface="Cambo"/>
                <a:ea typeface="Cambo"/>
                <a:cs typeface="Cambo"/>
                <a:sym typeface="Cambo"/>
              </a:defRPr>
            </a:lvl5pPr>
            <a:lvl6pPr lvl="5" rtl="0">
              <a:spcBef>
                <a:spcPts val="0"/>
              </a:spcBef>
              <a:spcAft>
                <a:spcPts val="0"/>
              </a:spcAft>
              <a:buSzPts val="2200"/>
              <a:buFont typeface="Cambo"/>
              <a:buNone/>
              <a:defRPr sz="2175">
                <a:latin typeface="Cambo"/>
                <a:ea typeface="Cambo"/>
                <a:cs typeface="Cambo"/>
                <a:sym typeface="Cambo"/>
              </a:defRPr>
            </a:lvl6pPr>
            <a:lvl7pPr lvl="6" rtl="0">
              <a:spcBef>
                <a:spcPts val="0"/>
              </a:spcBef>
              <a:spcAft>
                <a:spcPts val="0"/>
              </a:spcAft>
              <a:buSzPts val="2200"/>
              <a:buFont typeface="Cambo"/>
              <a:buNone/>
              <a:defRPr sz="2175">
                <a:latin typeface="Cambo"/>
                <a:ea typeface="Cambo"/>
                <a:cs typeface="Cambo"/>
                <a:sym typeface="Cambo"/>
              </a:defRPr>
            </a:lvl7pPr>
            <a:lvl8pPr lvl="7" rtl="0">
              <a:spcBef>
                <a:spcPts val="0"/>
              </a:spcBef>
              <a:spcAft>
                <a:spcPts val="0"/>
              </a:spcAft>
              <a:buSzPts val="2200"/>
              <a:buFont typeface="Cambo"/>
              <a:buNone/>
              <a:defRPr sz="2175">
                <a:latin typeface="Cambo"/>
                <a:ea typeface="Cambo"/>
                <a:cs typeface="Cambo"/>
                <a:sym typeface="Cambo"/>
              </a:defRPr>
            </a:lvl8pPr>
            <a:lvl9pPr lvl="8" rtl="0">
              <a:spcBef>
                <a:spcPts val="0"/>
              </a:spcBef>
              <a:spcAft>
                <a:spcPts val="0"/>
              </a:spcAft>
              <a:buSzPts val="2200"/>
              <a:buFont typeface="Cambo"/>
              <a:buNone/>
              <a:defRPr sz="2175">
                <a:latin typeface="Cambo"/>
                <a:ea typeface="Cambo"/>
                <a:cs typeface="Cambo"/>
                <a:sym typeface="Cambo"/>
              </a:defRPr>
            </a:lvl9pPr>
          </a:lstStyle>
          <a:p>
            <a:endParaRPr/>
          </a:p>
        </p:txBody>
      </p:sp>
      <p:sp>
        <p:nvSpPr>
          <p:cNvPr id="683" name="Google Shape;683;p22"/>
          <p:cNvSpPr txBox="1">
            <a:spLocks noGrp="1"/>
          </p:cNvSpPr>
          <p:nvPr>
            <p:ph type="subTitle" idx="8"/>
          </p:nvPr>
        </p:nvSpPr>
        <p:spPr>
          <a:xfrm>
            <a:off x="5655902" y="2894133"/>
            <a:ext cx="2412600" cy="763600"/>
          </a:xfrm>
          <a:prstGeom prst="rect">
            <a:avLst/>
          </a:prstGeom>
        </p:spPr>
        <p:txBody>
          <a:bodyPr spcFirstLastPara="1" wrap="square" lIns="121897" tIns="0" rIns="121897"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 xmlns:p14="http://schemas.microsoft.com/office/powerpoint/2010/main" val="605959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88"/>
        <p:cNvGrpSpPr/>
        <p:nvPr/>
      </p:nvGrpSpPr>
      <p:grpSpPr>
        <a:xfrm>
          <a:off x="0" y="0"/>
          <a:ext cx="0" cy="0"/>
          <a:chOff x="0" y="0"/>
          <a:chExt cx="0" cy="0"/>
        </a:xfrm>
      </p:grpSpPr>
      <p:sp>
        <p:nvSpPr>
          <p:cNvPr id="489" name="Google Shape;489;p15"/>
          <p:cNvSpPr txBox="1">
            <a:spLocks noGrp="1"/>
          </p:cNvSpPr>
          <p:nvPr>
            <p:ph type="sldNum" idx="12"/>
          </p:nvPr>
        </p:nvSpPr>
        <p:spPr>
          <a:xfrm>
            <a:off x="8472458" y="6217623"/>
            <a:ext cx="548700" cy="524800"/>
          </a:xfrm>
          <a:prstGeom prst="rect">
            <a:avLst/>
          </a:prstGeom>
        </p:spPr>
        <p:txBody>
          <a:bodyPr spcFirstLastPara="1" wrap="square" lIns="121897" tIns="121897" rIns="121897" bIns="121897"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
        <p:nvSpPr>
          <p:cNvPr id="545" name="Google Shape;545;p15"/>
          <p:cNvSpPr txBox="1">
            <a:spLocks noGrp="1"/>
          </p:cNvSpPr>
          <p:nvPr>
            <p:ph type="title"/>
          </p:nvPr>
        </p:nvSpPr>
        <p:spPr>
          <a:xfrm>
            <a:off x="2736900" y="1960633"/>
            <a:ext cx="2712600" cy="922000"/>
          </a:xfrm>
          <a:prstGeom prst="rect">
            <a:avLst/>
          </a:prstGeom>
        </p:spPr>
        <p:txBody>
          <a:bodyPr spcFirstLastPara="1" wrap="square" lIns="121897" tIns="0" rIns="121897" bIns="0" anchor="ctr" anchorCtr="0">
            <a:noAutofit/>
          </a:bodyPr>
          <a:lstStyle>
            <a:lvl1pPr lvl="0"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6" name="Google Shape;546;p15"/>
          <p:cNvSpPr txBox="1">
            <a:spLocks noGrp="1"/>
          </p:cNvSpPr>
          <p:nvPr>
            <p:ph type="title" idx="2" hasCustomPrompt="1"/>
          </p:nvPr>
        </p:nvSpPr>
        <p:spPr>
          <a:xfrm>
            <a:off x="720000" y="1584633"/>
            <a:ext cx="1800000" cy="2400000"/>
          </a:xfrm>
          <a:prstGeom prst="rect">
            <a:avLst/>
          </a:prstGeom>
          <a:solidFill>
            <a:schemeClr val="accent1"/>
          </a:solidFill>
        </p:spPr>
        <p:txBody>
          <a:bodyPr spcFirstLastPara="1" wrap="square" lIns="121897" tIns="0" rIns="121897" bIns="0" anchor="ctr" anchorCtr="0">
            <a:noAutofit/>
          </a:bodyPr>
          <a:lstStyle>
            <a:lvl1pPr lvl="0" algn="ctr" rtl="0">
              <a:spcBef>
                <a:spcPts val="0"/>
              </a:spcBef>
              <a:spcAft>
                <a:spcPts val="0"/>
              </a:spcAft>
              <a:buSzPts val="12000"/>
              <a:buNone/>
              <a:defRPr sz="10875"/>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47" name="Google Shape;547;p15"/>
          <p:cNvSpPr txBox="1">
            <a:spLocks noGrp="1"/>
          </p:cNvSpPr>
          <p:nvPr>
            <p:ph type="subTitle" idx="1"/>
          </p:nvPr>
        </p:nvSpPr>
        <p:spPr>
          <a:xfrm>
            <a:off x="2736900" y="2882633"/>
            <a:ext cx="2712600" cy="726000"/>
          </a:xfrm>
          <a:prstGeom prst="rect">
            <a:avLst/>
          </a:prstGeom>
        </p:spPr>
        <p:txBody>
          <a:bodyPr spcFirstLastPara="1" wrap="square" lIns="121897" tIns="0" rIns="121897"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 xmlns:p14="http://schemas.microsoft.com/office/powerpoint/2010/main" val="627659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42"/>
        <p:cNvGrpSpPr/>
        <p:nvPr/>
      </p:nvGrpSpPr>
      <p:grpSpPr>
        <a:xfrm>
          <a:off x="0" y="0"/>
          <a:ext cx="0" cy="0"/>
          <a:chOff x="0" y="0"/>
          <a:chExt cx="0" cy="0"/>
        </a:xfrm>
      </p:grpSpPr>
      <p:sp>
        <p:nvSpPr>
          <p:cNvPr id="643" name="Google Shape;643;p19"/>
          <p:cNvSpPr txBox="1">
            <a:spLocks noGrp="1"/>
          </p:cNvSpPr>
          <p:nvPr>
            <p:ph type="title"/>
          </p:nvPr>
        </p:nvSpPr>
        <p:spPr>
          <a:xfrm>
            <a:off x="720000" y="796567"/>
            <a:ext cx="7704000" cy="648800"/>
          </a:xfrm>
          <a:prstGeom prst="rect">
            <a:avLst/>
          </a:prstGeom>
        </p:spPr>
        <p:txBody>
          <a:bodyPr spcFirstLastPara="1" wrap="square" lIns="121897" tIns="0" rIns="121897" bIns="0" anchor="t" anchorCtr="0">
            <a:noAutofit/>
          </a:bodyPr>
          <a:lstStyle>
            <a:lvl1pPr lvl="0" rtl="0">
              <a:spcBef>
                <a:spcPts val="0"/>
              </a:spcBef>
              <a:spcAft>
                <a:spcPts val="0"/>
              </a:spcAft>
              <a:buSzPts val="3000"/>
              <a:buNone/>
              <a:defRPr>
                <a:highlight>
                  <a:schemeClr val="accent1"/>
                </a:highligh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 xmlns:p14="http://schemas.microsoft.com/office/powerpoint/2010/main" val="332735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9ED9BB-C5C2-4D0B-BADC-05C391420FE7}" type="datetimeFigureOut">
              <a:rPr lang="en-US" smtClean="0"/>
              <a:pPr/>
              <a:t>27/8/2025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731995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9ED9BB-C5C2-4D0B-BADC-05C391420FE7}" type="datetimeFigureOut">
              <a:rPr lang="en-US" smtClean="0"/>
              <a:pPr/>
              <a:t>27/8/2025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1087847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9ED9BB-C5C2-4D0B-BADC-05C391420FE7}" type="datetimeFigureOut">
              <a:rPr lang="en-US" smtClean="0"/>
              <a:pPr/>
              <a:t>27/8/2025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1030441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ED9BB-C5C2-4D0B-BADC-05C391420FE7}" type="datetimeFigureOut">
              <a:rPr lang="en-US" smtClean="0"/>
              <a:pPr/>
              <a:t>27/8/2025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3992281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pPr/>
              <a:t>27/8/2025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2098667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pPr/>
              <a:t>27/8/2025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1421096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ED9BB-C5C2-4D0B-BADC-05C391420FE7}" type="datetimeFigureOut">
              <a:rPr lang="en-US" smtClean="0"/>
              <a:pPr/>
              <a:t>27/8/2025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1911440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4" r:id="rId12"/>
    <p:sldLayoutId id="2147483745" r:id="rId13"/>
    <p:sldLayoutId id="2147483746" r:id="rId14"/>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9ED9BB-C5C2-4D0B-BADC-05C391420FE7}" type="datetimeFigureOut">
              <a:rPr lang="en-US" smtClean="0"/>
              <a:pPr/>
              <a:t>27/8/2025</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F17BEA6A-7083-41CE-B6AF-18CD83095C55}" type="slidenum">
              <a:rPr lang="en-US" smtClean="0"/>
              <a:pPr/>
              <a:t>‹#›</a:t>
            </a:fld>
            <a:endParaRPr lang="en-US"/>
          </a:p>
        </p:txBody>
      </p:sp>
    </p:spTree>
    <p:extLst>
      <p:ext uri="{BB962C8B-B14F-4D97-AF65-F5344CB8AC3E}">
        <p14:creationId xmlns="" xmlns:p14="http://schemas.microsoft.com/office/powerpoint/2010/main" val="172329837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57.xml"/><Relationship Id="rId5" Type="http://schemas.microsoft.com/office/2007/relationships/hdphoto" Target="../media/hdphoto9.wdp"/><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7"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57.xml"/><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7"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57.xm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7"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57.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16.xml"/><Relationship Id="rId1" Type="http://schemas.openxmlformats.org/officeDocument/2006/relationships/video" Target="NULL" TargetMode="Externa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1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3.jpeg"/><Relationship Id="rId7" Type="http://schemas.microsoft.com/office/2007/relationships/hdphoto" Target="../media/hdphoto1.wdp"/><Relationship Id="rId12"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ideo" Target="NULL" TargetMode="External"/><Relationship Id="rId11" Type="http://schemas.microsoft.com/office/2007/relationships/media" Target="../media/media1.mp3"/><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slide" Target="slide56.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6.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6.xml"/><Relationship Id="rId5" Type="http://schemas.openxmlformats.org/officeDocument/2006/relationships/image" Target="../media/image70.jpeg"/><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6.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6.xml"/><Relationship Id="rId5" Type="http://schemas.openxmlformats.org/officeDocument/2006/relationships/image" Target="../media/image83.jpe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2.png"/><Relationship Id="rId18" Type="http://schemas.openxmlformats.org/officeDocument/2006/relationships/slide" Target="slide63.xml"/><Relationship Id="rId26" Type="http://schemas.openxmlformats.org/officeDocument/2006/relationships/image" Target="../media/image19.png"/><Relationship Id="rId3" Type="http://schemas.microsoft.com/office/2007/relationships/hdphoto" Target="../media/hdphoto3.wdp"/><Relationship Id="rId21" Type="http://schemas.openxmlformats.org/officeDocument/2006/relationships/image" Target="../media/image16.png"/><Relationship Id="rId7" Type="http://schemas.openxmlformats.org/officeDocument/2006/relationships/slide" Target="slide58.xml"/><Relationship Id="rId12" Type="http://schemas.openxmlformats.org/officeDocument/2006/relationships/slide" Target="slide60.xml"/><Relationship Id="rId17" Type="http://schemas.openxmlformats.org/officeDocument/2006/relationships/image" Target="../media/image14.png"/><Relationship Id="rId25" Type="http://schemas.microsoft.com/office/2007/relationships/hdphoto" Target="../media/hdphoto6.wdp"/><Relationship Id="rId2" Type="http://schemas.openxmlformats.org/officeDocument/2006/relationships/image" Target="../media/image7.png"/><Relationship Id="rId16" Type="http://schemas.openxmlformats.org/officeDocument/2006/relationships/slide" Target="slide62.xml"/><Relationship Id="rId20" Type="http://schemas.openxmlformats.org/officeDocument/2006/relationships/slide" Target="slide64.xml"/><Relationship Id="rId29"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1.png"/><Relationship Id="rId24" Type="http://schemas.openxmlformats.org/officeDocument/2006/relationships/image" Target="../media/image18.png"/><Relationship Id="rId5" Type="http://schemas.microsoft.com/office/2007/relationships/hdphoto" Target="../media/hdphoto4.wdp"/><Relationship Id="rId15" Type="http://schemas.openxmlformats.org/officeDocument/2006/relationships/image" Target="../media/image13.png"/><Relationship Id="rId23" Type="http://schemas.openxmlformats.org/officeDocument/2006/relationships/image" Target="../media/image17.png"/><Relationship Id="rId28" Type="http://schemas.microsoft.com/office/2007/relationships/hdphoto" Target="../media/hdphoto7.wdp"/><Relationship Id="rId10" Type="http://schemas.openxmlformats.org/officeDocument/2006/relationships/slide" Target="slide59.xml"/><Relationship Id="rId19" Type="http://schemas.openxmlformats.org/officeDocument/2006/relationships/image" Target="../media/image15.png"/><Relationship Id="rId31" Type="http://schemas.openxmlformats.org/officeDocument/2006/relationships/slide" Target="slide66.xml"/><Relationship Id="rId4" Type="http://schemas.openxmlformats.org/officeDocument/2006/relationships/image" Target="../media/image8.png"/><Relationship Id="rId9" Type="http://schemas.microsoft.com/office/2007/relationships/hdphoto" Target="../media/hdphoto5.wdp"/><Relationship Id="rId14" Type="http://schemas.openxmlformats.org/officeDocument/2006/relationships/slide" Target="slide61.xml"/><Relationship Id="rId22" Type="http://schemas.openxmlformats.org/officeDocument/2006/relationships/slide" Target="slide65.xml"/><Relationship Id="rId27" Type="http://schemas.openxmlformats.org/officeDocument/2006/relationships/image" Target="../media/image20.png"/><Relationship Id="rId30" Type="http://schemas.microsoft.com/office/2007/relationships/hdphoto" Target="../media/hdphoto8.wdp"/></Relationships>
</file>

<file path=ppt/slides/_rels/slide5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53.png"/><Relationship Id="rId1" Type="http://schemas.openxmlformats.org/officeDocument/2006/relationships/slideLayout" Target="../slideLayouts/slideLayout16.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6.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6.xml"/><Relationship Id="rId5" Type="http://schemas.openxmlformats.org/officeDocument/2006/relationships/image" Target="../media/image103.jpeg"/><Relationship Id="rId4" Type="http://schemas.openxmlformats.org/officeDocument/2006/relationships/image" Target="../media/image102.jpe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7"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57.xml"/><Relationship Id="rId4" Type="http://schemas.microsoft.com/office/2007/relationships/hdphoto" Target="../media/hdphoto9.wdp"/></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36.jpeg"/><Relationship Id="rId1" Type="http://schemas.openxmlformats.org/officeDocument/2006/relationships/slideLayout" Target="../slideLayouts/slideLayout16.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xml"/><Relationship Id="rId12" Type="http://schemas.microsoft.com/office/2007/relationships/media" Target="../media/media3.mp3"/><Relationship Id="rId2" Type="http://schemas.openxmlformats.org/officeDocument/2006/relationships/slideLayout" Target="../slideLayouts/slideLayout20.xml"/><Relationship Id="rId1" Type="http://schemas.openxmlformats.org/officeDocument/2006/relationships/video" Target="NULL" TargetMode="External"/><Relationship Id="rId6" Type="http://schemas.openxmlformats.org/officeDocument/2006/relationships/image" Target="../media/image111.png"/><Relationship Id="rId11" Type="http://schemas.openxmlformats.org/officeDocument/2006/relationships/image" Target="../media/image87.svg"/><Relationship Id="rId5" Type="http://schemas.openxmlformats.org/officeDocument/2006/relationships/image" Target="../media/image110.png"/><Relationship Id="rId10" Type="http://schemas.openxmlformats.org/officeDocument/2006/relationships/image" Target="../media/image112.png"/><Relationship Id="rId4" Type="http://schemas.microsoft.com/office/2007/relationships/media" Target="../media/media1.mp3"/><Relationship Id="rId9" Type="http://schemas.openxmlformats.org/officeDocument/2006/relationships/image" Target="../media/image85.sv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xml"/><Relationship Id="rId12" Type="http://schemas.microsoft.com/office/2007/relationships/media" Target="../media/media3.mp3"/><Relationship Id="rId2" Type="http://schemas.openxmlformats.org/officeDocument/2006/relationships/slideLayout" Target="../slideLayouts/slideLayout31.xml"/><Relationship Id="rId1" Type="http://schemas.openxmlformats.org/officeDocument/2006/relationships/video" Target="NULL" TargetMode="External"/><Relationship Id="rId6" Type="http://schemas.openxmlformats.org/officeDocument/2006/relationships/image" Target="../media/image111.png"/><Relationship Id="rId11" Type="http://schemas.openxmlformats.org/officeDocument/2006/relationships/image" Target="../media/image87.svg"/><Relationship Id="rId5" Type="http://schemas.openxmlformats.org/officeDocument/2006/relationships/image" Target="../media/image110.png"/><Relationship Id="rId10" Type="http://schemas.openxmlformats.org/officeDocument/2006/relationships/image" Target="../media/image112.png"/><Relationship Id="rId4" Type="http://schemas.microsoft.com/office/2007/relationships/media" Target="../media/media1.mp3"/><Relationship Id="rId9" Type="http://schemas.openxmlformats.org/officeDocument/2006/relationships/image" Target="../media/image85.sv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7.xml"/><Relationship Id="rId12" Type="http://schemas.microsoft.com/office/2007/relationships/media" Target="../media/media3.mp3"/><Relationship Id="rId2" Type="http://schemas.openxmlformats.org/officeDocument/2006/relationships/slideLayout" Target="../slideLayouts/slideLayout32.xml"/><Relationship Id="rId1" Type="http://schemas.openxmlformats.org/officeDocument/2006/relationships/video" Target="NULL" TargetMode="External"/><Relationship Id="rId6" Type="http://schemas.openxmlformats.org/officeDocument/2006/relationships/image" Target="../media/image111.png"/><Relationship Id="rId11" Type="http://schemas.openxmlformats.org/officeDocument/2006/relationships/image" Target="../media/image87.svg"/><Relationship Id="rId5" Type="http://schemas.openxmlformats.org/officeDocument/2006/relationships/image" Target="../media/image110.png"/><Relationship Id="rId10" Type="http://schemas.openxmlformats.org/officeDocument/2006/relationships/image" Target="../media/image112.png"/><Relationship Id="rId4" Type="http://schemas.microsoft.com/office/2007/relationships/media" Target="../media/media1.mp3"/><Relationship Id="rId9" Type="http://schemas.openxmlformats.org/officeDocument/2006/relationships/image" Target="../media/image85.sv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8.xml"/><Relationship Id="rId12" Type="http://schemas.microsoft.com/office/2007/relationships/media" Target="../media/media3.mp3"/><Relationship Id="rId2" Type="http://schemas.openxmlformats.org/officeDocument/2006/relationships/slideLayout" Target="../slideLayouts/slideLayout33.xml"/><Relationship Id="rId1" Type="http://schemas.openxmlformats.org/officeDocument/2006/relationships/video" Target="NULL" TargetMode="External"/><Relationship Id="rId6" Type="http://schemas.openxmlformats.org/officeDocument/2006/relationships/image" Target="../media/image111.png"/><Relationship Id="rId11" Type="http://schemas.openxmlformats.org/officeDocument/2006/relationships/image" Target="../media/image87.svg"/><Relationship Id="rId5" Type="http://schemas.openxmlformats.org/officeDocument/2006/relationships/image" Target="../media/image110.png"/><Relationship Id="rId10" Type="http://schemas.openxmlformats.org/officeDocument/2006/relationships/image" Target="../media/image112.png"/><Relationship Id="rId4" Type="http://schemas.microsoft.com/office/2007/relationships/media" Target="../media/media1.mp3"/><Relationship Id="rId9" Type="http://schemas.openxmlformats.org/officeDocument/2006/relationships/image" Target="../media/image85.sv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9.xml"/><Relationship Id="rId12" Type="http://schemas.microsoft.com/office/2007/relationships/media" Target="../media/media3.mp3"/><Relationship Id="rId2" Type="http://schemas.openxmlformats.org/officeDocument/2006/relationships/slideLayout" Target="../slideLayouts/slideLayout33.xml"/><Relationship Id="rId1" Type="http://schemas.openxmlformats.org/officeDocument/2006/relationships/video" Target="NULL" TargetMode="External"/><Relationship Id="rId6" Type="http://schemas.openxmlformats.org/officeDocument/2006/relationships/image" Target="../media/image111.png"/><Relationship Id="rId11" Type="http://schemas.openxmlformats.org/officeDocument/2006/relationships/image" Target="../media/image87.svg"/><Relationship Id="rId5" Type="http://schemas.openxmlformats.org/officeDocument/2006/relationships/image" Target="../media/image110.png"/><Relationship Id="rId10" Type="http://schemas.openxmlformats.org/officeDocument/2006/relationships/image" Target="../media/image112.png"/><Relationship Id="rId4" Type="http://schemas.microsoft.com/office/2007/relationships/media" Target="../media/media1.mp3"/><Relationship Id="rId9" Type="http://schemas.openxmlformats.org/officeDocument/2006/relationships/image" Target="../media/image85.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7"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57.xml"/><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7"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57.xml"/><Relationship Id="rId4"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7"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57.xml"/><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WordArt 2"/>
          <p:cNvSpPr>
            <a:spLocks noChangeArrowheads="1" noChangeShapeType="1" noTextEdit="1"/>
          </p:cNvSpPr>
          <p:nvPr/>
        </p:nvSpPr>
        <p:spPr bwMode="auto">
          <a:xfrm>
            <a:off x="1485900" y="1295400"/>
            <a:ext cx="6172200" cy="1701800"/>
          </a:xfrm>
          <a:prstGeom prst="rect">
            <a:avLst/>
          </a:prstGeom>
        </p:spPr>
        <p:txBody>
          <a:bodyPr wrap="none" fromWordArt="1">
            <a:prstTxWarp prst="textCanUp">
              <a:avLst>
                <a:gd name="adj" fmla="val 85713"/>
              </a:avLst>
            </a:prstTxWarp>
          </a:bodyPr>
          <a:lstStyle/>
          <a:p>
            <a:pPr algn="ctr"/>
            <a:r>
              <a:rPr lang="en-US" sz="3600" kern="10" dirty="0" err="1">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NhiÖt</a:t>
            </a:r>
            <a:r>
              <a:rPr lang="en-US" sz="3600" kern="10" dirty="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 </a:t>
            </a:r>
            <a:r>
              <a:rPr lang="en-US" sz="3600" kern="10" dirty="0" err="1">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liÖt</a:t>
            </a:r>
            <a:r>
              <a:rPr lang="en-US" sz="3600" kern="10" dirty="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 </a:t>
            </a:r>
            <a:r>
              <a:rPr lang="en-US" sz="3600" kern="10" dirty="0" err="1">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chµo</a:t>
            </a:r>
            <a:r>
              <a:rPr lang="en-US" sz="3600" kern="10" dirty="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 </a:t>
            </a:r>
            <a:r>
              <a:rPr lang="en-US" sz="3600" kern="10" dirty="0" err="1">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mõng</a:t>
            </a:r>
            <a:r>
              <a:rPr lang="en-US" sz="3600" kern="10" dirty="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 </a:t>
            </a:r>
            <a:r>
              <a:rPr lang="en-US" sz="3600" kern="10" dirty="0" err="1">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c¸c</a:t>
            </a:r>
            <a:r>
              <a:rPr lang="en-US" sz="3600" kern="10" dirty="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 </a:t>
            </a:r>
            <a:r>
              <a:rPr lang="en-US" sz="3600" kern="10" dirty="0" err="1">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thÇy</a:t>
            </a:r>
            <a:r>
              <a:rPr lang="en-US" sz="3600" kern="10" dirty="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 c« </a:t>
            </a:r>
            <a:r>
              <a:rPr lang="en-US" sz="3600" kern="10" dirty="0" err="1">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gi¸o</a:t>
            </a:r>
            <a:endParaRPr lang="en-US" sz="3600" kern="10" dirty="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endParaRPr>
          </a:p>
        </p:txBody>
      </p:sp>
      <p:grpSp>
        <p:nvGrpSpPr>
          <p:cNvPr id="2" name="Group 3"/>
          <p:cNvGrpSpPr>
            <a:grpSpLocks/>
          </p:cNvGrpSpPr>
          <p:nvPr/>
        </p:nvGrpSpPr>
        <p:grpSpPr bwMode="auto">
          <a:xfrm>
            <a:off x="2286000" y="2971800"/>
            <a:ext cx="4914900" cy="1557338"/>
            <a:chOff x="1056" y="1968"/>
            <a:chExt cx="4128" cy="981"/>
          </a:xfrm>
        </p:grpSpPr>
        <p:sp>
          <p:nvSpPr>
            <p:cNvPr id="2062" name="WordArt 4"/>
            <p:cNvSpPr>
              <a:spLocks noChangeArrowheads="1" noChangeShapeType="1" noTextEdit="1"/>
            </p:cNvSpPr>
            <p:nvPr/>
          </p:nvSpPr>
          <p:spPr bwMode="auto">
            <a:xfrm>
              <a:off x="1584" y="1968"/>
              <a:ext cx="2928" cy="252"/>
            </a:xfrm>
            <a:prstGeom prst="rect">
              <a:avLst/>
            </a:prstGeom>
          </p:spPr>
          <p:txBody>
            <a:bodyPr wrap="none" fromWordArt="1">
              <a:prstTxWarp prst="textPlain">
                <a:avLst>
                  <a:gd name="adj" fmla="val 50000"/>
                </a:avLst>
              </a:prstTxWarp>
            </a:bodyPr>
            <a:lstStyle/>
            <a:p>
              <a:pPr algn="ctr"/>
              <a:r>
                <a:rPr lang="en-US" sz="2800" b="1" kern="10" dirty="0">
                  <a:ln w="19050">
                    <a:solidFill>
                      <a:srgbClr val="0080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ĐẾN DỰ GIỜ </a:t>
              </a:r>
            </a:p>
          </p:txBody>
        </p:sp>
        <p:sp>
          <p:nvSpPr>
            <p:cNvPr id="2063" name="WordArt 5"/>
            <p:cNvSpPr>
              <a:spLocks noChangeArrowheads="1" noChangeShapeType="1" noTextEdit="1"/>
            </p:cNvSpPr>
            <p:nvPr/>
          </p:nvSpPr>
          <p:spPr bwMode="auto">
            <a:xfrm>
              <a:off x="1056" y="2373"/>
              <a:ext cx="4128" cy="576"/>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MÔN ĐỊA LÍ</a:t>
              </a:r>
            </a:p>
          </p:txBody>
        </p:sp>
      </p:grpSp>
      <p:pic>
        <p:nvPicPr>
          <p:cNvPr id="2054" name="Picture 8" descr="POINSET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315075" y="4833938"/>
            <a:ext cx="1657350" cy="2024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3" name="WordArt 11"/>
          <p:cNvSpPr>
            <a:spLocks noChangeArrowheads="1" noChangeShapeType="1" noTextEdit="1"/>
          </p:cNvSpPr>
          <p:nvPr/>
        </p:nvSpPr>
        <p:spPr bwMode="auto">
          <a:xfrm>
            <a:off x="3371850" y="4800602"/>
            <a:ext cx="2514600"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CBCBCB"/>
              </a:contourClr>
            </a:sp3d>
          </a:bodyPr>
          <a:lstStyle/>
          <a:p>
            <a:pPr algn="ctr"/>
            <a:r>
              <a:rPr lang="en-US" sz="3600" kern="10" dirty="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panose="02020603050405020304" pitchFamily="18" charset="0"/>
                <a:cs typeface="Times New Roman" panose="02020603050405020304" pitchFamily="18" charset="0"/>
              </a:rPr>
              <a:t>LỚP </a:t>
            </a:r>
            <a:r>
              <a:rPr lang="en-US" sz="3600" kern="10" dirty="0" smtClean="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panose="02020603050405020304" pitchFamily="18" charset="0"/>
                <a:cs typeface="Times New Roman" panose="02020603050405020304" pitchFamily="18" charset="0"/>
              </a:rPr>
              <a:t>11A6</a:t>
            </a:r>
            <a:endParaRPr lang="en-US" sz="3600" kern="10" dirty="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panose="02020603050405020304" pitchFamily="18" charset="0"/>
              <a:cs typeface="Times New Roman" panose="02020603050405020304" pitchFamily="18" charset="0"/>
            </a:endParaRPr>
          </a:p>
        </p:txBody>
      </p:sp>
      <p:pic>
        <p:nvPicPr>
          <p:cNvPr id="2058" name="Picture 1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14850" y="3352800"/>
            <a:ext cx="1143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9" name="Picture 1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14850" y="3352800"/>
            <a:ext cx="1143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0" name="Picture 1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14850" y="3352800"/>
            <a:ext cx="1143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1" name="Picture 1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14850" y="3352800"/>
            <a:ext cx="1143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94279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2000" fill="hold"/>
                                        <p:tgtEl>
                                          <p:spTgt spid="23554"/>
                                        </p:tgtEl>
                                        <p:attrNameLst>
                                          <p:attrName>ppt_w</p:attrName>
                                        </p:attrNameLst>
                                      </p:cBhvr>
                                      <p:tavLst>
                                        <p:tav tm="0">
                                          <p:val>
                                            <p:fltVal val="0"/>
                                          </p:val>
                                        </p:tav>
                                        <p:tav tm="100000">
                                          <p:val>
                                            <p:strVal val="#ppt_w"/>
                                          </p:val>
                                        </p:tav>
                                      </p:tavLst>
                                    </p:anim>
                                    <p:anim calcmode="lin" valueType="num">
                                      <p:cBhvr>
                                        <p:cTn id="8" dur="2000" fill="hold"/>
                                        <p:tgtEl>
                                          <p:spTgt spid="23554"/>
                                        </p:tgtEl>
                                        <p:attrNameLst>
                                          <p:attrName>ppt_h</p:attrName>
                                        </p:attrNameLst>
                                      </p:cBhvr>
                                      <p:tavLst>
                                        <p:tav tm="0">
                                          <p:val>
                                            <p:fltVal val="0"/>
                                          </p:val>
                                        </p:tav>
                                        <p:tav tm="100000">
                                          <p:val>
                                            <p:strVal val="#ppt_h"/>
                                          </p:val>
                                        </p:tav>
                                      </p:tavLst>
                                    </p:anim>
                                    <p:animEffect transition="in" filter="fade">
                                      <p:cBhvr>
                                        <p:cTn id="9" dur="2000"/>
                                        <p:tgtEl>
                                          <p:spTgt spid="23554"/>
                                        </p:tgtEl>
                                      </p:cBhvr>
                                    </p:animEffect>
                                  </p:childTnLst>
                                </p:cTn>
                              </p:par>
                            </p:childTnLst>
                          </p:cTn>
                        </p:par>
                        <p:par>
                          <p:cTn id="10" fill="hold" nodeType="afterGroup">
                            <p:stCondLst>
                              <p:cond delay="2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2000" fill="hold"/>
                                        <p:tgtEl>
                                          <p:spTgt spid="2"/>
                                        </p:tgtEl>
                                        <p:attrNameLst>
                                          <p:attrName>ppt_x</p:attrName>
                                        </p:attrNameLst>
                                      </p:cBhvr>
                                      <p:tavLst>
                                        <p:tav tm="0">
                                          <p:val>
                                            <p:strVal val="#ppt_x"/>
                                          </p:val>
                                        </p:tav>
                                        <p:tav tm="100000">
                                          <p:val>
                                            <p:strVal val="#ppt_x"/>
                                          </p:val>
                                        </p:tav>
                                      </p:tavLst>
                                    </p:anim>
                                    <p:anim calcmode="lin" valueType="num">
                                      <p:cBhvr additive="base">
                                        <p:cTn id="14" dur="2000" fill="hold"/>
                                        <p:tgtEl>
                                          <p:spTgt spid="2"/>
                                        </p:tgtEl>
                                        <p:attrNameLst>
                                          <p:attrName>ppt_y</p:attrName>
                                        </p:attrNameLst>
                                      </p:cBhvr>
                                      <p:tavLst>
                                        <p:tav tm="0">
                                          <p:val>
                                            <p:strVal val="1+#ppt_h/2"/>
                                          </p:val>
                                        </p:tav>
                                        <p:tav tm="100000">
                                          <p:val>
                                            <p:strVal val="#ppt_y"/>
                                          </p:val>
                                        </p:tav>
                                      </p:tavLst>
                                    </p:anim>
                                  </p:childTnLst>
                                </p:cTn>
                              </p:par>
                              <p:par>
                                <p:cTn id="15" presetID="12" presetClass="entr" presetSubtype="4" fill="hold" nodeType="withEffect">
                                  <p:stCondLst>
                                    <p:cond delay="0"/>
                                  </p:stCondLst>
                                  <p:childTnLst>
                                    <p:set>
                                      <p:cBhvr>
                                        <p:cTn id="16" dur="1" fill="hold">
                                          <p:stCondLst>
                                            <p:cond delay="0"/>
                                          </p:stCondLst>
                                        </p:cTn>
                                        <p:tgtEl>
                                          <p:spTgt spid="23563"/>
                                        </p:tgtEl>
                                        <p:attrNameLst>
                                          <p:attrName>style.visibility</p:attrName>
                                        </p:attrNameLst>
                                      </p:cBhvr>
                                      <p:to>
                                        <p:strVal val="visible"/>
                                      </p:to>
                                    </p:set>
                                    <p:animEffect transition="in" filter="slide(fromBottom)">
                                      <p:cBhvr>
                                        <p:cTn id="17" dur="500"/>
                                        <p:tgtEl>
                                          <p:spTgt spid="23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 xmlns:a14="http://schemas.microsoft.com/office/drawing/2010/main">
                  <a14:imgLayer r:embed="rId5">
                    <a14:imgEffect>
                      <a14:backgroundRemoval t="10000" b="72917" l="10000" r="71771"/>
                    </a14:imgEffect>
                  </a14:imgLayer>
                </a14:imgProps>
              </a:ext>
              <a:ext uri="{28A0092B-C50C-407E-A947-70E740481C1C}">
                <a14:useLocalDpi xmlns="" xmlns:a14="http://schemas.microsoft.com/office/drawing/2010/main" val="0"/>
              </a:ext>
            </a:extLst>
          </a:blip>
          <a:srcRect l="29090" t="24848" r="29900" b="27475"/>
          <a:stretch/>
        </p:blipFill>
        <p:spPr>
          <a:xfrm>
            <a:off x="6927" y="1249792"/>
            <a:ext cx="2288113" cy="2660073"/>
          </a:xfrm>
          <a:prstGeom prst="rect">
            <a:avLst/>
          </a:prstGeom>
        </p:spPr>
      </p:pic>
      <p:sp>
        <p:nvSpPr>
          <p:cNvPr id="4" name="TextBox 3"/>
          <p:cNvSpPr txBox="1"/>
          <p:nvPr/>
        </p:nvSpPr>
        <p:spPr>
          <a:xfrm>
            <a:off x="4496855" y="4440409"/>
            <a:ext cx="1911927"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a:solidFill>
                  <a:prstClr val="black"/>
                </a:solidFill>
                <a:latin typeface="Times New Roman" pitchFamily="18" charset="0"/>
                <a:cs typeface="Times New Roman" pitchFamily="18" charset="0"/>
              </a:rPr>
              <a:t> </a:t>
            </a:r>
            <a:r>
              <a:rPr lang="vi-VN" sz="3200" dirty="0">
                <a:solidFill>
                  <a:prstClr val="black"/>
                </a:solidFill>
                <a:latin typeface="Times New Roman" pitchFamily="18" charset="0"/>
                <a:cs typeface="Times New Roman" pitchFamily="18" charset="0"/>
              </a:rPr>
              <a:t>I</a:t>
            </a:r>
            <a:r>
              <a:rPr lang="en-US" sz="3200" dirty="0" err="1">
                <a:solidFill>
                  <a:prstClr val="black"/>
                </a:solidFill>
                <a:latin typeface="Times New Roman" pitchFamily="18" charset="0"/>
                <a:cs typeface="Times New Roman" pitchFamily="18" charset="0"/>
              </a:rPr>
              <a:t>ndonesia</a:t>
            </a:r>
            <a:r>
              <a:rPr lang="vi-VN" sz="3200" dirty="0">
                <a:solidFill>
                  <a:prstClr val="black"/>
                </a:solidFill>
                <a:latin typeface="Times New Roman" pitchFamily="18" charset="0"/>
                <a:cs typeface="Times New Roman" pitchFamily="18" charset="0"/>
              </a:rPr>
              <a:t> </a:t>
            </a:r>
            <a:endParaRPr lang="en-US" sz="3200" dirty="0">
              <a:solidFill>
                <a:prstClr val="black"/>
              </a:solidFill>
              <a:latin typeface="Times New Roman" pitchFamily="18" charset="0"/>
              <a:cs typeface="Times New Roman" pitchFamily="18" charset="0"/>
            </a:endParaRPr>
          </a:p>
        </p:txBody>
      </p:sp>
      <p:pic>
        <p:nvPicPr>
          <p:cNvPr id="5" name="Picture 4">
            <a:hlinkClick r:id="rId6" action="ppaction://hlinksldjump"/>
          </p:cNvPr>
          <p:cNvPicPr>
            <a:picLocks noChangeAspect="1"/>
          </p:cNvPicPr>
          <p:nvPr/>
        </p:nvPicPr>
        <p:blipFill rotWithShape="1">
          <a:blip r:embed="rId7">
            <a:extLst>
              <a:ext uri="{BEBA8EAE-BF5A-486C-A8C5-ECC9F3942E4B}">
                <a14:imgProps xmlns="" xmlns:a14="http://schemas.microsoft.com/office/drawing/2010/main">
                  <a14:imgLayer r:embed="rId8">
                    <a14:imgEffect>
                      <a14:backgroundRemoval t="57667" b="100000" l="3667" r="26111"/>
                    </a14:imgEffect>
                  </a14:imgLayer>
                </a14:imgProps>
              </a:ext>
              <a:ext uri="{28A0092B-C50C-407E-A947-70E740481C1C}">
                <a14:useLocalDpi xmlns="" xmlns:a14="http://schemas.microsoft.com/office/drawing/2010/main" val="0"/>
              </a:ext>
            </a:extLst>
          </a:blip>
          <a:srcRect l="3454" t="58182" r="74243"/>
          <a:stretch/>
        </p:blipFill>
        <p:spPr>
          <a:xfrm>
            <a:off x="7447875" y="4440409"/>
            <a:ext cx="1911927" cy="2389882"/>
          </a:xfrm>
          <a:prstGeom prst="rect">
            <a:avLst/>
          </a:prstGeom>
        </p:spPr>
      </p:pic>
      <p:grpSp>
        <p:nvGrpSpPr>
          <p:cNvPr id="6" name="Group 5">
            <a:extLst>
              <a:ext uri="{FF2B5EF4-FFF2-40B4-BE49-F238E27FC236}">
                <a16:creationId xmlns="" xmlns:a16="http://schemas.microsoft.com/office/drawing/2014/main" id="{27254B57-62B7-6551-2F34-1A350ACF1232}"/>
              </a:ext>
            </a:extLst>
          </p:cNvPr>
          <p:cNvGrpSpPr/>
          <p:nvPr/>
        </p:nvGrpSpPr>
        <p:grpSpPr>
          <a:xfrm>
            <a:off x="2295040" y="292406"/>
            <a:ext cx="6315560" cy="3821706"/>
            <a:chOff x="2295040" y="292406"/>
            <a:chExt cx="6315560" cy="3821706"/>
          </a:xfrm>
        </p:grpSpPr>
        <p:sp>
          <p:nvSpPr>
            <p:cNvPr id="3" name="TextBox 2"/>
            <p:cNvSpPr txBox="1"/>
            <p:nvPr/>
          </p:nvSpPr>
          <p:spPr>
            <a:xfrm>
              <a:off x="2295040" y="292406"/>
              <a:ext cx="6315560" cy="382170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US" sz="3200" dirty="0">
                <a:solidFill>
                  <a:prstClr val="black"/>
                </a:solidFill>
                <a:latin typeface="Times New Roman" pitchFamily="18" charset="0"/>
                <a:cs typeface="Times New Roman" pitchFamily="18" charset="0"/>
              </a:endParaRPr>
            </a:p>
          </p:txBody>
        </p:sp>
        <p:pic>
          <p:nvPicPr>
            <p:cNvPr id="5122" name="Picture 2" descr="Quốc kỳ Indonesia – Wikipedia tiếng Việt">
              <a:extLst>
                <a:ext uri="{FF2B5EF4-FFF2-40B4-BE49-F238E27FC236}">
                  <a16:creationId xmlns="" xmlns:a16="http://schemas.microsoft.com/office/drawing/2014/main" id="{10A036D7-BB01-6247-3876-30519327B38C}"/>
                </a:ext>
              </a:extLst>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2606919" y="422299"/>
              <a:ext cx="5691801" cy="3561920"/>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312833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 xmlns:a14="http://schemas.microsoft.com/office/drawing/2010/main">
                  <a14:imgLayer r:embed="rId4">
                    <a14:imgEffect>
                      <a14:backgroundRemoval t="10000" b="72917" l="10000" r="71771"/>
                    </a14:imgEffect>
                  </a14:imgLayer>
                </a14:imgProps>
              </a:ext>
              <a:ext uri="{28A0092B-C50C-407E-A947-70E740481C1C}">
                <a14:useLocalDpi xmlns="" xmlns:a14="http://schemas.microsoft.com/office/drawing/2010/main" val="0"/>
              </a:ext>
            </a:extLst>
          </a:blip>
          <a:srcRect l="29090" t="24848" r="29900" b="27475"/>
          <a:stretch/>
        </p:blipFill>
        <p:spPr>
          <a:xfrm>
            <a:off x="6927" y="1249792"/>
            <a:ext cx="2288113" cy="2660073"/>
          </a:xfrm>
          <a:prstGeom prst="rect">
            <a:avLst/>
          </a:prstGeom>
        </p:spPr>
      </p:pic>
      <p:sp>
        <p:nvSpPr>
          <p:cNvPr id="4" name="TextBox 3"/>
          <p:cNvSpPr txBox="1"/>
          <p:nvPr/>
        </p:nvSpPr>
        <p:spPr>
          <a:xfrm>
            <a:off x="4602215" y="4335384"/>
            <a:ext cx="181054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Malaysia</a:t>
            </a:r>
            <a:r>
              <a:rPr lang="vi-VN" sz="3200" dirty="0">
                <a:solidFill>
                  <a:prstClr val="black"/>
                </a:solidFill>
                <a:latin typeface="Times New Roman" pitchFamily="18" charset="0"/>
                <a:cs typeface="Times New Roman" pitchFamily="18" charset="0"/>
              </a:rPr>
              <a:t> </a:t>
            </a:r>
            <a:endParaRPr lang="en-US" sz="3200" dirty="0">
              <a:solidFill>
                <a:prstClr val="black"/>
              </a:solidFill>
              <a:latin typeface="Times New Roman" pitchFamily="18" charset="0"/>
              <a:cs typeface="Times New Roman" pitchFamily="18" charset="0"/>
            </a:endParaRPr>
          </a:p>
        </p:txBody>
      </p:sp>
      <p:pic>
        <p:nvPicPr>
          <p:cNvPr id="5" name="Picture 4">
            <a:hlinkClick r:id="rId5" action="ppaction://hlinksldjump"/>
          </p:cNvPr>
          <p:cNvPicPr>
            <a:picLocks noChangeAspect="1"/>
          </p:cNvPicPr>
          <p:nvPr/>
        </p:nvPicPr>
        <p:blipFill rotWithShape="1">
          <a:blip r:embed="rId6">
            <a:extLst>
              <a:ext uri="{BEBA8EAE-BF5A-486C-A8C5-ECC9F3942E4B}">
                <a14:imgProps xmlns="" xmlns:a14="http://schemas.microsoft.com/office/drawing/2010/main">
                  <a14:imgLayer r:embed="rId7">
                    <a14:imgEffect>
                      <a14:backgroundRemoval t="57667" b="100000" l="3667" r="26111"/>
                    </a14:imgEffect>
                  </a14:imgLayer>
                </a14:imgProps>
              </a:ext>
              <a:ext uri="{28A0092B-C50C-407E-A947-70E740481C1C}">
                <a14:useLocalDpi xmlns="" xmlns:a14="http://schemas.microsoft.com/office/drawing/2010/main" val="0"/>
              </a:ext>
            </a:extLst>
          </a:blip>
          <a:srcRect l="3454" t="58182" r="74243"/>
          <a:stretch/>
        </p:blipFill>
        <p:spPr>
          <a:xfrm>
            <a:off x="7447875" y="4440409"/>
            <a:ext cx="1911927" cy="2389882"/>
          </a:xfrm>
          <a:prstGeom prst="rect">
            <a:avLst/>
          </a:prstGeom>
        </p:spPr>
      </p:pic>
      <p:grpSp>
        <p:nvGrpSpPr>
          <p:cNvPr id="6" name="Group 6">
            <a:extLst>
              <a:ext uri="{FF2B5EF4-FFF2-40B4-BE49-F238E27FC236}">
                <a16:creationId xmlns="" xmlns:a16="http://schemas.microsoft.com/office/drawing/2014/main" id="{56953959-601B-8D25-38B8-3799586DE46A}"/>
              </a:ext>
            </a:extLst>
          </p:cNvPr>
          <p:cNvGrpSpPr/>
          <p:nvPr/>
        </p:nvGrpSpPr>
        <p:grpSpPr>
          <a:xfrm>
            <a:off x="2235405" y="139622"/>
            <a:ext cx="6544160" cy="3810000"/>
            <a:chOff x="2295040" y="304800"/>
            <a:chExt cx="6544160" cy="3810000"/>
          </a:xfrm>
        </p:grpSpPr>
        <p:sp>
          <p:nvSpPr>
            <p:cNvPr id="3" name="TextBox 2"/>
            <p:cNvSpPr txBox="1"/>
            <p:nvPr/>
          </p:nvSpPr>
          <p:spPr>
            <a:xfrm>
              <a:off x="2295040" y="304800"/>
              <a:ext cx="6544160" cy="381000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US" sz="3200" dirty="0">
                <a:solidFill>
                  <a:prstClr val="black"/>
                </a:solidFill>
                <a:latin typeface="Times New Roman" pitchFamily="18" charset="0"/>
                <a:cs typeface="Times New Roman" pitchFamily="18" charset="0"/>
              </a:endParaRPr>
            </a:p>
          </p:txBody>
        </p:sp>
        <p:pic>
          <p:nvPicPr>
            <p:cNvPr id="6148" name="Picture 4" descr="Quốc kỳ Malaysia – Wikipedia tiếng Việt">
              <a:extLst>
                <a:ext uri="{FF2B5EF4-FFF2-40B4-BE49-F238E27FC236}">
                  <a16:creationId xmlns="" xmlns:a16="http://schemas.microsoft.com/office/drawing/2014/main" id="{2843CDE4-09EC-706A-F2D9-AF7EADBB6A3C}"/>
                </a:ext>
              </a:extLst>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2528645" y="690562"/>
              <a:ext cx="6076950" cy="3038475"/>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312833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 xmlns:a14="http://schemas.microsoft.com/office/drawing/2010/main">
                  <a14:imgLayer r:embed="rId4">
                    <a14:imgEffect>
                      <a14:backgroundRemoval t="10000" b="72917" l="10000" r="71771"/>
                    </a14:imgEffect>
                  </a14:imgLayer>
                </a14:imgProps>
              </a:ext>
              <a:ext uri="{28A0092B-C50C-407E-A947-70E740481C1C}">
                <a14:useLocalDpi xmlns="" xmlns:a14="http://schemas.microsoft.com/office/drawing/2010/main" val="0"/>
              </a:ext>
            </a:extLst>
          </a:blip>
          <a:srcRect l="29090" t="24848" r="29900" b="27475"/>
          <a:stretch/>
        </p:blipFill>
        <p:spPr>
          <a:xfrm>
            <a:off x="6927" y="1249792"/>
            <a:ext cx="2288113" cy="2660073"/>
          </a:xfrm>
          <a:prstGeom prst="rect">
            <a:avLst/>
          </a:prstGeom>
        </p:spPr>
      </p:pic>
      <p:sp>
        <p:nvSpPr>
          <p:cNvPr id="3" name="TextBox 2"/>
          <p:cNvSpPr txBox="1"/>
          <p:nvPr/>
        </p:nvSpPr>
        <p:spPr>
          <a:xfrm>
            <a:off x="2295040" y="214764"/>
            <a:ext cx="6467960" cy="412863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US" sz="3200" dirty="0">
              <a:solidFill>
                <a:prstClr val="black"/>
              </a:solidFill>
              <a:latin typeface="Times New Roman" pitchFamily="18" charset="0"/>
              <a:cs typeface="Times New Roman" pitchFamily="18" charset="0"/>
            </a:endParaRPr>
          </a:p>
        </p:txBody>
      </p:sp>
      <p:sp>
        <p:nvSpPr>
          <p:cNvPr id="4" name="TextBox 3"/>
          <p:cNvSpPr txBox="1"/>
          <p:nvPr/>
        </p:nvSpPr>
        <p:spPr>
          <a:xfrm>
            <a:off x="4419600" y="4648200"/>
            <a:ext cx="18288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err="1">
                <a:solidFill>
                  <a:prstClr val="black"/>
                </a:solidFill>
                <a:latin typeface="Times New Roman" pitchFamily="18" charset="0"/>
                <a:cs typeface="Times New Roman" pitchFamily="18" charset="0"/>
              </a:rPr>
              <a:t>Việt</a:t>
            </a:r>
            <a:r>
              <a:rPr lang="en-US" sz="3200" dirty="0">
                <a:solidFill>
                  <a:prstClr val="black"/>
                </a:solidFill>
                <a:latin typeface="Times New Roman" pitchFamily="18" charset="0"/>
                <a:cs typeface="Times New Roman" pitchFamily="18" charset="0"/>
              </a:rPr>
              <a:t> Nam</a:t>
            </a:r>
          </a:p>
        </p:txBody>
      </p:sp>
      <p:pic>
        <p:nvPicPr>
          <p:cNvPr id="5" name="Picture 4">
            <a:hlinkClick r:id="rId5" action="ppaction://hlinksldjump"/>
          </p:cNvPr>
          <p:cNvPicPr>
            <a:picLocks noChangeAspect="1"/>
          </p:cNvPicPr>
          <p:nvPr/>
        </p:nvPicPr>
        <p:blipFill rotWithShape="1">
          <a:blip r:embed="rId6">
            <a:extLst>
              <a:ext uri="{BEBA8EAE-BF5A-486C-A8C5-ECC9F3942E4B}">
                <a14:imgProps xmlns="" xmlns:a14="http://schemas.microsoft.com/office/drawing/2010/main">
                  <a14:imgLayer r:embed="rId7">
                    <a14:imgEffect>
                      <a14:backgroundRemoval t="57667" b="100000" l="3667" r="26111"/>
                    </a14:imgEffect>
                  </a14:imgLayer>
                </a14:imgProps>
              </a:ext>
              <a:ext uri="{28A0092B-C50C-407E-A947-70E740481C1C}">
                <a14:useLocalDpi xmlns="" xmlns:a14="http://schemas.microsoft.com/office/drawing/2010/main" val="0"/>
              </a:ext>
            </a:extLst>
          </a:blip>
          <a:srcRect l="3454" t="58182" r="74243"/>
          <a:stretch/>
        </p:blipFill>
        <p:spPr>
          <a:xfrm>
            <a:off x="7447875" y="4440409"/>
            <a:ext cx="1911927" cy="2389882"/>
          </a:xfrm>
          <a:prstGeom prst="rect">
            <a:avLst/>
          </a:prstGeom>
        </p:spPr>
      </p:pic>
      <p:pic>
        <p:nvPicPr>
          <p:cNvPr id="7170" name="Picture 2" descr="Quốc kỳ Việt Nam – Wikipedia tiếng Việt">
            <a:extLst>
              <a:ext uri="{FF2B5EF4-FFF2-40B4-BE49-F238E27FC236}">
                <a16:creationId xmlns="" xmlns:a16="http://schemas.microsoft.com/office/drawing/2014/main" id="{126870FA-D240-907B-48C7-2B7F7E058A99}"/>
              </a:ext>
            </a:extLst>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2649928" y="374895"/>
            <a:ext cx="5758184" cy="38435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2833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 xmlns:a14="http://schemas.microsoft.com/office/drawing/2010/main">
                  <a14:imgLayer r:embed="rId4">
                    <a14:imgEffect>
                      <a14:backgroundRemoval t="10000" b="72917" l="10000" r="71771"/>
                    </a14:imgEffect>
                  </a14:imgLayer>
                </a14:imgProps>
              </a:ext>
              <a:ext uri="{28A0092B-C50C-407E-A947-70E740481C1C}">
                <a14:useLocalDpi xmlns="" xmlns:a14="http://schemas.microsoft.com/office/drawing/2010/main" val="0"/>
              </a:ext>
            </a:extLst>
          </a:blip>
          <a:srcRect l="29090" t="24848" r="29900" b="27475"/>
          <a:stretch/>
        </p:blipFill>
        <p:spPr>
          <a:xfrm>
            <a:off x="6927" y="1249792"/>
            <a:ext cx="2288113" cy="2660073"/>
          </a:xfrm>
          <a:prstGeom prst="rect">
            <a:avLst/>
          </a:prstGeom>
        </p:spPr>
      </p:pic>
      <p:sp>
        <p:nvSpPr>
          <p:cNvPr id="3" name="TextBox 2"/>
          <p:cNvSpPr txBox="1"/>
          <p:nvPr/>
        </p:nvSpPr>
        <p:spPr>
          <a:xfrm>
            <a:off x="2295041" y="707995"/>
            <a:ext cx="6544160" cy="323359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US" sz="3200" dirty="0">
              <a:solidFill>
                <a:prstClr val="black"/>
              </a:solidFill>
              <a:latin typeface="Times New Roman" pitchFamily="18" charset="0"/>
              <a:cs typeface="Times New Roman" pitchFamily="18" charset="0"/>
            </a:endParaRPr>
          </a:p>
        </p:txBody>
      </p:sp>
      <p:sp>
        <p:nvSpPr>
          <p:cNvPr id="4" name="TextBox 3"/>
          <p:cNvSpPr txBox="1"/>
          <p:nvPr/>
        </p:nvSpPr>
        <p:spPr>
          <a:xfrm>
            <a:off x="4536841" y="4267200"/>
            <a:ext cx="206056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Philippines </a:t>
            </a:r>
          </a:p>
        </p:txBody>
      </p:sp>
      <p:pic>
        <p:nvPicPr>
          <p:cNvPr id="5" name="Picture 4">
            <a:hlinkClick r:id="rId5" action="ppaction://hlinksldjump"/>
          </p:cNvPr>
          <p:cNvPicPr>
            <a:picLocks noChangeAspect="1"/>
          </p:cNvPicPr>
          <p:nvPr/>
        </p:nvPicPr>
        <p:blipFill rotWithShape="1">
          <a:blip r:embed="rId6">
            <a:extLst>
              <a:ext uri="{BEBA8EAE-BF5A-486C-A8C5-ECC9F3942E4B}">
                <a14:imgProps xmlns="" xmlns:a14="http://schemas.microsoft.com/office/drawing/2010/main">
                  <a14:imgLayer r:embed="rId7">
                    <a14:imgEffect>
                      <a14:backgroundRemoval t="57667" b="100000" l="3667" r="26111"/>
                    </a14:imgEffect>
                  </a14:imgLayer>
                </a14:imgProps>
              </a:ext>
              <a:ext uri="{28A0092B-C50C-407E-A947-70E740481C1C}">
                <a14:useLocalDpi xmlns="" xmlns:a14="http://schemas.microsoft.com/office/drawing/2010/main" val="0"/>
              </a:ext>
            </a:extLst>
          </a:blip>
          <a:srcRect l="3454" t="58182" r="74243"/>
          <a:stretch/>
        </p:blipFill>
        <p:spPr>
          <a:xfrm>
            <a:off x="7447875" y="4440409"/>
            <a:ext cx="1911927" cy="2389882"/>
          </a:xfrm>
          <a:prstGeom prst="rect">
            <a:avLst/>
          </a:prstGeom>
        </p:spPr>
      </p:pic>
      <p:pic>
        <p:nvPicPr>
          <p:cNvPr id="8194" name="Picture 2">
            <a:extLst>
              <a:ext uri="{FF2B5EF4-FFF2-40B4-BE49-F238E27FC236}">
                <a16:creationId xmlns="" xmlns:a16="http://schemas.microsoft.com/office/drawing/2014/main" id="{9E8AEB51-13AE-9F22-68A5-73F1F8CAF5C9}"/>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557221" y="819842"/>
            <a:ext cx="6019800" cy="30099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2833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hlinkClick r:id="" action="ppaction://hlinkshowjump?jump=nextslide"/>
          </p:cNvPr>
          <p:cNvSpPr/>
          <p:nvPr/>
        </p:nvSpPr>
        <p:spPr>
          <a:xfrm>
            <a:off x="2362200" y="2209800"/>
            <a:ext cx="4705350" cy="21336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5400">
                <a:solidFill>
                  <a:srgbClr val="FF0000"/>
                </a:solidFill>
                <a:latin typeface="Times New Roman" pitchFamily="18" charset="0"/>
                <a:cs typeface="Times New Roman" pitchFamily="18" charset="0"/>
              </a:rPr>
              <a:t>BÀI MỚI</a:t>
            </a:r>
          </a:p>
        </p:txBody>
      </p:sp>
    </p:spTree>
    <p:extLst>
      <p:ext uri="{BB962C8B-B14F-4D97-AF65-F5344CB8AC3E}">
        <p14:creationId xmlns="" xmlns:p14="http://schemas.microsoft.com/office/powerpoint/2010/main" val="20087898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550px-Association_of_Southeast_Asian_Nations_(orthographic_projection)"/>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424355" y="556552"/>
            <a:ext cx="6141875" cy="5940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1489939" y="857250"/>
            <a:ext cx="6108143" cy="704037"/>
          </a:xfrm>
          <a:prstGeom prst="rect">
            <a:avLst/>
          </a:prstGeom>
          <a:solidFill>
            <a:schemeClr val="bg1"/>
          </a:solidFill>
          <a:ln>
            <a:solidFill>
              <a:schemeClr val="bg1"/>
            </a:solidFill>
          </a:ln>
        </p:spPr>
        <p:txBody>
          <a:bodyPr wrap="none" lIns="91438" tIns="45719" rIns="91438" bIns="45719">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3975"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Khu</a:t>
            </a:r>
            <a:r>
              <a:rPr lang="en-US" sz="3975"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975"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vực</a:t>
            </a:r>
            <a:r>
              <a:rPr lang="en-US" sz="3975"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975"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đông</a:t>
            </a:r>
            <a:r>
              <a:rPr lang="en-US" sz="3975"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975"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nam</a:t>
            </a:r>
            <a:r>
              <a:rPr lang="en-US" sz="3975"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á</a:t>
            </a:r>
          </a:p>
        </p:txBody>
      </p:sp>
      <p:sp>
        <p:nvSpPr>
          <p:cNvPr id="4" name="Title 3">
            <a:extLst>
              <a:ext uri="{FF2B5EF4-FFF2-40B4-BE49-F238E27FC236}">
                <a16:creationId xmlns="" xmlns:a16="http://schemas.microsoft.com/office/drawing/2014/main" id="{6BE94E2B-3738-4EF2-803E-5D46348B5BB0}"/>
              </a:ext>
            </a:extLst>
          </p:cNvPr>
          <p:cNvSpPr>
            <a:spLocks noGrp="1"/>
          </p:cNvSpPr>
          <p:nvPr>
            <p:ph type="ctrTitle"/>
          </p:nvPr>
        </p:nvSpPr>
        <p:spPr>
          <a:xfrm>
            <a:off x="242669" y="4708281"/>
            <a:ext cx="8725485" cy="991772"/>
          </a:xfrm>
          <a:solidFill>
            <a:schemeClr val="bg1"/>
          </a:solidFill>
          <a:ln>
            <a:solidFill>
              <a:schemeClr val="tx1"/>
            </a:solidFill>
          </a:ln>
        </p:spPr>
        <p:txBody>
          <a:bodyPr/>
          <a:lstStyle/>
          <a:p>
            <a:pPr algn="ctr"/>
            <a:r>
              <a:rPr lang="vi-VN" sz="2550" b="1" dirty="0">
                <a:solidFill>
                  <a:srgbClr val="0070C0"/>
                </a:solidFill>
                <a:latin typeface="Times New Roman" panose="02020603050405020304" pitchFamily="18" charset="0"/>
                <a:cs typeface="Times New Roman" panose="02020603050405020304" pitchFamily="18" charset="0"/>
              </a:rPr>
              <a:t>BÀI 11: VỊ TRÍ ĐỊA LÍ, ĐIỀU KIỆN TỰ NHIÊN, </a:t>
            </a:r>
            <a:br>
              <a:rPr lang="vi-VN" sz="2550" b="1" dirty="0">
                <a:solidFill>
                  <a:srgbClr val="0070C0"/>
                </a:solidFill>
                <a:latin typeface="Times New Roman" panose="02020603050405020304" pitchFamily="18" charset="0"/>
                <a:cs typeface="Times New Roman" panose="02020603050405020304" pitchFamily="18" charset="0"/>
              </a:rPr>
            </a:br>
            <a:r>
              <a:rPr lang="vi-VN" sz="2550" b="1" dirty="0">
                <a:solidFill>
                  <a:srgbClr val="0070C0"/>
                </a:solidFill>
                <a:latin typeface="Times New Roman" panose="02020603050405020304" pitchFamily="18" charset="0"/>
                <a:cs typeface="Times New Roman" panose="02020603050405020304" pitchFamily="18" charset="0"/>
              </a:rPr>
              <a:t>DÂN CƯ, XÃ HỘI VÀ KINH TẾ KHU VỰC ĐÔNG NAM Á</a:t>
            </a:r>
          </a:p>
        </p:txBody>
      </p:sp>
    </p:spTree>
    <p:extLst>
      <p:ext uri="{BB962C8B-B14F-4D97-AF65-F5344CB8AC3E}">
        <p14:creationId xmlns="" xmlns:p14="http://schemas.microsoft.com/office/powerpoint/2010/main" val="312440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E9AB13-515C-4BF4-B0B2-B9CC96559154}"/>
              </a:ext>
            </a:extLst>
          </p:cNvPr>
          <p:cNvSpPr>
            <a:spLocks noGrp="1"/>
          </p:cNvSpPr>
          <p:nvPr>
            <p:ph type="title"/>
          </p:nvPr>
        </p:nvSpPr>
        <p:spPr>
          <a:xfrm>
            <a:off x="1636933" y="987910"/>
            <a:ext cx="3786163" cy="481819"/>
          </a:xfrm>
          <a:ln>
            <a:solidFill>
              <a:schemeClr val="tx1"/>
            </a:solidFill>
          </a:ln>
        </p:spPr>
        <p:txBody>
          <a:bodyPr>
            <a:normAutofit fontScale="90000"/>
          </a:bodyPr>
          <a:lstStyle/>
          <a:p>
            <a:pPr algn="ctr"/>
            <a:r>
              <a:rPr lang="vi-VN" b="1" dirty="0">
                <a:solidFill>
                  <a:srgbClr val="FF0000"/>
                </a:solidFill>
                <a:latin typeface="Times New Roman" panose="02020603050405020304" pitchFamily="18" charset="0"/>
                <a:cs typeface="Times New Roman" panose="02020603050405020304" pitchFamily="18" charset="0"/>
              </a:rPr>
              <a:t>MỤC TIÊU CẦN ĐẠT</a:t>
            </a:r>
          </a:p>
        </p:txBody>
      </p:sp>
      <p:sp>
        <p:nvSpPr>
          <p:cNvPr id="3" name="Content Placeholder 2">
            <a:extLst>
              <a:ext uri="{FF2B5EF4-FFF2-40B4-BE49-F238E27FC236}">
                <a16:creationId xmlns="" xmlns:a16="http://schemas.microsoft.com/office/drawing/2014/main" id="{AFBA83FE-8B9C-4E14-BF1D-510F946268FA}"/>
              </a:ext>
            </a:extLst>
          </p:cNvPr>
          <p:cNvSpPr>
            <a:spLocks noGrp="1"/>
          </p:cNvSpPr>
          <p:nvPr>
            <p:ph idx="1"/>
          </p:nvPr>
        </p:nvSpPr>
        <p:spPr>
          <a:xfrm>
            <a:off x="508000" y="1680210"/>
            <a:ext cx="7837658" cy="4093699"/>
          </a:xfrm>
          <a:solidFill>
            <a:srgbClr val="FFFF00"/>
          </a:solidFill>
          <a:ln>
            <a:solidFill>
              <a:srgbClr val="FF0000"/>
            </a:solidFill>
          </a:ln>
        </p:spPr>
        <p:txBody>
          <a:bodyPr>
            <a:normAutofit/>
          </a:bodyPr>
          <a:lstStyle/>
          <a:p>
            <a:pPr marL="0" indent="0">
              <a:buNone/>
            </a:pPr>
            <a:r>
              <a:rPr lang="vi-VN" sz="2400" dirty="0">
                <a:solidFill>
                  <a:srgbClr val="FF0000"/>
                </a:solidFill>
                <a:latin typeface="Times New Roman" panose="02020603050405020304" pitchFamily="18" charset="0"/>
                <a:cs typeface="Times New Roman" panose="02020603050405020304" pitchFamily="18" charset="0"/>
              </a:rPr>
              <a:t>- Phân tích được ảnh hưởng của vị trí địa lí, phạm vi lãnh thổ, đặc điểm tự nhiên và tài nguyên thiên nhiên đến phát triển kinh tế xã hội.</a:t>
            </a:r>
          </a:p>
          <a:p>
            <a:pPr marL="0" indent="0">
              <a:buNone/>
            </a:pPr>
            <a:r>
              <a:rPr lang="vi-VN" sz="2400" dirty="0">
                <a:solidFill>
                  <a:srgbClr val="FF0000"/>
                </a:solidFill>
                <a:latin typeface="Times New Roman" panose="02020603050405020304" pitchFamily="18" charset="0"/>
                <a:cs typeface="Times New Roman" panose="02020603050405020304" pitchFamily="18" charset="0"/>
              </a:rPr>
              <a:t>– Phân tích được tác động của các đặc điểm dân cư, xã hội đến sự phát triển kinh tế... xã hội.</a:t>
            </a:r>
          </a:p>
          <a:p>
            <a:pPr marL="0" indent="0">
              <a:buNone/>
            </a:pPr>
            <a:r>
              <a:rPr lang="vi-VN" sz="2400" dirty="0">
                <a:solidFill>
                  <a:srgbClr val="FF0000"/>
                </a:solidFill>
                <a:latin typeface="Times New Roman" panose="02020603050405020304" pitchFamily="18" charset="0"/>
                <a:cs typeface="Times New Roman" panose="02020603050405020304" pitchFamily="18" charset="0"/>
              </a:rPr>
              <a:t>- Trình bày và giải thích được tình hình phát triển kinh tế chung, sự phát triển các ngành kinh tế của Đông Nam Á.</a:t>
            </a:r>
          </a:p>
          <a:p>
            <a:pPr marL="0" indent="0">
              <a:buNone/>
            </a:pPr>
            <a:r>
              <a:rPr lang="vi-VN" sz="2400" dirty="0">
                <a:solidFill>
                  <a:srgbClr val="FF0000"/>
                </a:solidFill>
                <a:latin typeface="Times New Roman" panose="02020603050405020304" pitchFamily="18" charset="0"/>
                <a:cs typeface="Times New Roman" panose="02020603050405020304" pitchFamily="18" charset="0"/>
              </a:rPr>
              <a:t>– Đọc được bản đồ, rút ra nhận xét; phân tích được số liệu, tư liệu.</a:t>
            </a:r>
          </a:p>
        </p:txBody>
      </p:sp>
    </p:spTree>
    <p:extLst>
      <p:ext uri="{BB962C8B-B14F-4D97-AF65-F5344CB8AC3E}">
        <p14:creationId xmlns="" xmlns:p14="http://schemas.microsoft.com/office/powerpoint/2010/main" val="414711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0F6EC7-1D7F-4E73-97C5-443BBD311649}"/>
              </a:ext>
            </a:extLst>
          </p:cNvPr>
          <p:cNvSpPr>
            <a:spLocks noGrp="1"/>
          </p:cNvSpPr>
          <p:nvPr>
            <p:ph type="title"/>
          </p:nvPr>
        </p:nvSpPr>
        <p:spPr>
          <a:xfrm>
            <a:off x="2649807" y="1283333"/>
            <a:ext cx="3015956" cy="481819"/>
          </a:xfrm>
          <a:ln w="19050">
            <a:solidFill>
              <a:schemeClr val="tx1"/>
            </a:solidFill>
          </a:ln>
        </p:spPr>
        <p:txBody>
          <a:bodyPr>
            <a:normAutofit/>
          </a:bodyPr>
          <a:lstStyle/>
          <a:p>
            <a:r>
              <a:rPr lang="en-US" sz="2400" dirty="0">
                <a:solidFill>
                  <a:srgbClr val="FF0000"/>
                </a:solidFill>
                <a:latin typeface="Times New Roman" panose="02020603050405020304" pitchFamily="18" charset="0"/>
                <a:cs typeface="Times New Roman" panose="02020603050405020304" pitchFamily="18" charset="0"/>
              </a:rPr>
              <a:t>NỘI DUNG BÀI HỌC</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 xmlns:a16="http://schemas.microsoft.com/office/drawing/2014/main" id="{1614D374-3AAF-41B2-A58C-1E4BC5E9D86D}"/>
              </a:ext>
            </a:extLst>
          </p:cNvPr>
          <p:cNvSpPr txBox="1">
            <a:spLocks/>
          </p:cNvSpPr>
          <p:nvPr/>
        </p:nvSpPr>
        <p:spPr>
          <a:xfrm>
            <a:off x="221373" y="2640863"/>
            <a:ext cx="2152551" cy="1160052"/>
          </a:xfrm>
          <a:prstGeom prst="rect">
            <a:avLst/>
          </a:prstGeom>
          <a:ln w="19050">
            <a:solidFill>
              <a:schemeClr val="tx1"/>
            </a:solidFill>
          </a:ln>
        </p:spPr>
        <p:txBody>
          <a:bodyPr vert="horz" lIns="68580" tIns="34290" rIns="68580" bIns="3429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p>
            <a:pPr algn="ctr"/>
            <a:r>
              <a:rPr lang="en-US" sz="2400" dirty="0">
                <a:solidFill>
                  <a:srgbClr val="FF0000"/>
                </a:solidFill>
                <a:latin typeface="Times New Roman" panose="02020603050405020304" pitchFamily="18" charset="0"/>
                <a:cs typeface="Times New Roman" panose="02020603050405020304" pitchFamily="18" charset="0"/>
              </a:rPr>
              <a:t>VỊ TRÍ ĐỊA LÍ VÀ ĐKTN</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 xmlns:a16="http://schemas.microsoft.com/office/drawing/2014/main" id="{DCEA3D75-7715-4144-B434-43295D051C1A}"/>
              </a:ext>
            </a:extLst>
          </p:cNvPr>
          <p:cNvSpPr txBox="1">
            <a:spLocks/>
          </p:cNvSpPr>
          <p:nvPr/>
        </p:nvSpPr>
        <p:spPr>
          <a:xfrm>
            <a:off x="3081509" y="2640863"/>
            <a:ext cx="2152551" cy="1160052"/>
          </a:xfrm>
          <a:prstGeom prst="rect">
            <a:avLst/>
          </a:prstGeom>
          <a:ln w="19050">
            <a:solidFill>
              <a:schemeClr val="tx1"/>
            </a:solidFill>
          </a:ln>
        </p:spPr>
        <p:txBody>
          <a:bodyPr vert="horz" lIns="68580" tIns="34290" rIns="68580" bIns="3429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p>
            <a:pPr algn="ctr"/>
            <a:r>
              <a:rPr lang="en-US" sz="2400" dirty="0">
                <a:solidFill>
                  <a:srgbClr val="FF0000"/>
                </a:solidFill>
                <a:latin typeface="Times New Roman" panose="02020603050405020304" pitchFamily="18" charset="0"/>
                <a:cs typeface="Times New Roman" panose="02020603050405020304" pitchFamily="18" charset="0"/>
              </a:rPr>
              <a:t>DÂN C</a:t>
            </a:r>
            <a:r>
              <a:rPr lang="vi-VN" sz="2400" dirty="0">
                <a:solidFill>
                  <a:srgbClr val="FF0000"/>
                </a:solidFill>
                <a:latin typeface="Times New Roman" panose="02020603050405020304" pitchFamily="18" charset="0"/>
                <a:cs typeface="Times New Roman" panose="02020603050405020304" pitchFamily="18" charset="0"/>
              </a:rPr>
              <a:t>Ư</a:t>
            </a:r>
            <a:r>
              <a:rPr lang="en-US" sz="2400" dirty="0">
                <a:solidFill>
                  <a:srgbClr val="FF0000"/>
                </a:solidFill>
                <a:latin typeface="Times New Roman" panose="02020603050405020304" pitchFamily="18" charset="0"/>
                <a:cs typeface="Times New Roman" panose="02020603050405020304" pitchFamily="18" charset="0"/>
              </a:rPr>
              <a:t> VÀ    XÃ HỘI</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 xmlns:a16="http://schemas.microsoft.com/office/drawing/2014/main" id="{AED7B4D1-9559-4C60-88E4-BC2C5626E96B}"/>
              </a:ext>
            </a:extLst>
          </p:cNvPr>
          <p:cNvSpPr txBox="1">
            <a:spLocks/>
          </p:cNvSpPr>
          <p:nvPr/>
        </p:nvSpPr>
        <p:spPr>
          <a:xfrm>
            <a:off x="6006709" y="2640863"/>
            <a:ext cx="2152551" cy="1160052"/>
          </a:xfrm>
          <a:prstGeom prst="rect">
            <a:avLst/>
          </a:prstGeom>
          <a:solidFill>
            <a:schemeClr val="bg1"/>
          </a:solidFill>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p>
            <a:pPr algn="ctr"/>
            <a:r>
              <a:rPr lang="en-US" sz="2400" dirty="0">
                <a:solidFill>
                  <a:srgbClr val="FF0000"/>
                </a:solidFill>
                <a:latin typeface="Times New Roman" panose="02020603050405020304" pitchFamily="18" charset="0"/>
                <a:cs typeface="Times New Roman" panose="02020603050405020304" pitchFamily="18" charset="0"/>
              </a:rPr>
              <a:t> KINH TẾ</a:t>
            </a:r>
            <a:endParaRPr lang="vi-VN" sz="2400" dirty="0">
              <a:solidFill>
                <a:srgbClr val="FF0000"/>
              </a:solidFill>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 xmlns:a16="http://schemas.microsoft.com/office/drawing/2014/main" id="{E0024AF4-9DF2-4961-9793-BC0838FFE83E}"/>
              </a:ext>
            </a:extLst>
          </p:cNvPr>
          <p:cNvCxnSpPr>
            <a:stCxn id="2" idx="2"/>
            <a:endCxn id="4" idx="0"/>
          </p:cNvCxnSpPr>
          <p:nvPr/>
        </p:nvCxnSpPr>
        <p:spPr>
          <a:xfrm flipH="1">
            <a:off x="1297649" y="1765151"/>
            <a:ext cx="2860136" cy="8757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 xmlns:a16="http://schemas.microsoft.com/office/drawing/2014/main" id="{DEB8CA85-5C55-46C0-9DC8-013F20272231}"/>
              </a:ext>
            </a:extLst>
          </p:cNvPr>
          <p:cNvCxnSpPr>
            <a:cxnSpLocks/>
            <a:stCxn id="2" idx="2"/>
            <a:endCxn id="6" idx="0"/>
          </p:cNvCxnSpPr>
          <p:nvPr/>
        </p:nvCxnSpPr>
        <p:spPr>
          <a:xfrm>
            <a:off x="4157785" y="1765151"/>
            <a:ext cx="2925200" cy="8757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684CA8B1-9EDC-4CD0-8E75-489EDF94A0D3}"/>
              </a:ext>
            </a:extLst>
          </p:cNvPr>
          <p:cNvCxnSpPr>
            <a:cxnSpLocks/>
            <a:stCxn id="2" idx="2"/>
            <a:endCxn id="5" idx="0"/>
          </p:cNvCxnSpPr>
          <p:nvPr/>
        </p:nvCxnSpPr>
        <p:spPr>
          <a:xfrm>
            <a:off x="4157785" y="1765151"/>
            <a:ext cx="0" cy="8757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0573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718102-806C-413A-AEAF-F887044B60E9}"/>
              </a:ext>
            </a:extLst>
          </p:cNvPr>
          <p:cNvSpPr>
            <a:spLocks noGrp="1"/>
          </p:cNvSpPr>
          <p:nvPr>
            <p:ph type="title"/>
          </p:nvPr>
        </p:nvSpPr>
        <p:spPr>
          <a:xfrm>
            <a:off x="508001" y="1314450"/>
            <a:ext cx="6447501" cy="3025589"/>
          </a:xfrm>
        </p:spPr>
        <p:txBody>
          <a:bodyPr>
            <a:normAutofit fontScale="90000"/>
          </a:bodyPr>
          <a:lstStyle/>
          <a:p>
            <a:pPr algn="just"/>
            <a:r>
              <a:rPr lang="en-US" dirty="0">
                <a:solidFill>
                  <a:schemeClr val="tx1"/>
                </a:solidFill>
                <a:latin typeface="Times New Roman" panose="02020603050405020304" pitchFamily="18" charset="0"/>
                <a:cs typeface="Times New Roman" panose="02020603050405020304" pitchFamily="18" charset="0"/>
              </a:rPr>
              <a:t>Tr</a:t>
            </a:r>
            <a:r>
              <a:rPr lang="vi-VN" dirty="0">
                <a:solidFill>
                  <a:schemeClr val="tx1"/>
                </a:solidFill>
                <a:latin typeface="Times New Roman" panose="02020603050405020304" pitchFamily="18" charset="0"/>
                <a:cs typeface="Times New Roman" panose="02020603050405020304" pitchFamily="18" charset="0"/>
              </a:rPr>
              <a:t>ước khi vào bài học, mời các em cùng theo dõi một clip ngắn giới thiệu về Đông Nam Á để thấy được đây là khu vực có vị trí địa lí chiến lược quan trọng, giàu tài nguyên, dân cư đông, lao động dồi dào, có nền văn hóa lâu đời, đa dạng.</a:t>
            </a:r>
          </a:p>
        </p:txBody>
      </p:sp>
    </p:spTree>
    <p:extLst>
      <p:ext uri="{BB962C8B-B14F-4D97-AF65-F5344CB8AC3E}">
        <p14:creationId xmlns="" xmlns:p14="http://schemas.microsoft.com/office/powerpoint/2010/main" val="174917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9FF80E-683D-4A2B-81E8-C31D86CF4B43}"/>
              </a:ext>
            </a:extLst>
          </p:cNvPr>
          <p:cNvSpPr>
            <a:spLocks noGrp="1"/>
          </p:cNvSpPr>
          <p:nvPr>
            <p:ph type="title"/>
          </p:nvPr>
        </p:nvSpPr>
        <p:spPr/>
        <p:txBody>
          <a:bodyPr/>
          <a:lstStyle/>
          <a:p>
            <a:endParaRPr lang="vi-VN"/>
          </a:p>
        </p:txBody>
      </p:sp>
      <p:pic>
        <p:nvPicPr>
          <p:cNvPr id="4" name="Giới thiệu KHU VỰC ĐÔNG NAM Á">
            <a:hlinkClick r:id="" action="ppaction://media"/>
            <a:extLst>
              <a:ext uri="{FF2B5EF4-FFF2-40B4-BE49-F238E27FC236}">
                <a16:creationId xmlns="" xmlns:a16="http://schemas.microsoft.com/office/drawing/2014/main" id="{99509750-BD8B-44E8-B699-F9F37B2ACF62}"/>
              </a:ext>
            </a:extLst>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a:stretch>
            <a:fillRect/>
          </a:stretch>
        </p:blipFill>
        <p:spPr>
          <a:xfrm>
            <a:off x="1143000" y="857250"/>
            <a:ext cx="6858000" cy="5143500"/>
          </a:xfrm>
        </p:spPr>
      </p:pic>
    </p:spTree>
    <p:extLst>
      <p:ext uri="{BB962C8B-B14F-4D97-AF65-F5344CB8AC3E}">
        <p14:creationId xmlns="" xmlns:p14="http://schemas.microsoft.com/office/powerpoint/2010/main" val="316983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685800"/>
            <a:ext cx="6477000" cy="923330"/>
          </a:xfrm>
          <a:prstGeom prst="rect">
            <a:avLst/>
          </a:prstGeom>
          <a:noFill/>
        </p:spPr>
        <p:txBody>
          <a:bodyPr wrap="square" rtlCol="0">
            <a:spAutoFit/>
          </a:bodyPr>
          <a:lstStyle/>
          <a:p>
            <a:pPr algn="ctr"/>
            <a:r>
              <a:rPr lang="en-US" sz="5400" b="1" dirty="0" smtClean="0">
                <a:solidFill>
                  <a:srgbClr val="FF0000"/>
                </a:solidFill>
                <a:latin typeface="Times New Roman" pitchFamily="18" charset="0"/>
                <a:cs typeface="Times New Roman" pitchFamily="18" charset="0"/>
              </a:rPr>
              <a:t>KHỞI ĐỘNG</a:t>
            </a:r>
            <a:endParaRPr lang="en-US" sz="5400" b="1" dirty="0">
              <a:solidFill>
                <a:srgbClr val="FF0000"/>
              </a:solidFill>
              <a:latin typeface="Times New Roman" pitchFamily="18" charset="0"/>
              <a:cs typeface="Times New Roman" pitchFamily="18" charset="0"/>
            </a:endParaRPr>
          </a:p>
        </p:txBody>
      </p:sp>
      <p:sp>
        <p:nvSpPr>
          <p:cNvPr id="3" name="TextBox 2"/>
          <p:cNvSpPr txBox="1"/>
          <p:nvPr/>
        </p:nvSpPr>
        <p:spPr>
          <a:xfrm>
            <a:off x="2514600" y="2438400"/>
            <a:ext cx="5715000" cy="1446550"/>
          </a:xfrm>
          <a:prstGeom prst="rect">
            <a:avLst/>
          </a:prstGeom>
          <a:noFill/>
        </p:spPr>
        <p:txBody>
          <a:bodyPr wrap="square" rtlCol="0">
            <a:spAutoFit/>
          </a:bodyPr>
          <a:lstStyle/>
          <a:p>
            <a:pPr algn="ct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TRÒ CHƠI :</a:t>
            </a:r>
          </a:p>
          <a:p>
            <a:pPr algn="ct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 KHU VƯỜN TRÊN MÂY</a:t>
            </a:r>
            <a:endParaRPr lang="en-US" sz="4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4A4EE9-E208-45C7-9578-2478AD73FD3C}"/>
              </a:ext>
            </a:extLst>
          </p:cNvPr>
          <p:cNvSpPr>
            <a:spLocks noGrp="1"/>
          </p:cNvSpPr>
          <p:nvPr>
            <p:ph type="title"/>
          </p:nvPr>
        </p:nvSpPr>
        <p:spPr>
          <a:xfrm>
            <a:off x="508000" y="1103435"/>
            <a:ext cx="5970173" cy="545123"/>
          </a:xfrm>
          <a:solidFill>
            <a:schemeClr val="bg1"/>
          </a:solidFill>
          <a:ln>
            <a:solidFill>
              <a:schemeClr val="tx1"/>
            </a:solidFill>
          </a:ln>
        </p:spPr>
        <p:txBody>
          <a:bodyPr>
            <a:normAutofit fontScale="90000"/>
          </a:bodyPr>
          <a:lstStyle/>
          <a:p>
            <a:r>
              <a:rPr lang="vi-VN" sz="2400" b="1" dirty="0">
                <a:solidFill>
                  <a:srgbClr val="FF0000"/>
                </a:solidFill>
                <a:latin typeface="Times New Roman" panose="02020603050405020304" pitchFamily="18" charset="0"/>
                <a:cs typeface="Times New Roman" panose="02020603050405020304" pitchFamily="18" charset="0"/>
              </a:rPr>
              <a:t>I. VỊ TRÍ ĐỊA LÍ VÀ ĐIỀU KIỆN TỰ NHIÊN</a:t>
            </a:r>
          </a:p>
        </p:txBody>
      </p:sp>
      <p:sp>
        <p:nvSpPr>
          <p:cNvPr id="4" name="Content Placeholder 3">
            <a:extLst>
              <a:ext uri="{FF2B5EF4-FFF2-40B4-BE49-F238E27FC236}">
                <a16:creationId xmlns="" xmlns:a16="http://schemas.microsoft.com/office/drawing/2014/main" id="{6D472F89-1BAD-4BFF-9430-3DC0A5467460}"/>
              </a:ext>
            </a:extLst>
          </p:cNvPr>
          <p:cNvSpPr>
            <a:spLocks noGrp="1"/>
          </p:cNvSpPr>
          <p:nvPr>
            <p:ph idx="1"/>
          </p:nvPr>
        </p:nvSpPr>
        <p:spPr/>
        <p:txBody>
          <a:bodyPr/>
          <a:lstStyle/>
          <a:p>
            <a:endParaRPr lang="vi-VN"/>
          </a:p>
        </p:txBody>
      </p:sp>
      <p:sp>
        <p:nvSpPr>
          <p:cNvPr id="3" name="Rectangle 2">
            <a:extLst>
              <a:ext uri="{FF2B5EF4-FFF2-40B4-BE49-F238E27FC236}">
                <a16:creationId xmlns="" xmlns:a16="http://schemas.microsoft.com/office/drawing/2014/main" id="{87195143-0F9C-4387-97B3-D65D1C4FD4C8}"/>
              </a:ext>
            </a:extLst>
          </p:cNvPr>
          <p:cNvSpPr/>
          <p:nvPr/>
        </p:nvSpPr>
        <p:spPr>
          <a:xfrm>
            <a:off x="508000" y="1750047"/>
            <a:ext cx="4651327" cy="461665"/>
          </a:xfrm>
          <a:prstGeom prst="rect">
            <a:avLst/>
          </a:prstGeom>
          <a:solidFill>
            <a:schemeClr val="bg1"/>
          </a:solidFill>
          <a:ln>
            <a:solidFill>
              <a:schemeClr val="tx1"/>
            </a:solidFill>
          </a:ln>
        </p:spPr>
        <p:txBody>
          <a:bodyPr wrap="square">
            <a:spAutoFit/>
          </a:bodyPr>
          <a:lstStyle/>
          <a:p>
            <a:r>
              <a:rPr lang="vi-VN" sz="2400" b="1" dirty="0">
                <a:latin typeface="Times New Roman" panose="02020603050405020304" pitchFamily="18" charset="0"/>
                <a:cs typeface="Times New Roman" panose="02020603050405020304" pitchFamily="18" charset="0"/>
              </a:rPr>
              <a:t>1. Vị trí địa lí và phạm vi lãnh thổ</a:t>
            </a:r>
          </a:p>
        </p:txBody>
      </p:sp>
      <p:pic>
        <p:nvPicPr>
          <p:cNvPr id="7" name="Content Placeholder 5">
            <a:extLst>
              <a:ext uri="{FF2B5EF4-FFF2-40B4-BE49-F238E27FC236}">
                <a16:creationId xmlns="" xmlns:a16="http://schemas.microsoft.com/office/drawing/2014/main" id="{2881BF9C-2970-4605-9FA0-C9A7FB80FB09}"/>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857250"/>
            <a:ext cx="7759700" cy="5143500"/>
          </a:xfrm>
          <a:prstGeom prst="rect">
            <a:avLst/>
          </a:prstGeom>
        </p:spPr>
      </p:pic>
    </p:spTree>
    <p:extLst>
      <p:ext uri="{BB962C8B-B14F-4D97-AF65-F5344CB8AC3E}">
        <p14:creationId xmlns="" xmlns:p14="http://schemas.microsoft.com/office/powerpoint/2010/main" val="29699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0F6EC7-1D7F-4E73-97C5-443BBD311649}"/>
              </a:ext>
            </a:extLst>
          </p:cNvPr>
          <p:cNvSpPr>
            <a:spLocks noGrp="1"/>
          </p:cNvSpPr>
          <p:nvPr>
            <p:ph type="title"/>
          </p:nvPr>
        </p:nvSpPr>
        <p:spPr>
          <a:xfrm>
            <a:off x="2996419" y="1009013"/>
            <a:ext cx="3010290" cy="481819"/>
          </a:xfrm>
          <a:ln w="19050">
            <a:solidFill>
              <a:schemeClr val="tx1"/>
            </a:solidFill>
          </a:ln>
        </p:spPr>
        <p:txBody>
          <a:bodyPr>
            <a:normAutofit/>
          </a:bodyPr>
          <a:lstStyle/>
          <a:p>
            <a:pPr algn="ctr"/>
            <a:r>
              <a:rPr lang="en-US" sz="2400" b="1" dirty="0" err="1">
                <a:latin typeface="Times New Roman" panose="02020603050405020304" pitchFamily="18" charset="0"/>
                <a:cs typeface="Times New Roman" panose="02020603050405020304" pitchFamily="18" charset="0"/>
              </a:rPr>
              <a:t>Họat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endParaRPr lang="vi-VN" sz="2400" b="1"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 xmlns:a16="http://schemas.microsoft.com/office/drawing/2014/main" id="{1614D374-3AAF-41B2-A58C-1E4BC5E9D86D}"/>
              </a:ext>
            </a:extLst>
          </p:cNvPr>
          <p:cNvSpPr txBox="1">
            <a:spLocks/>
          </p:cNvSpPr>
          <p:nvPr/>
        </p:nvSpPr>
        <p:spPr>
          <a:xfrm>
            <a:off x="228409" y="2046770"/>
            <a:ext cx="2364965" cy="527005"/>
          </a:xfrm>
          <a:prstGeom prst="rect">
            <a:avLst/>
          </a:prstGeom>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1, 2</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 xmlns:a16="http://schemas.microsoft.com/office/drawing/2014/main" id="{DCEA3D75-7715-4144-B434-43295D051C1A}"/>
              </a:ext>
            </a:extLst>
          </p:cNvPr>
          <p:cNvSpPr txBox="1">
            <a:spLocks/>
          </p:cNvSpPr>
          <p:nvPr/>
        </p:nvSpPr>
        <p:spPr>
          <a:xfrm>
            <a:off x="3319081" y="2046771"/>
            <a:ext cx="2364965" cy="527005"/>
          </a:xfrm>
          <a:prstGeom prst="rect">
            <a:avLst/>
          </a:prstGeom>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3, 4</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 xmlns:a16="http://schemas.microsoft.com/office/drawing/2014/main" id="{AED7B4D1-9559-4C60-88E4-BC2C5626E96B}"/>
              </a:ext>
            </a:extLst>
          </p:cNvPr>
          <p:cNvSpPr txBox="1">
            <a:spLocks/>
          </p:cNvSpPr>
          <p:nvPr/>
        </p:nvSpPr>
        <p:spPr>
          <a:xfrm>
            <a:off x="6330462" y="2046769"/>
            <a:ext cx="2585129" cy="527005"/>
          </a:xfrm>
          <a:prstGeom prst="rect">
            <a:avLst/>
          </a:prstGeom>
          <a:solidFill>
            <a:schemeClr val="bg1"/>
          </a:solidFill>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5, 6</a:t>
            </a:r>
            <a:endParaRPr lang="vi-VN" sz="2400" dirty="0">
              <a:solidFill>
                <a:schemeClr val="tx1"/>
              </a:solidFill>
              <a:latin typeface="Times New Roman" panose="02020603050405020304" pitchFamily="18" charset="0"/>
              <a:cs typeface="Times New Roman" panose="02020603050405020304" pitchFamily="18" charset="0"/>
            </a:endParaRPr>
          </a:p>
          <a:p>
            <a:pPr algn="ctr"/>
            <a:endParaRPr lang="vi-VN" sz="2400" dirty="0">
              <a:solidFill>
                <a:schemeClr val="tx1"/>
              </a:solidFill>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 xmlns:a16="http://schemas.microsoft.com/office/drawing/2014/main" id="{E0024AF4-9DF2-4961-9793-BC0838FFE83E}"/>
              </a:ext>
            </a:extLst>
          </p:cNvPr>
          <p:cNvCxnSpPr>
            <a:cxnSpLocks/>
            <a:stCxn id="2" idx="2"/>
            <a:endCxn id="4" idx="0"/>
          </p:cNvCxnSpPr>
          <p:nvPr/>
        </p:nvCxnSpPr>
        <p:spPr>
          <a:xfrm flipH="1">
            <a:off x="1410891" y="1490832"/>
            <a:ext cx="3090673" cy="5559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 xmlns:a16="http://schemas.microsoft.com/office/drawing/2014/main" id="{DEB8CA85-5C55-46C0-9DC8-013F20272231}"/>
              </a:ext>
            </a:extLst>
          </p:cNvPr>
          <p:cNvCxnSpPr>
            <a:cxnSpLocks/>
            <a:stCxn id="2" idx="2"/>
            <a:endCxn id="6" idx="0"/>
          </p:cNvCxnSpPr>
          <p:nvPr/>
        </p:nvCxnSpPr>
        <p:spPr>
          <a:xfrm>
            <a:off x="4501564" y="1490831"/>
            <a:ext cx="3121463" cy="5559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684CA8B1-9EDC-4CD0-8E75-489EDF94A0D3}"/>
              </a:ext>
            </a:extLst>
          </p:cNvPr>
          <p:cNvCxnSpPr>
            <a:cxnSpLocks/>
            <a:stCxn id="2" idx="2"/>
            <a:endCxn id="5" idx="0"/>
          </p:cNvCxnSpPr>
          <p:nvPr/>
        </p:nvCxnSpPr>
        <p:spPr>
          <a:xfrm>
            <a:off x="4501564" y="1490831"/>
            <a:ext cx="0" cy="5559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 xmlns:a16="http://schemas.microsoft.com/office/drawing/2014/main" id="{C1A12E16-F4E5-436E-8FDB-22BCC6FE4D21}"/>
              </a:ext>
            </a:extLst>
          </p:cNvPr>
          <p:cNvSpPr txBox="1">
            <a:spLocks/>
          </p:cNvSpPr>
          <p:nvPr/>
        </p:nvSpPr>
        <p:spPr>
          <a:xfrm>
            <a:off x="228408" y="3129712"/>
            <a:ext cx="2364958" cy="2412079"/>
          </a:xfrm>
          <a:prstGeom prst="rect">
            <a:avLst/>
          </a:prstGeom>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2400" i="1" dirty="0" err="1">
                <a:solidFill>
                  <a:schemeClr val="tx1"/>
                </a:solidFill>
                <a:latin typeface="Times New Roman" panose="02020603050405020304" pitchFamily="18" charset="0"/>
                <a:cs typeface="Times New Roman" panose="02020603050405020304" pitchFamily="18" charset="0"/>
              </a:rPr>
              <a:t>Trình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bày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đặc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điểm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vị</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trí</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địa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lí</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khu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vực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Đông</a:t>
            </a:r>
            <a:r>
              <a:rPr lang="en-US" sz="2400" i="1" dirty="0">
                <a:solidFill>
                  <a:schemeClr val="tx1"/>
                </a:solidFill>
                <a:latin typeface="Times New Roman" panose="02020603050405020304" pitchFamily="18" charset="0"/>
                <a:cs typeface="Times New Roman" panose="02020603050405020304" pitchFamily="18" charset="0"/>
              </a:rPr>
              <a:t> Nam Á.</a:t>
            </a:r>
            <a:endParaRPr lang="vi-VN" sz="2400" i="1" dirty="0">
              <a:solidFill>
                <a:schemeClr val="tx1"/>
              </a:solidFill>
              <a:latin typeface="Times New Roman" panose="02020603050405020304" pitchFamily="18" charset="0"/>
              <a:cs typeface="Times New Roman" panose="02020603050405020304" pitchFamily="18" charset="0"/>
            </a:endParaRPr>
          </a:p>
        </p:txBody>
      </p:sp>
      <p:sp>
        <p:nvSpPr>
          <p:cNvPr id="31" name="Title 1">
            <a:extLst>
              <a:ext uri="{FF2B5EF4-FFF2-40B4-BE49-F238E27FC236}">
                <a16:creationId xmlns="" xmlns:a16="http://schemas.microsoft.com/office/drawing/2014/main" id="{D2285052-D1F7-4033-A786-8D59EAA6024F}"/>
              </a:ext>
            </a:extLst>
          </p:cNvPr>
          <p:cNvSpPr txBox="1">
            <a:spLocks/>
          </p:cNvSpPr>
          <p:nvPr/>
        </p:nvSpPr>
        <p:spPr>
          <a:xfrm>
            <a:off x="3323087" y="3129713"/>
            <a:ext cx="2364965" cy="2412079"/>
          </a:xfrm>
          <a:prstGeom prst="rect">
            <a:avLst/>
          </a:prstGeom>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2400" i="1" dirty="0" err="1">
                <a:solidFill>
                  <a:schemeClr val="tx1"/>
                </a:solidFill>
                <a:latin typeface="Times New Roman" panose="02020603050405020304" pitchFamily="18" charset="0"/>
                <a:cs typeface="Times New Roman" panose="02020603050405020304" pitchFamily="18" charset="0"/>
              </a:rPr>
              <a:t>Trình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bày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đặc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điểm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lãnh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thổ</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khu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vực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Đông</a:t>
            </a:r>
            <a:r>
              <a:rPr lang="en-US" sz="2400" i="1" dirty="0">
                <a:solidFill>
                  <a:schemeClr val="tx1"/>
                </a:solidFill>
                <a:latin typeface="Times New Roman" panose="02020603050405020304" pitchFamily="18" charset="0"/>
                <a:cs typeface="Times New Roman" panose="02020603050405020304" pitchFamily="18" charset="0"/>
              </a:rPr>
              <a:t> Nam Á.</a:t>
            </a:r>
            <a:endParaRPr lang="vi-VN" sz="2400" i="1" dirty="0">
              <a:solidFill>
                <a:schemeClr val="tx1"/>
              </a:solidFill>
              <a:latin typeface="Times New Roman" panose="02020603050405020304" pitchFamily="18" charset="0"/>
              <a:cs typeface="Times New Roman" panose="02020603050405020304" pitchFamily="18" charset="0"/>
            </a:endParaRPr>
          </a:p>
        </p:txBody>
      </p:sp>
      <p:sp>
        <p:nvSpPr>
          <p:cNvPr id="32" name="Title 1">
            <a:extLst>
              <a:ext uri="{FF2B5EF4-FFF2-40B4-BE49-F238E27FC236}">
                <a16:creationId xmlns="" xmlns:a16="http://schemas.microsoft.com/office/drawing/2014/main" id="{DDABCC0C-F2E0-4491-AD80-061E9185EB44}"/>
              </a:ext>
            </a:extLst>
          </p:cNvPr>
          <p:cNvSpPr txBox="1">
            <a:spLocks/>
          </p:cNvSpPr>
          <p:nvPr/>
        </p:nvSpPr>
        <p:spPr>
          <a:xfrm>
            <a:off x="6330461" y="3129712"/>
            <a:ext cx="2585130" cy="2412080"/>
          </a:xfrm>
          <a:prstGeom prst="rect">
            <a:avLst/>
          </a:prstGeom>
          <a:solidFill>
            <a:schemeClr val="bg1"/>
          </a:solidFill>
          <a:ln w="19050">
            <a:solidFill>
              <a:schemeClr val="tx1"/>
            </a:solidFill>
          </a:ln>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vi-VN" sz="2400" i="1" dirty="0">
                <a:solidFill>
                  <a:schemeClr val="tx1"/>
                </a:solidFill>
                <a:latin typeface="Times New Roman" panose="02020603050405020304" pitchFamily="18" charset="0"/>
                <a:cs typeface="Times New Roman" panose="02020603050405020304" pitchFamily="18" charset="0"/>
              </a:rPr>
              <a:t>Phân tích được ảnh hưởng của vị trí địa lí, phạm vi lãnh thổ đến phát triển kinh tế xã hội các nước ĐNA.</a:t>
            </a:r>
          </a:p>
        </p:txBody>
      </p:sp>
      <p:cxnSp>
        <p:nvCxnSpPr>
          <p:cNvPr id="33" name="Straight Arrow Connector 32">
            <a:extLst>
              <a:ext uri="{FF2B5EF4-FFF2-40B4-BE49-F238E27FC236}">
                <a16:creationId xmlns="" xmlns:a16="http://schemas.microsoft.com/office/drawing/2014/main" id="{973F7F16-AEFB-48EA-8432-A7413F00177C}"/>
              </a:ext>
            </a:extLst>
          </p:cNvPr>
          <p:cNvCxnSpPr>
            <a:cxnSpLocks/>
            <a:stCxn id="4" idx="2"/>
            <a:endCxn id="30" idx="0"/>
          </p:cNvCxnSpPr>
          <p:nvPr/>
        </p:nvCxnSpPr>
        <p:spPr>
          <a:xfrm flipH="1">
            <a:off x="1410888" y="2573774"/>
            <a:ext cx="4" cy="5559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 xmlns:a16="http://schemas.microsoft.com/office/drawing/2014/main" id="{D34F9985-3817-497C-B2AF-CBFA2734FA01}"/>
              </a:ext>
            </a:extLst>
          </p:cNvPr>
          <p:cNvCxnSpPr>
            <a:cxnSpLocks/>
            <a:stCxn id="6" idx="2"/>
            <a:endCxn id="32" idx="0"/>
          </p:cNvCxnSpPr>
          <p:nvPr/>
        </p:nvCxnSpPr>
        <p:spPr>
          <a:xfrm>
            <a:off x="7623026" y="2573773"/>
            <a:ext cx="0" cy="5559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 xmlns:a16="http://schemas.microsoft.com/office/drawing/2014/main" id="{136C9FE3-8827-49C9-8F73-44E7A5510603}"/>
              </a:ext>
            </a:extLst>
          </p:cNvPr>
          <p:cNvCxnSpPr>
            <a:cxnSpLocks/>
            <a:stCxn id="5" idx="2"/>
            <a:endCxn id="31" idx="0"/>
          </p:cNvCxnSpPr>
          <p:nvPr/>
        </p:nvCxnSpPr>
        <p:spPr>
          <a:xfrm>
            <a:off x="4501564" y="2573775"/>
            <a:ext cx="4006" cy="5559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02068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ppt_x"/>
                                          </p:val>
                                        </p:tav>
                                        <p:tav tm="100000">
                                          <p:val>
                                            <p:strVal val="#ppt_x"/>
                                          </p:val>
                                        </p:tav>
                                      </p:tavLst>
                                    </p:anim>
                                    <p:anim calcmode="lin" valueType="num">
                                      <p:cBhvr additive="base">
                                        <p:cTn id="40" dur="500" fill="hold"/>
                                        <p:tgtEl>
                                          <p:spTgt spid="3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ppt_x"/>
                                          </p:val>
                                        </p:tav>
                                        <p:tav tm="100000">
                                          <p:val>
                                            <p:strVal val="#ppt_x"/>
                                          </p:val>
                                        </p:tav>
                                      </p:tavLst>
                                    </p:anim>
                                    <p:anim calcmode="lin" valueType="num">
                                      <p:cBhvr additive="base">
                                        <p:cTn id="58" dur="500" fill="hold"/>
                                        <p:tgtEl>
                                          <p:spTgt spid="3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ppt_x"/>
                                          </p:val>
                                        </p:tav>
                                        <p:tav tm="100000">
                                          <p:val>
                                            <p:strVal val="#ppt_x"/>
                                          </p:val>
                                        </p:tav>
                                      </p:tavLst>
                                    </p:anim>
                                    <p:anim calcmode="lin" valueType="num">
                                      <p:cBhvr additive="base">
                                        <p:cTn id="6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30" grpId="0" animBg="1"/>
      <p:bldP spid="31"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9027F1-32FD-4657-B3B1-49301A05FB4E}"/>
              </a:ext>
            </a:extLst>
          </p:cNvPr>
          <p:cNvSpPr>
            <a:spLocks noGrp="1"/>
          </p:cNvSpPr>
          <p:nvPr>
            <p:ph type="title"/>
          </p:nvPr>
        </p:nvSpPr>
        <p:spPr>
          <a:xfrm>
            <a:off x="113583" y="860461"/>
            <a:ext cx="6447501" cy="622300"/>
          </a:xfrm>
        </p:spPr>
        <p:txBody>
          <a:bodyPr>
            <a:normAutofit/>
          </a:bodyPr>
          <a:lstStyle/>
          <a:p>
            <a:r>
              <a:rPr lang="vi-VN" sz="2550" b="1" dirty="0">
                <a:latin typeface="Times New Roman" panose="02020603050405020304" pitchFamily="18" charset="0"/>
                <a:cs typeface="Times New Roman" panose="02020603050405020304" pitchFamily="18" charset="0"/>
              </a:rPr>
              <a:t>a. Vị trí địa lí</a:t>
            </a:r>
          </a:p>
        </p:txBody>
      </p:sp>
      <p:sp>
        <p:nvSpPr>
          <p:cNvPr id="13" name="Content Placeholder 8">
            <a:extLst>
              <a:ext uri="{FF2B5EF4-FFF2-40B4-BE49-F238E27FC236}">
                <a16:creationId xmlns="" xmlns:a16="http://schemas.microsoft.com/office/drawing/2014/main" id="{D7AABB2D-DFF7-43BD-860B-7D4FD06FDD98}"/>
              </a:ext>
            </a:extLst>
          </p:cNvPr>
          <p:cNvSpPr>
            <a:spLocks noGrp="1"/>
          </p:cNvSpPr>
          <p:nvPr>
            <p:ph idx="1"/>
          </p:nvPr>
        </p:nvSpPr>
        <p:spPr>
          <a:xfrm>
            <a:off x="-10551" y="1363687"/>
            <a:ext cx="3732014" cy="4633545"/>
          </a:xfrm>
          <a:solidFill>
            <a:schemeClr val="bg1"/>
          </a:solidFill>
          <a:ln>
            <a:solidFill>
              <a:schemeClr val="bg1"/>
            </a:solidFill>
          </a:ln>
        </p:spPr>
        <p:txBody>
          <a:bodyPr>
            <a:noAutofit/>
          </a:bodyPr>
          <a:lstStyle/>
          <a:p>
            <a:pPr marL="0" indent="0" algn="just">
              <a:spcBef>
                <a:spcPts val="0"/>
              </a:spcBef>
              <a:buNone/>
            </a:pPr>
            <a:r>
              <a:rPr lang="vi-VN" sz="2400" b="1" dirty="0">
                <a:latin typeface="Times New Roman" panose="02020603050405020304" pitchFamily="18" charset="0"/>
                <a:cs typeface="Times New Roman" panose="02020603050405020304" pitchFamily="18" charset="0"/>
              </a:rPr>
              <a:t>- Nằm ở Đông Nam châu Á.</a:t>
            </a:r>
          </a:p>
          <a:p>
            <a:pPr marL="0" indent="0" algn="just">
              <a:spcBef>
                <a:spcPts val="0"/>
              </a:spcBef>
              <a:buNone/>
            </a:pPr>
            <a:r>
              <a:rPr lang="vi-VN" sz="2400" b="1" dirty="0">
                <a:latin typeface="Times New Roman" panose="02020603050405020304" pitchFamily="18" charset="0"/>
                <a:cs typeface="Times New Roman" panose="02020603050405020304" pitchFamily="18" charset="0"/>
              </a:rPr>
              <a:t>- Phần lớn nằm trong khu vực nội chí tuyến và khu vực gió mùa.</a:t>
            </a:r>
          </a:p>
          <a:p>
            <a:pPr marL="0" indent="0" algn="just">
              <a:spcBef>
                <a:spcPts val="0"/>
              </a:spcBef>
              <a:buNone/>
            </a:pPr>
            <a:r>
              <a:rPr lang="vi-VN" sz="2400" b="1" dirty="0">
                <a:latin typeface="Times New Roman" panose="02020603050405020304" pitchFamily="18" charset="0"/>
                <a:cs typeface="Times New Roman" panose="02020603050405020304" pitchFamily="18" charset="0"/>
              </a:rPr>
              <a:t>- Cầu nối giữa TBD và ÂĐD, giữa lục địa Á Âu - Ô-xtrây-li-a; giữa châu Âu, châu Phi, Nam Á với Đông Á.</a:t>
            </a:r>
          </a:p>
          <a:p>
            <a:pPr marL="0" indent="0" algn="just">
              <a:spcBef>
                <a:spcPts val="0"/>
              </a:spcBef>
              <a:buNone/>
            </a:pPr>
            <a:r>
              <a:rPr lang="vi-VN" sz="2400" b="1" dirty="0">
                <a:latin typeface="Times New Roman" panose="02020603050405020304" pitchFamily="18" charset="0"/>
                <a:cs typeface="Times New Roman" panose="02020603050405020304" pitchFamily="18" charset="0"/>
              </a:rPr>
              <a:t>- Nằm trong khu vực kinh tế phát triển năng động.</a:t>
            </a: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p:txBody>
      </p:sp>
      <p:sp>
        <p:nvSpPr>
          <p:cNvPr id="6" name="Arc 5">
            <a:extLst>
              <a:ext uri="{FF2B5EF4-FFF2-40B4-BE49-F238E27FC236}">
                <a16:creationId xmlns="" xmlns:a16="http://schemas.microsoft.com/office/drawing/2014/main" id="{1A84BD61-2EC2-4514-A63A-382AC319E9D9}"/>
              </a:ext>
            </a:extLst>
          </p:cNvPr>
          <p:cNvSpPr/>
          <p:nvPr/>
        </p:nvSpPr>
        <p:spPr>
          <a:xfrm>
            <a:off x="3732015" y="3737288"/>
            <a:ext cx="941977" cy="51731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0"/>
          </a:p>
        </p:txBody>
      </p:sp>
      <p:pic>
        <p:nvPicPr>
          <p:cNvPr id="10" name="Picture 9" descr="chinh_tri_chau_a.jpg">
            <a:extLst>
              <a:ext uri="{FF2B5EF4-FFF2-40B4-BE49-F238E27FC236}">
                <a16:creationId xmlns="" xmlns:a16="http://schemas.microsoft.com/office/drawing/2014/main" id="{983E5E65-3926-486E-82F7-E4CC73A9136B}"/>
              </a:ext>
            </a:extLst>
          </p:cNvPr>
          <p:cNvPicPr>
            <a:picLocks noChangeAspect="1"/>
          </p:cNvPicPr>
          <p:nvPr/>
        </p:nvPicPr>
        <p:blipFill>
          <a:blip r:embed="rId2" cstate="print"/>
          <a:stretch>
            <a:fillRect/>
          </a:stretch>
        </p:blipFill>
        <p:spPr>
          <a:xfrm>
            <a:off x="3732015" y="857250"/>
            <a:ext cx="5298403" cy="5142188"/>
          </a:xfrm>
          <a:prstGeom prst="rect">
            <a:avLst/>
          </a:prstGeom>
        </p:spPr>
      </p:pic>
      <p:sp>
        <p:nvSpPr>
          <p:cNvPr id="11" name="Oval 10">
            <a:extLst>
              <a:ext uri="{FF2B5EF4-FFF2-40B4-BE49-F238E27FC236}">
                <a16:creationId xmlns="" xmlns:a16="http://schemas.microsoft.com/office/drawing/2014/main" id="{95DDD4EF-6011-4D07-892D-AAA633ECB4FE}"/>
              </a:ext>
            </a:extLst>
          </p:cNvPr>
          <p:cNvSpPr/>
          <p:nvPr/>
        </p:nvSpPr>
        <p:spPr>
          <a:xfrm>
            <a:off x="5992018" y="3812158"/>
            <a:ext cx="3038399" cy="21022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 xmlns:a16="http://schemas.microsoft.com/office/drawing/2014/main" id="{9AE7EE08-A7FC-427C-96CB-E7B07D9CF971}"/>
              </a:ext>
            </a:extLst>
          </p:cNvPr>
          <p:cNvCxnSpPr>
            <a:cxnSpLocks/>
          </p:cNvCxnSpPr>
          <p:nvPr/>
        </p:nvCxnSpPr>
        <p:spPr>
          <a:xfrm>
            <a:off x="6172201" y="3895872"/>
            <a:ext cx="7069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245A9AB8-05D0-4B4C-B155-3FEF44AE75E0}"/>
              </a:ext>
            </a:extLst>
          </p:cNvPr>
          <p:cNvCxnSpPr>
            <a:cxnSpLocks/>
          </p:cNvCxnSpPr>
          <p:nvPr/>
        </p:nvCxnSpPr>
        <p:spPr>
          <a:xfrm>
            <a:off x="5813473" y="5624440"/>
            <a:ext cx="31019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Content Placeholder 8">
            <a:extLst>
              <a:ext uri="{FF2B5EF4-FFF2-40B4-BE49-F238E27FC236}">
                <a16:creationId xmlns="" xmlns:a16="http://schemas.microsoft.com/office/drawing/2014/main" id="{5727CBA7-66A1-4552-9C11-E4EA32FBAB4B}"/>
              </a:ext>
            </a:extLst>
          </p:cNvPr>
          <p:cNvSpPr txBox="1">
            <a:spLocks/>
          </p:cNvSpPr>
          <p:nvPr/>
        </p:nvSpPr>
        <p:spPr>
          <a:xfrm>
            <a:off x="6172200" y="3437161"/>
            <a:ext cx="796653" cy="366746"/>
          </a:xfrm>
          <a:prstGeom prst="rect">
            <a:avLst/>
          </a:prstGeom>
          <a:solidFill>
            <a:schemeClr val="bg1"/>
          </a:solidFill>
          <a:ln>
            <a:solidFill>
              <a:schemeClr val="tx1"/>
            </a:solidFill>
          </a:ln>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spcBef>
                <a:spcPts val="0"/>
              </a:spcBef>
              <a:buNone/>
            </a:pPr>
            <a:r>
              <a:rPr lang="vi-VN" sz="2400" dirty="0">
                <a:latin typeface="Times New Roman" panose="02020603050405020304" pitchFamily="18" charset="0"/>
                <a:cs typeface="Times New Roman" panose="02020603050405020304" pitchFamily="18" charset="0"/>
              </a:rPr>
              <a:t>28°B</a:t>
            </a: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p:txBody>
      </p:sp>
      <p:sp>
        <p:nvSpPr>
          <p:cNvPr id="23" name="Content Placeholder 8">
            <a:extLst>
              <a:ext uri="{FF2B5EF4-FFF2-40B4-BE49-F238E27FC236}">
                <a16:creationId xmlns="" xmlns:a16="http://schemas.microsoft.com/office/drawing/2014/main" id="{72C8D1E2-3227-43D3-926C-F51699FCB222}"/>
              </a:ext>
            </a:extLst>
          </p:cNvPr>
          <p:cNvSpPr txBox="1">
            <a:spLocks/>
          </p:cNvSpPr>
          <p:nvPr/>
        </p:nvSpPr>
        <p:spPr>
          <a:xfrm>
            <a:off x="5982889" y="5636817"/>
            <a:ext cx="796653" cy="366746"/>
          </a:xfrm>
          <a:prstGeom prst="rect">
            <a:avLst/>
          </a:prstGeom>
          <a:solidFill>
            <a:schemeClr val="bg1"/>
          </a:solidFill>
          <a:ln>
            <a:solidFill>
              <a:schemeClr val="tx1"/>
            </a:solidFill>
          </a:ln>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spcBef>
                <a:spcPts val="0"/>
              </a:spcBef>
              <a:buNone/>
            </a:pPr>
            <a:r>
              <a:rPr lang="vi-VN" sz="2400" dirty="0">
                <a:latin typeface="Times New Roman" panose="02020603050405020304" pitchFamily="18" charset="0"/>
                <a:cs typeface="Times New Roman" panose="02020603050405020304" pitchFamily="18" charset="0"/>
              </a:rPr>
              <a:t>10°N</a:t>
            </a: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p:txBody>
      </p:sp>
      <p:sp>
        <p:nvSpPr>
          <p:cNvPr id="25" name="Content Placeholder 8">
            <a:extLst>
              <a:ext uri="{FF2B5EF4-FFF2-40B4-BE49-F238E27FC236}">
                <a16:creationId xmlns="" xmlns:a16="http://schemas.microsoft.com/office/drawing/2014/main" id="{B067A665-862F-49F4-B946-5D21FE271080}"/>
              </a:ext>
            </a:extLst>
          </p:cNvPr>
          <p:cNvSpPr txBox="1">
            <a:spLocks/>
          </p:cNvSpPr>
          <p:nvPr/>
        </p:nvSpPr>
        <p:spPr>
          <a:xfrm>
            <a:off x="3732014" y="4847755"/>
            <a:ext cx="2693405" cy="366746"/>
          </a:xfrm>
          <a:prstGeom prst="rect">
            <a:avLst/>
          </a:prstGeom>
          <a:solidFill>
            <a:schemeClr val="bg1"/>
          </a:solidFill>
          <a:ln>
            <a:solidFill>
              <a:schemeClr val="tx1"/>
            </a:solidFill>
          </a:ln>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spcBef>
                <a:spcPts val="0"/>
              </a:spcBef>
              <a:buNone/>
            </a:pPr>
            <a:r>
              <a:rPr lang="vi-VN" sz="2400" b="1" dirty="0">
                <a:latin typeface="Times New Roman" panose="02020603050405020304" pitchFamily="18" charset="0"/>
                <a:cs typeface="Times New Roman" panose="02020603050405020304" pitchFamily="18" charset="0"/>
              </a:rPr>
              <a:t>Đông Nam châu Á</a:t>
            </a: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 xmlns:a16="http://schemas.microsoft.com/office/drawing/2014/main" id="{9A50B177-8724-4046-A5E0-679EDD3405F4}"/>
              </a:ext>
            </a:extLst>
          </p:cNvPr>
          <p:cNvCxnSpPr>
            <a:cxnSpLocks/>
          </p:cNvCxnSpPr>
          <p:nvPr/>
        </p:nvCxnSpPr>
        <p:spPr>
          <a:xfrm>
            <a:off x="6435970" y="3908249"/>
            <a:ext cx="0" cy="17285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46917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anim calcmode="lin" valueType="num">
                                      <p:cBhvr additive="base">
                                        <p:cTn id="5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3">
                                            <p:txEl>
                                              <p:pRg st="1" end="1"/>
                                            </p:txEl>
                                          </p:spTgt>
                                        </p:tgtEl>
                                        <p:attrNameLst>
                                          <p:attrName>style.visibility</p:attrName>
                                        </p:attrNameLst>
                                      </p:cBhvr>
                                      <p:to>
                                        <p:strVal val="visible"/>
                                      </p:to>
                                    </p:set>
                                    <p:anim calcmode="lin" valueType="num">
                                      <p:cBhvr additive="base">
                                        <p:cTn id="5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3">
                                            <p:txEl>
                                              <p:pRg st="2" end="2"/>
                                            </p:txEl>
                                          </p:spTgt>
                                        </p:tgtEl>
                                        <p:attrNameLst>
                                          <p:attrName>style.visibility</p:attrName>
                                        </p:attrNameLst>
                                      </p:cBhvr>
                                      <p:to>
                                        <p:strVal val="visible"/>
                                      </p:to>
                                    </p:set>
                                    <p:anim calcmode="lin" valueType="num">
                                      <p:cBhvr additive="base">
                                        <p:cTn id="6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3">
                                            <p:txEl>
                                              <p:pRg st="3" end="3"/>
                                            </p:txEl>
                                          </p:spTgt>
                                        </p:tgtEl>
                                        <p:attrNameLst>
                                          <p:attrName>style.visibility</p:attrName>
                                        </p:attrNameLst>
                                      </p:cBhvr>
                                      <p:to>
                                        <p:strVal val="visible"/>
                                      </p:to>
                                    </p:set>
                                    <p:anim calcmode="lin" valueType="num">
                                      <p:cBhvr additive="base">
                                        <p:cTn id="7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22" grpId="0" animBg="1"/>
      <p:bldP spid="23"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9027F1-32FD-4657-B3B1-49301A05FB4E}"/>
              </a:ext>
            </a:extLst>
          </p:cNvPr>
          <p:cNvSpPr>
            <a:spLocks noGrp="1"/>
          </p:cNvSpPr>
          <p:nvPr>
            <p:ph type="title"/>
          </p:nvPr>
        </p:nvSpPr>
        <p:spPr>
          <a:xfrm>
            <a:off x="113583" y="860461"/>
            <a:ext cx="6447501" cy="622300"/>
          </a:xfrm>
        </p:spPr>
        <p:txBody>
          <a:bodyPr>
            <a:normAutofit/>
          </a:bodyPr>
          <a:lstStyle/>
          <a:p>
            <a:r>
              <a:rPr lang="vi-VN" sz="2550" b="1" dirty="0">
                <a:latin typeface="Times New Roman" panose="02020603050405020304" pitchFamily="18" charset="0"/>
                <a:cs typeface="Times New Roman" panose="02020603050405020304" pitchFamily="18" charset="0"/>
              </a:rPr>
              <a:t>a. Vị trí địa lí</a:t>
            </a:r>
          </a:p>
        </p:txBody>
      </p:sp>
      <p:sp>
        <p:nvSpPr>
          <p:cNvPr id="13" name="Content Placeholder 8">
            <a:extLst>
              <a:ext uri="{FF2B5EF4-FFF2-40B4-BE49-F238E27FC236}">
                <a16:creationId xmlns="" xmlns:a16="http://schemas.microsoft.com/office/drawing/2014/main" id="{D7AABB2D-DFF7-43BD-860B-7D4FD06FDD98}"/>
              </a:ext>
            </a:extLst>
          </p:cNvPr>
          <p:cNvSpPr>
            <a:spLocks noGrp="1"/>
          </p:cNvSpPr>
          <p:nvPr>
            <p:ph idx="1"/>
          </p:nvPr>
        </p:nvSpPr>
        <p:spPr>
          <a:xfrm>
            <a:off x="-10551" y="1363687"/>
            <a:ext cx="3732014" cy="4633545"/>
          </a:xfrm>
          <a:solidFill>
            <a:schemeClr val="bg1"/>
          </a:solidFill>
          <a:ln>
            <a:solidFill>
              <a:schemeClr val="bg1"/>
            </a:solidFill>
          </a:ln>
        </p:spPr>
        <p:txBody>
          <a:bodyPr>
            <a:noAutofit/>
          </a:bodyPr>
          <a:lstStyle/>
          <a:p>
            <a:pPr marL="0" indent="0" algn="just">
              <a:spcBef>
                <a:spcPts val="0"/>
              </a:spcBef>
              <a:buNone/>
            </a:pPr>
            <a:r>
              <a:rPr lang="vi-VN" sz="2400" b="1" dirty="0">
                <a:latin typeface="Times New Roman" panose="02020603050405020304" pitchFamily="18" charset="0"/>
                <a:cs typeface="Times New Roman" panose="02020603050405020304" pitchFamily="18" charset="0"/>
              </a:rPr>
              <a:t>- Nơi giao thoa của nhiều nền văn hóa lớn.</a:t>
            </a:r>
          </a:p>
          <a:p>
            <a:pPr marL="0" indent="0" algn="just">
              <a:spcBef>
                <a:spcPts val="0"/>
              </a:spcBef>
              <a:buNone/>
            </a:pPr>
            <a:r>
              <a:rPr lang="vi-VN" sz="2400" b="1" dirty="0">
                <a:latin typeface="Times New Roman" panose="02020603050405020304" pitchFamily="18" charset="0"/>
                <a:cs typeface="Times New Roman" panose="02020603050405020304" pitchFamily="18" charset="0"/>
              </a:rPr>
              <a:t>- Nơi giao thoa của các vành đai sinh khoáng, các luồng sinh vật.</a:t>
            </a:r>
          </a:p>
          <a:p>
            <a:pPr marL="0" indent="0" algn="just">
              <a:spcBef>
                <a:spcPts val="0"/>
              </a:spcBef>
              <a:buNone/>
            </a:pPr>
            <a:r>
              <a:rPr lang="vi-VN" sz="2400" b="1" dirty="0">
                <a:latin typeface="Times New Roman" panose="02020603050405020304" pitchFamily="18" charset="0"/>
                <a:cs typeface="Times New Roman" panose="02020603050405020304" pitchFamily="18" charset="0"/>
              </a:rPr>
              <a:t>=&gt; Vị trí đặc biệt quan trọng.</a:t>
            </a: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p:txBody>
      </p:sp>
      <p:sp>
        <p:nvSpPr>
          <p:cNvPr id="6" name="Arc 5">
            <a:extLst>
              <a:ext uri="{FF2B5EF4-FFF2-40B4-BE49-F238E27FC236}">
                <a16:creationId xmlns="" xmlns:a16="http://schemas.microsoft.com/office/drawing/2014/main" id="{1A84BD61-2EC2-4514-A63A-382AC319E9D9}"/>
              </a:ext>
            </a:extLst>
          </p:cNvPr>
          <p:cNvSpPr/>
          <p:nvPr/>
        </p:nvSpPr>
        <p:spPr>
          <a:xfrm>
            <a:off x="3732015" y="3737288"/>
            <a:ext cx="941977" cy="51731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0"/>
          </a:p>
        </p:txBody>
      </p:sp>
      <p:pic>
        <p:nvPicPr>
          <p:cNvPr id="10" name="Picture 9" descr="chinh_tri_chau_a.jpg">
            <a:extLst>
              <a:ext uri="{FF2B5EF4-FFF2-40B4-BE49-F238E27FC236}">
                <a16:creationId xmlns="" xmlns:a16="http://schemas.microsoft.com/office/drawing/2014/main" id="{983E5E65-3926-486E-82F7-E4CC73A9136B}"/>
              </a:ext>
            </a:extLst>
          </p:cNvPr>
          <p:cNvPicPr>
            <a:picLocks noChangeAspect="1"/>
          </p:cNvPicPr>
          <p:nvPr/>
        </p:nvPicPr>
        <p:blipFill>
          <a:blip r:embed="rId2" cstate="print"/>
          <a:stretch>
            <a:fillRect/>
          </a:stretch>
        </p:blipFill>
        <p:spPr>
          <a:xfrm>
            <a:off x="3732015" y="857250"/>
            <a:ext cx="5298403" cy="5142188"/>
          </a:xfrm>
          <a:prstGeom prst="rect">
            <a:avLst/>
          </a:prstGeom>
        </p:spPr>
      </p:pic>
      <p:sp>
        <p:nvSpPr>
          <p:cNvPr id="11" name="Oval 10">
            <a:extLst>
              <a:ext uri="{FF2B5EF4-FFF2-40B4-BE49-F238E27FC236}">
                <a16:creationId xmlns="" xmlns:a16="http://schemas.microsoft.com/office/drawing/2014/main" id="{95DDD4EF-6011-4D07-892D-AAA633ECB4FE}"/>
              </a:ext>
            </a:extLst>
          </p:cNvPr>
          <p:cNvSpPr/>
          <p:nvPr/>
        </p:nvSpPr>
        <p:spPr>
          <a:xfrm>
            <a:off x="5992018" y="3812158"/>
            <a:ext cx="3038399" cy="21022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 xmlns:a16="http://schemas.microsoft.com/office/drawing/2014/main" id="{9AE7EE08-A7FC-427C-96CB-E7B07D9CF971}"/>
              </a:ext>
            </a:extLst>
          </p:cNvPr>
          <p:cNvCxnSpPr>
            <a:cxnSpLocks/>
          </p:cNvCxnSpPr>
          <p:nvPr/>
        </p:nvCxnSpPr>
        <p:spPr>
          <a:xfrm>
            <a:off x="6172201" y="3895872"/>
            <a:ext cx="7069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245A9AB8-05D0-4B4C-B155-3FEF44AE75E0}"/>
              </a:ext>
            </a:extLst>
          </p:cNvPr>
          <p:cNvCxnSpPr>
            <a:cxnSpLocks/>
          </p:cNvCxnSpPr>
          <p:nvPr/>
        </p:nvCxnSpPr>
        <p:spPr>
          <a:xfrm>
            <a:off x="5813473" y="5624440"/>
            <a:ext cx="31019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Content Placeholder 8">
            <a:extLst>
              <a:ext uri="{FF2B5EF4-FFF2-40B4-BE49-F238E27FC236}">
                <a16:creationId xmlns="" xmlns:a16="http://schemas.microsoft.com/office/drawing/2014/main" id="{5727CBA7-66A1-4552-9C11-E4EA32FBAB4B}"/>
              </a:ext>
            </a:extLst>
          </p:cNvPr>
          <p:cNvSpPr txBox="1">
            <a:spLocks/>
          </p:cNvSpPr>
          <p:nvPr/>
        </p:nvSpPr>
        <p:spPr>
          <a:xfrm>
            <a:off x="6172200" y="3437161"/>
            <a:ext cx="796653" cy="366746"/>
          </a:xfrm>
          <a:prstGeom prst="rect">
            <a:avLst/>
          </a:prstGeom>
          <a:solidFill>
            <a:schemeClr val="bg1"/>
          </a:solidFill>
          <a:ln>
            <a:solidFill>
              <a:schemeClr val="tx1"/>
            </a:solidFill>
          </a:ln>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spcBef>
                <a:spcPts val="0"/>
              </a:spcBef>
              <a:buNone/>
            </a:pPr>
            <a:r>
              <a:rPr lang="vi-VN" sz="2400" dirty="0">
                <a:latin typeface="Times New Roman" panose="02020603050405020304" pitchFamily="18" charset="0"/>
                <a:cs typeface="Times New Roman" panose="02020603050405020304" pitchFamily="18" charset="0"/>
              </a:rPr>
              <a:t>28°B</a:t>
            </a: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p:txBody>
      </p:sp>
      <p:sp>
        <p:nvSpPr>
          <p:cNvPr id="23" name="Content Placeholder 8">
            <a:extLst>
              <a:ext uri="{FF2B5EF4-FFF2-40B4-BE49-F238E27FC236}">
                <a16:creationId xmlns="" xmlns:a16="http://schemas.microsoft.com/office/drawing/2014/main" id="{72C8D1E2-3227-43D3-926C-F51699FCB222}"/>
              </a:ext>
            </a:extLst>
          </p:cNvPr>
          <p:cNvSpPr txBox="1">
            <a:spLocks/>
          </p:cNvSpPr>
          <p:nvPr/>
        </p:nvSpPr>
        <p:spPr>
          <a:xfrm>
            <a:off x="5982889" y="5636817"/>
            <a:ext cx="796653" cy="366746"/>
          </a:xfrm>
          <a:prstGeom prst="rect">
            <a:avLst/>
          </a:prstGeom>
          <a:solidFill>
            <a:schemeClr val="bg1"/>
          </a:solidFill>
          <a:ln>
            <a:solidFill>
              <a:schemeClr val="tx1"/>
            </a:solidFill>
          </a:ln>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spcBef>
                <a:spcPts val="0"/>
              </a:spcBef>
              <a:buNone/>
            </a:pPr>
            <a:r>
              <a:rPr lang="vi-VN" sz="2400" dirty="0">
                <a:latin typeface="Times New Roman" panose="02020603050405020304" pitchFamily="18" charset="0"/>
                <a:cs typeface="Times New Roman" panose="02020603050405020304" pitchFamily="18" charset="0"/>
              </a:rPr>
              <a:t>10°N</a:t>
            </a: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p:txBody>
      </p:sp>
      <p:sp>
        <p:nvSpPr>
          <p:cNvPr id="25" name="Content Placeholder 8">
            <a:extLst>
              <a:ext uri="{FF2B5EF4-FFF2-40B4-BE49-F238E27FC236}">
                <a16:creationId xmlns="" xmlns:a16="http://schemas.microsoft.com/office/drawing/2014/main" id="{B067A665-862F-49F4-B946-5D21FE271080}"/>
              </a:ext>
            </a:extLst>
          </p:cNvPr>
          <p:cNvSpPr txBox="1">
            <a:spLocks/>
          </p:cNvSpPr>
          <p:nvPr/>
        </p:nvSpPr>
        <p:spPr>
          <a:xfrm>
            <a:off x="3732014" y="4847755"/>
            <a:ext cx="2693405" cy="366746"/>
          </a:xfrm>
          <a:prstGeom prst="rect">
            <a:avLst/>
          </a:prstGeom>
          <a:solidFill>
            <a:schemeClr val="bg1"/>
          </a:solidFill>
          <a:ln>
            <a:solidFill>
              <a:schemeClr val="tx1"/>
            </a:solidFill>
          </a:ln>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spcBef>
                <a:spcPts val="0"/>
              </a:spcBef>
              <a:buNone/>
            </a:pPr>
            <a:r>
              <a:rPr lang="vi-VN" sz="2400" b="1" dirty="0">
                <a:latin typeface="Times New Roman" panose="02020603050405020304" pitchFamily="18" charset="0"/>
                <a:cs typeface="Times New Roman" panose="02020603050405020304" pitchFamily="18" charset="0"/>
              </a:rPr>
              <a:t>Đông Nam châu Á</a:t>
            </a: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 xmlns:a16="http://schemas.microsoft.com/office/drawing/2014/main" id="{9A50B177-8724-4046-A5E0-679EDD3405F4}"/>
              </a:ext>
            </a:extLst>
          </p:cNvPr>
          <p:cNvCxnSpPr>
            <a:cxnSpLocks/>
          </p:cNvCxnSpPr>
          <p:nvPr/>
        </p:nvCxnSpPr>
        <p:spPr>
          <a:xfrm>
            <a:off x="6435970" y="3908249"/>
            <a:ext cx="0" cy="17285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20456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9DA40453-E39C-4238-87C3-D673F3B79C39}"/>
              </a:ext>
            </a:extLst>
          </p:cNvPr>
          <p:cNvSpPr>
            <a:spLocks noGrp="1"/>
          </p:cNvSpPr>
          <p:nvPr>
            <p:ph type="title"/>
          </p:nvPr>
        </p:nvSpPr>
        <p:spPr>
          <a:xfrm>
            <a:off x="36438" y="896962"/>
            <a:ext cx="2368628" cy="622300"/>
          </a:xfrm>
        </p:spPr>
        <p:txBody>
          <a:bodyPr>
            <a:normAutofit/>
          </a:bodyPr>
          <a:lstStyle/>
          <a:p>
            <a:r>
              <a:rPr lang="vi-VN" sz="2550" b="1" dirty="0">
                <a:latin typeface="Times New Roman" panose="02020603050405020304" pitchFamily="18" charset="0"/>
                <a:cs typeface="Times New Roman" panose="02020603050405020304" pitchFamily="18" charset="0"/>
              </a:rPr>
              <a:t>b. Lãnh thổ</a:t>
            </a:r>
          </a:p>
        </p:txBody>
      </p:sp>
      <p:sp>
        <p:nvSpPr>
          <p:cNvPr id="5" name="Content Placeholder 8">
            <a:extLst>
              <a:ext uri="{FF2B5EF4-FFF2-40B4-BE49-F238E27FC236}">
                <a16:creationId xmlns="" xmlns:a16="http://schemas.microsoft.com/office/drawing/2014/main" id="{B9B2753E-C27D-4967-B673-0C9DDAABB43E}"/>
              </a:ext>
            </a:extLst>
          </p:cNvPr>
          <p:cNvSpPr>
            <a:spLocks noGrp="1"/>
          </p:cNvSpPr>
          <p:nvPr>
            <p:ph idx="1"/>
          </p:nvPr>
        </p:nvSpPr>
        <p:spPr>
          <a:xfrm>
            <a:off x="-10550" y="1581868"/>
            <a:ext cx="3450436" cy="4415363"/>
          </a:xfrm>
          <a:solidFill>
            <a:schemeClr val="bg1"/>
          </a:solidFill>
          <a:ln>
            <a:solidFill>
              <a:schemeClr val="bg1"/>
            </a:solidFill>
          </a:ln>
        </p:spPr>
        <p:txBody>
          <a:bodyPr>
            <a:noAutofit/>
          </a:bodyPr>
          <a:lstStyle/>
          <a:p>
            <a:pPr marL="0" indent="0" algn="just">
              <a:spcBef>
                <a:spcPts val="0"/>
              </a:spcBef>
              <a:buNone/>
            </a:pPr>
            <a:r>
              <a:rPr lang="vi-VN" sz="2400" b="1" dirty="0">
                <a:latin typeface="Times New Roman" panose="02020603050405020304" pitchFamily="18" charset="0"/>
                <a:cs typeface="Times New Roman" panose="02020603050405020304" pitchFamily="18" charset="0"/>
              </a:rPr>
              <a:t>- Diện tích: 4,5 triệu </a:t>
            </a:r>
            <a:r>
              <a:rPr lang="en-US" sz="2400" b="1" dirty="0">
                <a:latin typeface="Times New Roman" panose="02020603050405020304" pitchFamily="18" charset="0"/>
                <a:cs typeface="Times New Roman" panose="02020603050405020304" pitchFamily="18" charset="0"/>
              </a:rPr>
              <a:t>km</a:t>
            </a:r>
            <a:r>
              <a:rPr lang="en-US" sz="2400" b="1" baseline="30000" dirty="0">
                <a:latin typeface="Times New Roman" panose="02020603050405020304" pitchFamily="18" charset="0"/>
                <a:cs typeface="Times New Roman" panose="02020603050405020304" pitchFamily="18" charset="0"/>
              </a:rPr>
              <a:t>2</a:t>
            </a:r>
            <a:r>
              <a:rPr lang="vi-VN" sz="2400" b="1" dirty="0">
                <a:latin typeface="Times New Roman" panose="02020603050405020304" pitchFamily="18" charset="0"/>
                <a:cs typeface="Times New Roman" panose="02020603050405020304" pitchFamily="18" charset="0"/>
              </a:rPr>
              <a:t>.</a:t>
            </a:r>
          </a:p>
          <a:p>
            <a:pPr marL="0" indent="0" algn="just">
              <a:spcBef>
                <a:spcPts val="0"/>
              </a:spcBef>
              <a:buNone/>
            </a:pPr>
            <a:r>
              <a:rPr lang="vi-VN" sz="2400" b="1" dirty="0">
                <a:latin typeface="Times New Roman" panose="02020603050405020304" pitchFamily="18" charset="0"/>
                <a:cs typeface="Times New Roman" panose="02020603050405020304" pitchFamily="18" charset="0"/>
              </a:rPr>
              <a:t>- Gồm 11 quốc gia với 2 bộ phận: ĐNA lục địa và ĐNA hải đảo.</a:t>
            </a:r>
          </a:p>
          <a:p>
            <a:pPr marL="0" indent="0" algn="just">
              <a:spcBef>
                <a:spcPts val="0"/>
              </a:spcBef>
              <a:buNone/>
            </a:pPr>
            <a:r>
              <a:rPr lang="vi-VN" sz="2400" b="1" dirty="0">
                <a:latin typeface="Times New Roman" panose="02020603050405020304" pitchFamily="18" charset="0"/>
                <a:cs typeface="Times New Roman" panose="02020603050405020304" pitchFamily="18" charset="0"/>
              </a:rPr>
              <a:t>- Vùng biển rộng.</a:t>
            </a: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 xmlns:a16="http://schemas.microsoft.com/office/drawing/2014/main" id="{5F139D32-4781-4992-BC7E-67B142B2D42A}"/>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431478" y="1363686"/>
            <a:ext cx="5712523" cy="3826079"/>
          </a:xfrm>
          <a:prstGeom prst="rect">
            <a:avLst/>
          </a:prstGeom>
        </p:spPr>
      </p:pic>
      <p:sp>
        <p:nvSpPr>
          <p:cNvPr id="7" name="Oval 6">
            <a:extLst>
              <a:ext uri="{FF2B5EF4-FFF2-40B4-BE49-F238E27FC236}">
                <a16:creationId xmlns="" xmlns:a16="http://schemas.microsoft.com/office/drawing/2014/main" id="{C969191D-4354-4F61-A76C-DA03037A2B26}"/>
              </a:ext>
            </a:extLst>
          </p:cNvPr>
          <p:cNvSpPr/>
          <p:nvPr/>
        </p:nvSpPr>
        <p:spPr>
          <a:xfrm>
            <a:off x="3564018" y="1326712"/>
            <a:ext cx="3038399" cy="2102288"/>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
            <a:extLst>
              <a:ext uri="{FF2B5EF4-FFF2-40B4-BE49-F238E27FC236}">
                <a16:creationId xmlns="" xmlns:a16="http://schemas.microsoft.com/office/drawing/2014/main" id="{42E52DC7-AE1F-4F6A-AE19-FAE8E3162C5C}"/>
              </a:ext>
            </a:extLst>
          </p:cNvPr>
          <p:cNvSpPr txBox="1">
            <a:spLocks/>
          </p:cNvSpPr>
          <p:nvPr/>
        </p:nvSpPr>
        <p:spPr>
          <a:xfrm>
            <a:off x="4770378" y="896962"/>
            <a:ext cx="2008310" cy="6223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2700" b="1" dirty="0">
                <a:solidFill>
                  <a:schemeClr val="tx1"/>
                </a:solidFill>
                <a:latin typeface="Times New Roman" panose="02020603050405020304" pitchFamily="18" charset="0"/>
                <a:cs typeface="Times New Roman" panose="02020603050405020304" pitchFamily="18" charset="0"/>
              </a:rPr>
              <a:t>ĐNA lục địa</a:t>
            </a:r>
            <a:endParaRPr lang="vi-VN" sz="2550" b="1" dirty="0">
              <a:solidFill>
                <a:schemeClr val="tx1"/>
              </a:solidFill>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 xmlns:a16="http://schemas.microsoft.com/office/drawing/2014/main" id="{BA8A0D7B-EEEF-4166-9FC9-CC993A505328}"/>
              </a:ext>
            </a:extLst>
          </p:cNvPr>
          <p:cNvSpPr txBox="1">
            <a:spLocks/>
          </p:cNvSpPr>
          <p:nvPr/>
        </p:nvSpPr>
        <p:spPr>
          <a:xfrm>
            <a:off x="4037545" y="5183164"/>
            <a:ext cx="2008310" cy="622300"/>
          </a:xfrm>
          <a:prstGeom prst="rect">
            <a:avLst/>
          </a:prstGeom>
        </p:spPr>
        <p:txBody>
          <a:bodyPr vert="horz" lIns="68580" tIns="34290" rIns="68580" bIns="3429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2700" b="1" dirty="0">
                <a:solidFill>
                  <a:schemeClr val="tx1"/>
                </a:solidFill>
                <a:latin typeface="Times New Roman" panose="02020603050405020304" pitchFamily="18" charset="0"/>
                <a:cs typeface="Times New Roman" panose="02020603050405020304" pitchFamily="18" charset="0"/>
              </a:rPr>
              <a:t>ĐNA hải đảo</a:t>
            </a:r>
            <a:endParaRPr lang="vi-VN" sz="255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 xmlns:a16="http://schemas.microsoft.com/office/drawing/2014/main" id="{59928DF1-E88E-4C28-BA6A-0361538E7037}"/>
              </a:ext>
            </a:extLst>
          </p:cNvPr>
          <p:cNvSpPr/>
          <p:nvPr/>
        </p:nvSpPr>
        <p:spPr>
          <a:xfrm>
            <a:off x="4037546" y="2878866"/>
            <a:ext cx="5106455" cy="2421469"/>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 xmlns:a16="http://schemas.microsoft.com/office/drawing/2014/main" id="{0F3E5C46-744E-4587-8F39-8FBD8CCB87E7}"/>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431476" y="817538"/>
            <a:ext cx="5712524" cy="5143500"/>
          </a:xfrm>
          <a:prstGeom prst="rect">
            <a:avLst/>
          </a:prstGeom>
        </p:spPr>
      </p:pic>
      <p:sp>
        <p:nvSpPr>
          <p:cNvPr id="15" name="Oval 14">
            <a:extLst>
              <a:ext uri="{FF2B5EF4-FFF2-40B4-BE49-F238E27FC236}">
                <a16:creationId xmlns="" xmlns:a16="http://schemas.microsoft.com/office/drawing/2014/main" id="{5264A9B8-24C6-438B-B0DA-10BC06C65FC2}"/>
              </a:ext>
            </a:extLst>
          </p:cNvPr>
          <p:cNvSpPr/>
          <p:nvPr/>
        </p:nvSpPr>
        <p:spPr>
          <a:xfrm>
            <a:off x="6643515" y="4896711"/>
            <a:ext cx="1754897" cy="622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 xmlns:a16="http://schemas.microsoft.com/office/drawing/2014/main" id="{0FF619D6-2497-4B96-916D-8DED6A6C6A19}"/>
              </a:ext>
            </a:extLst>
          </p:cNvPr>
          <p:cNvSpPr/>
          <p:nvPr/>
        </p:nvSpPr>
        <p:spPr>
          <a:xfrm>
            <a:off x="4960666" y="4815819"/>
            <a:ext cx="1558718" cy="622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 xmlns:a16="http://schemas.microsoft.com/office/drawing/2014/main" id="{E6B7E841-E181-4E93-9322-E6C6BAA81BB3}"/>
              </a:ext>
            </a:extLst>
          </p:cNvPr>
          <p:cNvSpPr/>
          <p:nvPr/>
        </p:nvSpPr>
        <p:spPr>
          <a:xfrm>
            <a:off x="5329238" y="1886607"/>
            <a:ext cx="1449450" cy="1902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 xmlns:a16="http://schemas.microsoft.com/office/drawing/2014/main" id="{4E85A7AC-7277-4007-B8A5-B56F9686A0BB}"/>
              </a:ext>
            </a:extLst>
          </p:cNvPr>
          <p:cNvSpPr/>
          <p:nvPr/>
        </p:nvSpPr>
        <p:spPr>
          <a:xfrm>
            <a:off x="3564018" y="2471518"/>
            <a:ext cx="761798" cy="13180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 xmlns:p14="http://schemas.microsoft.com/office/powerpoint/2010/main" val="65821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 calcmode="lin" valueType="num">
                                      <p:cBhvr additive="base">
                                        <p:cTn id="4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P spid="9" grpId="0"/>
      <p:bldP spid="10" grpId="0" animBg="1"/>
      <p:bldP spid="15" grpId="0" animBg="1"/>
      <p:bldP spid="16" grpId="0" animBg="1"/>
      <p:bldP spid="17"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614D374-3AAF-41B2-A58C-1E4BC5E9D86D}"/>
              </a:ext>
            </a:extLst>
          </p:cNvPr>
          <p:cNvSpPr txBox="1">
            <a:spLocks/>
          </p:cNvSpPr>
          <p:nvPr/>
        </p:nvSpPr>
        <p:spPr>
          <a:xfrm>
            <a:off x="3495725" y="952741"/>
            <a:ext cx="2152551" cy="505370"/>
          </a:xfrm>
          <a:prstGeom prst="rect">
            <a:avLst/>
          </a:prstGeom>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solidFill>
                  <a:srgbClr val="FF0000"/>
                </a:solidFill>
                <a:latin typeface="Times New Roman" panose="02020603050405020304" pitchFamily="18" charset="0"/>
                <a:cs typeface="Times New Roman" panose="02020603050405020304" pitchFamily="18" charset="0"/>
              </a:rPr>
              <a:t>ĐNA </a:t>
            </a:r>
            <a:r>
              <a:rPr lang="en-US" sz="2400" dirty="0" err="1">
                <a:solidFill>
                  <a:srgbClr val="FF0000"/>
                </a:solidFill>
                <a:latin typeface="Times New Roman" panose="02020603050405020304" pitchFamily="18" charset="0"/>
                <a:cs typeface="Times New Roman" panose="02020603050405020304" pitchFamily="18" charset="0"/>
              </a:rPr>
              <a:t>lục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địa</a:t>
            </a:r>
            <a:endParaRPr lang="vi-VN" sz="2400" dirty="0">
              <a:solidFill>
                <a:srgbClr val="FF000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978A6957-707F-4A64-BBCA-E9EF5C8DE5CC}"/>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46235" y="1584264"/>
            <a:ext cx="7851531" cy="4416486"/>
          </a:xfrm>
          <a:prstGeom prst="rect">
            <a:avLst/>
          </a:prstGeom>
        </p:spPr>
      </p:pic>
      <p:sp>
        <p:nvSpPr>
          <p:cNvPr id="13" name="Title 1">
            <a:extLst>
              <a:ext uri="{FF2B5EF4-FFF2-40B4-BE49-F238E27FC236}">
                <a16:creationId xmlns="" xmlns:a16="http://schemas.microsoft.com/office/drawing/2014/main" id="{EE088934-CF5D-4EA6-BABD-274E60A28554}"/>
              </a:ext>
            </a:extLst>
          </p:cNvPr>
          <p:cNvSpPr txBox="1">
            <a:spLocks/>
          </p:cNvSpPr>
          <p:nvPr/>
        </p:nvSpPr>
        <p:spPr>
          <a:xfrm>
            <a:off x="3738393" y="5573443"/>
            <a:ext cx="1336528" cy="427307"/>
          </a:xfrm>
          <a:prstGeom prst="rect">
            <a:avLst/>
          </a:prstGeom>
          <a:solidFill>
            <a:schemeClr val="bg1"/>
          </a:solidFill>
          <a:ln w="19050">
            <a:solidFill>
              <a:schemeClr val="tx1"/>
            </a:solidFill>
          </a:ln>
        </p:spPr>
        <p:txBody>
          <a:bodyPr vert="horz" lIns="68580" tIns="34290" rIns="68580" bIns="3429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err="1">
                <a:solidFill>
                  <a:srgbClr val="FF0000"/>
                </a:solidFill>
                <a:latin typeface="Times New Roman" panose="02020603050405020304" pitchFamily="18" charset="0"/>
                <a:cs typeface="Times New Roman" panose="02020603050405020304" pitchFamily="18" charset="0"/>
              </a:rPr>
              <a:t>Việt</a:t>
            </a:r>
            <a:r>
              <a:rPr lang="en-US" sz="2400" b="1" dirty="0">
                <a:solidFill>
                  <a:srgbClr val="FF0000"/>
                </a:solidFill>
                <a:latin typeface="Times New Roman" panose="02020603050405020304" pitchFamily="18" charset="0"/>
                <a:cs typeface="Times New Roman" panose="02020603050405020304" pitchFamily="18" charset="0"/>
              </a:rPr>
              <a:t> Nam</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 xmlns:a16="http://schemas.microsoft.com/office/drawing/2014/main" id="{69B79112-D42B-4AF8-953C-B0C125788B70}"/>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46235" y="1584265"/>
            <a:ext cx="7851531" cy="4400714"/>
          </a:xfrm>
          <a:prstGeom prst="rect">
            <a:avLst/>
          </a:prstGeom>
        </p:spPr>
      </p:pic>
      <p:sp>
        <p:nvSpPr>
          <p:cNvPr id="16" name="Title 1">
            <a:extLst>
              <a:ext uri="{FF2B5EF4-FFF2-40B4-BE49-F238E27FC236}">
                <a16:creationId xmlns="" xmlns:a16="http://schemas.microsoft.com/office/drawing/2014/main" id="{7CBFB415-D2DF-41DA-A856-02C3875868C8}"/>
              </a:ext>
            </a:extLst>
          </p:cNvPr>
          <p:cNvSpPr txBox="1">
            <a:spLocks/>
          </p:cNvSpPr>
          <p:nvPr/>
        </p:nvSpPr>
        <p:spPr>
          <a:xfrm>
            <a:off x="6627545" y="1584264"/>
            <a:ext cx="947908" cy="427307"/>
          </a:xfrm>
          <a:prstGeom prst="rect">
            <a:avLst/>
          </a:prstGeom>
          <a:solidFill>
            <a:schemeClr val="bg1"/>
          </a:solidFill>
          <a:ln w="19050">
            <a:solidFill>
              <a:schemeClr val="tx1"/>
            </a:solidFill>
          </a:ln>
        </p:spPr>
        <p:txBody>
          <a:bodyPr vert="horz" lIns="68580" tIns="34290" rIns="68580" bIns="3429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err="1">
                <a:solidFill>
                  <a:srgbClr val="FF0000"/>
                </a:solidFill>
                <a:latin typeface="Times New Roman" panose="02020603050405020304" pitchFamily="18" charset="0"/>
                <a:cs typeface="Times New Roman" panose="02020603050405020304" pitchFamily="18" charset="0"/>
              </a:rPr>
              <a:t>Lào</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 xmlns:a16="http://schemas.microsoft.com/office/drawing/2014/main" id="{29E4E36D-3B5F-4CB0-98A9-0B578D42F819}"/>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46235" y="1584264"/>
            <a:ext cx="7859541" cy="4447204"/>
          </a:xfrm>
          <a:prstGeom prst="rect">
            <a:avLst/>
          </a:prstGeom>
        </p:spPr>
      </p:pic>
      <p:sp>
        <p:nvSpPr>
          <p:cNvPr id="19" name="Title 1">
            <a:extLst>
              <a:ext uri="{FF2B5EF4-FFF2-40B4-BE49-F238E27FC236}">
                <a16:creationId xmlns="" xmlns:a16="http://schemas.microsoft.com/office/drawing/2014/main" id="{B6565E88-A987-4D30-BF35-57DF3343919B}"/>
              </a:ext>
            </a:extLst>
          </p:cNvPr>
          <p:cNvSpPr txBox="1">
            <a:spLocks/>
          </p:cNvSpPr>
          <p:nvPr/>
        </p:nvSpPr>
        <p:spPr>
          <a:xfrm>
            <a:off x="3932702" y="1732557"/>
            <a:ext cx="1933526" cy="427307"/>
          </a:xfrm>
          <a:prstGeom prst="rect">
            <a:avLst/>
          </a:prstGeom>
          <a:solidFill>
            <a:schemeClr val="bg1"/>
          </a:solidFill>
          <a:ln w="19050">
            <a:solidFill>
              <a:schemeClr val="tx1"/>
            </a:solidFill>
          </a:ln>
        </p:spPr>
        <p:txBody>
          <a:bodyPr vert="horz" lIns="68580" tIns="34290" rIns="68580" bIns="3429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a:solidFill>
                  <a:srgbClr val="FF0000"/>
                </a:solidFill>
                <a:latin typeface="Times New Roman" panose="02020603050405020304" pitchFamily="18" charset="0"/>
                <a:cs typeface="Times New Roman" panose="02020603050405020304" pitchFamily="18" charset="0"/>
              </a:rPr>
              <a:t>Cam-</a:t>
            </a:r>
            <a:r>
              <a:rPr lang="en-US" sz="2400" b="1" dirty="0" err="1">
                <a:solidFill>
                  <a:srgbClr val="FF0000"/>
                </a:solidFill>
                <a:latin typeface="Times New Roman" panose="02020603050405020304" pitchFamily="18" charset="0"/>
                <a:cs typeface="Times New Roman" panose="02020603050405020304" pitchFamily="18" charset="0"/>
              </a:rPr>
              <a:t>pu</a:t>
            </a:r>
            <a:r>
              <a:rPr lang="en-US" sz="2400" b="1" dirty="0">
                <a:solidFill>
                  <a:srgbClr val="FF0000"/>
                </a:solidFill>
                <a:latin typeface="Times New Roman" panose="02020603050405020304" pitchFamily="18" charset="0"/>
                <a:cs typeface="Times New Roman" panose="02020603050405020304" pitchFamily="18" charset="0"/>
              </a:rPr>
              <a:t>-chia</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 xmlns:a16="http://schemas.microsoft.com/office/drawing/2014/main" id="{FF718ED9-9F76-4D6A-BCBF-6411AA815BC4}"/>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46235" y="1584264"/>
            <a:ext cx="7859541" cy="4400714"/>
          </a:xfrm>
          <a:prstGeom prst="rect">
            <a:avLst/>
          </a:prstGeom>
        </p:spPr>
      </p:pic>
      <p:sp>
        <p:nvSpPr>
          <p:cNvPr id="22" name="Title 1">
            <a:extLst>
              <a:ext uri="{FF2B5EF4-FFF2-40B4-BE49-F238E27FC236}">
                <a16:creationId xmlns="" xmlns:a16="http://schemas.microsoft.com/office/drawing/2014/main" id="{344C2943-4F56-4D3A-9005-526E76A9E5A7}"/>
              </a:ext>
            </a:extLst>
          </p:cNvPr>
          <p:cNvSpPr txBox="1">
            <a:spLocks/>
          </p:cNvSpPr>
          <p:nvPr/>
        </p:nvSpPr>
        <p:spPr>
          <a:xfrm>
            <a:off x="6952957" y="1607509"/>
            <a:ext cx="1544809" cy="427307"/>
          </a:xfrm>
          <a:prstGeom prst="rect">
            <a:avLst/>
          </a:prstGeom>
          <a:solidFill>
            <a:schemeClr val="bg1"/>
          </a:solidFill>
          <a:ln w="19050">
            <a:solidFill>
              <a:schemeClr val="tx1"/>
            </a:solidFill>
          </a:ln>
        </p:spPr>
        <p:txBody>
          <a:bodyPr vert="horz" lIns="68580" tIns="34290" rIns="68580" bIns="3429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err="1">
                <a:solidFill>
                  <a:srgbClr val="FF0000"/>
                </a:solidFill>
                <a:latin typeface="Times New Roman" panose="02020603050405020304" pitchFamily="18" charset="0"/>
                <a:cs typeface="Times New Roman" panose="02020603050405020304" pitchFamily="18" charset="0"/>
              </a:rPr>
              <a:t>Thái</a:t>
            </a:r>
            <a:r>
              <a:rPr lang="en-US" sz="2400" b="1" dirty="0">
                <a:solidFill>
                  <a:srgbClr val="FF0000"/>
                </a:solidFill>
                <a:latin typeface="Times New Roman" panose="02020603050405020304" pitchFamily="18" charset="0"/>
                <a:cs typeface="Times New Roman" panose="02020603050405020304" pitchFamily="18" charset="0"/>
              </a:rPr>
              <a:t> Lan</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C140497A-FB0A-4DF8-AF27-60200C81C1FE}"/>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638225" y="1568491"/>
            <a:ext cx="7867551" cy="4418604"/>
          </a:xfrm>
          <a:prstGeom prst="rect">
            <a:avLst/>
          </a:prstGeom>
        </p:spPr>
      </p:pic>
      <p:sp>
        <p:nvSpPr>
          <p:cNvPr id="27" name="Title 1">
            <a:extLst>
              <a:ext uri="{FF2B5EF4-FFF2-40B4-BE49-F238E27FC236}">
                <a16:creationId xmlns="" xmlns:a16="http://schemas.microsoft.com/office/drawing/2014/main" id="{6950982A-3DE1-493B-943E-B1C8C7389F3F}"/>
              </a:ext>
            </a:extLst>
          </p:cNvPr>
          <p:cNvSpPr txBox="1">
            <a:spLocks/>
          </p:cNvSpPr>
          <p:nvPr/>
        </p:nvSpPr>
        <p:spPr>
          <a:xfrm>
            <a:off x="6773594" y="1584264"/>
            <a:ext cx="1332426" cy="427307"/>
          </a:xfrm>
          <a:prstGeom prst="rect">
            <a:avLst/>
          </a:prstGeom>
          <a:solidFill>
            <a:schemeClr val="bg1"/>
          </a:solidFill>
          <a:ln w="19050">
            <a:solidFill>
              <a:schemeClr val="tx1"/>
            </a:solidFill>
          </a:ln>
        </p:spPr>
        <p:txBody>
          <a:bodyPr vert="horz" lIns="68580" tIns="34290" rIns="68580" bIns="3429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err="1">
                <a:solidFill>
                  <a:srgbClr val="FF0000"/>
                </a:solidFill>
                <a:latin typeface="Times New Roman" panose="02020603050405020304" pitchFamily="18" charset="0"/>
                <a:cs typeface="Times New Roman" panose="02020603050405020304" pitchFamily="18" charset="0"/>
              </a:rPr>
              <a:t>Mianma</a:t>
            </a: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66822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6" grpId="0" animBg="1"/>
      <p:bldP spid="19" grpId="0" animBg="1"/>
      <p:bldP spid="22"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A506A050-E09A-499D-BFD9-39011C25E3FF}"/>
              </a:ext>
            </a:extLst>
          </p:cNvPr>
          <p:cNvSpPr txBox="1">
            <a:spLocks/>
          </p:cNvSpPr>
          <p:nvPr/>
        </p:nvSpPr>
        <p:spPr>
          <a:xfrm>
            <a:off x="3495725" y="942190"/>
            <a:ext cx="2152551" cy="505370"/>
          </a:xfrm>
          <a:prstGeom prst="rect">
            <a:avLst/>
          </a:prstGeom>
          <a:solidFill>
            <a:schemeClr val="bg1"/>
          </a:solidFill>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solidFill>
                  <a:srgbClr val="FF0000"/>
                </a:solidFill>
                <a:latin typeface="Times New Roman" panose="02020603050405020304" pitchFamily="18" charset="0"/>
                <a:cs typeface="Times New Roman" panose="02020603050405020304" pitchFamily="18" charset="0"/>
              </a:rPr>
              <a:t>ĐNA </a:t>
            </a:r>
            <a:r>
              <a:rPr lang="en-US" sz="2400" dirty="0" err="1">
                <a:solidFill>
                  <a:srgbClr val="FF0000"/>
                </a:solidFill>
                <a:latin typeface="Times New Roman" panose="02020603050405020304" pitchFamily="18" charset="0"/>
                <a:cs typeface="Times New Roman" panose="02020603050405020304" pitchFamily="18" charset="0"/>
              </a:rPr>
              <a:t>hải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đảo</a:t>
            </a:r>
            <a:endParaRPr lang="vi-VN" sz="2400"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BE202C05-0E69-4E23-A556-2F0090971650}"/>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28139" y="1597237"/>
            <a:ext cx="7433114" cy="4403513"/>
          </a:xfrm>
          <a:prstGeom prst="rect">
            <a:avLst/>
          </a:prstGeom>
        </p:spPr>
      </p:pic>
      <p:sp>
        <p:nvSpPr>
          <p:cNvPr id="8" name="Title 1">
            <a:extLst>
              <a:ext uri="{FF2B5EF4-FFF2-40B4-BE49-F238E27FC236}">
                <a16:creationId xmlns="" xmlns:a16="http://schemas.microsoft.com/office/drawing/2014/main" id="{FB469766-CD08-4488-AD35-BE913C0C649E}"/>
              </a:ext>
            </a:extLst>
          </p:cNvPr>
          <p:cNvSpPr txBox="1">
            <a:spLocks/>
          </p:cNvSpPr>
          <p:nvPr/>
        </p:nvSpPr>
        <p:spPr>
          <a:xfrm>
            <a:off x="6615332" y="1597237"/>
            <a:ext cx="1645920" cy="427307"/>
          </a:xfrm>
          <a:prstGeom prst="rect">
            <a:avLst/>
          </a:prstGeom>
          <a:solidFill>
            <a:schemeClr val="bg1"/>
          </a:solidFill>
          <a:ln w="19050">
            <a:solidFill>
              <a:schemeClr val="tx1"/>
            </a:solidFill>
          </a:ln>
        </p:spPr>
        <p:txBody>
          <a:bodyPr vert="horz" lIns="68580" tIns="34290" rIns="68580" bIns="3429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err="1">
                <a:solidFill>
                  <a:srgbClr val="FF0000"/>
                </a:solidFill>
                <a:latin typeface="Times New Roman" panose="02020603050405020304" pitchFamily="18" charset="0"/>
                <a:cs typeface="Times New Roman" panose="02020603050405020304" pitchFamily="18" charset="0"/>
              </a:rPr>
              <a:t>Xingapo</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1CE3A356-5ACB-4B08-BEF9-98579F0F1269}"/>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828138" y="1597237"/>
            <a:ext cx="7433113" cy="4403513"/>
          </a:xfrm>
          <a:prstGeom prst="rect">
            <a:avLst/>
          </a:prstGeom>
        </p:spPr>
      </p:pic>
      <p:sp>
        <p:nvSpPr>
          <p:cNvPr id="11" name="Title 1">
            <a:extLst>
              <a:ext uri="{FF2B5EF4-FFF2-40B4-BE49-F238E27FC236}">
                <a16:creationId xmlns="" xmlns:a16="http://schemas.microsoft.com/office/drawing/2014/main" id="{334EC97C-049D-4A2A-ABB5-23BC9878F759}"/>
              </a:ext>
            </a:extLst>
          </p:cNvPr>
          <p:cNvSpPr txBox="1">
            <a:spLocks/>
          </p:cNvSpPr>
          <p:nvPr/>
        </p:nvSpPr>
        <p:spPr>
          <a:xfrm>
            <a:off x="6615333" y="5573443"/>
            <a:ext cx="1645919" cy="427307"/>
          </a:xfrm>
          <a:prstGeom prst="rect">
            <a:avLst/>
          </a:prstGeom>
          <a:solidFill>
            <a:schemeClr val="bg1"/>
          </a:solidFill>
          <a:ln w="19050">
            <a:solidFill>
              <a:schemeClr val="tx1"/>
            </a:solidFill>
          </a:ln>
        </p:spPr>
        <p:txBody>
          <a:bodyPr vert="horz" lIns="68580" tIns="34290" rIns="68580" bIns="3429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a:solidFill>
                  <a:srgbClr val="FF0000"/>
                </a:solidFill>
                <a:latin typeface="Times New Roman" panose="02020603050405020304" pitchFamily="18" charset="0"/>
                <a:cs typeface="Times New Roman" panose="02020603050405020304" pitchFamily="18" charset="0"/>
              </a:rPr>
              <a:t>Phi-li-pin</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371CCBF7-CB2E-42E9-AF3E-F3F7669779EA}"/>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828137" y="1597236"/>
            <a:ext cx="7433112" cy="4413805"/>
          </a:xfrm>
          <a:prstGeom prst="rect">
            <a:avLst/>
          </a:prstGeom>
        </p:spPr>
      </p:pic>
      <p:sp>
        <p:nvSpPr>
          <p:cNvPr id="14" name="Title 1">
            <a:extLst>
              <a:ext uri="{FF2B5EF4-FFF2-40B4-BE49-F238E27FC236}">
                <a16:creationId xmlns="" xmlns:a16="http://schemas.microsoft.com/office/drawing/2014/main" id="{A3B847A8-B9B7-4350-891B-F726F444B0DC}"/>
              </a:ext>
            </a:extLst>
          </p:cNvPr>
          <p:cNvSpPr txBox="1">
            <a:spLocks/>
          </p:cNvSpPr>
          <p:nvPr/>
        </p:nvSpPr>
        <p:spPr>
          <a:xfrm>
            <a:off x="6615328" y="1602382"/>
            <a:ext cx="1645920" cy="427307"/>
          </a:xfrm>
          <a:prstGeom prst="rect">
            <a:avLst/>
          </a:prstGeom>
          <a:solidFill>
            <a:schemeClr val="bg1"/>
          </a:solidFill>
          <a:ln w="19050">
            <a:solidFill>
              <a:schemeClr val="tx1"/>
            </a:solidFill>
          </a:ln>
        </p:spPr>
        <p:txBody>
          <a:bodyPr vert="horz" lIns="68580" tIns="34290" rIns="68580" bIns="3429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a:solidFill>
                  <a:srgbClr val="FF0000"/>
                </a:solidFill>
                <a:latin typeface="Times New Roman" panose="02020603050405020304" pitchFamily="18" charset="0"/>
                <a:cs typeface="Times New Roman" panose="02020603050405020304" pitchFamily="18" charset="0"/>
              </a:rPr>
              <a:t>Ma-lay-</a:t>
            </a:r>
            <a:r>
              <a:rPr lang="en-US" sz="2400" b="1" dirty="0" err="1">
                <a:solidFill>
                  <a:srgbClr val="FF0000"/>
                </a:solidFill>
                <a:latin typeface="Times New Roman" panose="02020603050405020304" pitchFamily="18" charset="0"/>
                <a:cs typeface="Times New Roman" panose="02020603050405020304" pitchFamily="18" charset="0"/>
              </a:rPr>
              <a:t>si</a:t>
            </a:r>
            <a:r>
              <a:rPr lang="en-US" sz="2400" b="1" dirty="0">
                <a:solidFill>
                  <a:srgbClr val="FF0000"/>
                </a:solidFill>
                <a:latin typeface="Times New Roman" panose="02020603050405020304" pitchFamily="18" charset="0"/>
                <a:cs typeface="Times New Roman" panose="02020603050405020304" pitchFamily="18" charset="0"/>
              </a:rPr>
              <a:t>-a</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 xmlns:a16="http://schemas.microsoft.com/office/drawing/2014/main" id="{39045F03-53ED-43F3-A776-50ACE5DD697D}"/>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828132" y="1586947"/>
            <a:ext cx="7433112" cy="4421496"/>
          </a:xfrm>
          <a:prstGeom prst="rect">
            <a:avLst/>
          </a:prstGeom>
        </p:spPr>
      </p:pic>
      <p:sp>
        <p:nvSpPr>
          <p:cNvPr id="17" name="Title 1">
            <a:extLst>
              <a:ext uri="{FF2B5EF4-FFF2-40B4-BE49-F238E27FC236}">
                <a16:creationId xmlns="" xmlns:a16="http://schemas.microsoft.com/office/drawing/2014/main" id="{6CCE7618-1417-43B9-BD72-96B0AC49662D}"/>
              </a:ext>
            </a:extLst>
          </p:cNvPr>
          <p:cNvSpPr txBox="1">
            <a:spLocks/>
          </p:cNvSpPr>
          <p:nvPr/>
        </p:nvSpPr>
        <p:spPr>
          <a:xfrm>
            <a:off x="882748" y="1602382"/>
            <a:ext cx="1871003" cy="427307"/>
          </a:xfrm>
          <a:prstGeom prst="rect">
            <a:avLst/>
          </a:prstGeom>
          <a:solidFill>
            <a:schemeClr val="bg1"/>
          </a:solidFill>
          <a:ln w="19050">
            <a:solidFill>
              <a:schemeClr val="tx1"/>
            </a:solidFill>
          </a:ln>
        </p:spPr>
        <p:txBody>
          <a:bodyPr vert="horz" lIns="68580" tIns="34290" rIns="68580" bIns="3429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a:solidFill>
                  <a:srgbClr val="FF0000"/>
                </a:solidFill>
                <a:latin typeface="Times New Roman" panose="02020603050405020304" pitchFamily="18" charset="0"/>
                <a:cs typeface="Times New Roman" panose="02020603050405020304" pitchFamily="18" charset="0"/>
              </a:rPr>
              <a:t>In-</a:t>
            </a:r>
            <a:r>
              <a:rPr lang="en-US" sz="2400" b="1" dirty="0" err="1">
                <a:solidFill>
                  <a:srgbClr val="FF0000"/>
                </a:solidFill>
                <a:latin typeface="Times New Roman" panose="02020603050405020304" pitchFamily="18" charset="0"/>
                <a:cs typeface="Times New Roman" panose="02020603050405020304" pitchFamily="18" charset="0"/>
              </a:rPr>
              <a:t>đô</a:t>
            </a:r>
            <a:r>
              <a:rPr lang="en-US" sz="2400" b="1" dirty="0">
                <a:solidFill>
                  <a:srgbClr val="FF0000"/>
                </a:solidFill>
                <a:latin typeface="Times New Roman" panose="02020603050405020304" pitchFamily="18" charset="0"/>
                <a:cs typeface="Times New Roman" panose="02020603050405020304" pitchFamily="18" charset="0"/>
              </a:rPr>
              <a:t>-</a:t>
            </a:r>
            <a:r>
              <a:rPr lang="en-US" sz="2400" b="1" dirty="0" err="1">
                <a:solidFill>
                  <a:srgbClr val="FF0000"/>
                </a:solidFill>
                <a:latin typeface="Times New Roman" panose="02020603050405020304" pitchFamily="18" charset="0"/>
                <a:cs typeface="Times New Roman" panose="02020603050405020304" pitchFamily="18" charset="0"/>
              </a:rPr>
              <a:t>nê</a:t>
            </a:r>
            <a:r>
              <a:rPr lang="en-US" sz="2400" b="1" dirty="0">
                <a:solidFill>
                  <a:srgbClr val="FF0000"/>
                </a:solidFill>
                <a:latin typeface="Times New Roman" panose="02020603050405020304" pitchFamily="18" charset="0"/>
                <a:cs typeface="Times New Roman" panose="02020603050405020304" pitchFamily="18" charset="0"/>
              </a:rPr>
              <a:t>-</a:t>
            </a:r>
            <a:r>
              <a:rPr lang="en-US" sz="2400" b="1" dirty="0" err="1">
                <a:solidFill>
                  <a:srgbClr val="FF0000"/>
                </a:solidFill>
                <a:latin typeface="Times New Roman" panose="02020603050405020304" pitchFamily="18" charset="0"/>
                <a:cs typeface="Times New Roman" panose="02020603050405020304" pitchFamily="18" charset="0"/>
              </a:rPr>
              <a:t>si</a:t>
            </a:r>
            <a:r>
              <a:rPr lang="en-US" sz="2400" b="1" dirty="0">
                <a:solidFill>
                  <a:srgbClr val="FF0000"/>
                </a:solidFill>
                <a:latin typeface="Times New Roman" panose="02020603050405020304" pitchFamily="18" charset="0"/>
                <a:cs typeface="Times New Roman" panose="02020603050405020304" pitchFamily="18" charset="0"/>
              </a:rPr>
              <a:t>-a</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 xmlns:a16="http://schemas.microsoft.com/office/drawing/2014/main" id="{61AB416E-74AB-4E82-BA80-BD2EAC02769B}"/>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828133" y="1584349"/>
            <a:ext cx="7487720" cy="4421546"/>
          </a:xfrm>
          <a:prstGeom prst="rect">
            <a:avLst/>
          </a:prstGeom>
        </p:spPr>
      </p:pic>
      <p:sp>
        <p:nvSpPr>
          <p:cNvPr id="20" name="Title 1">
            <a:extLst>
              <a:ext uri="{FF2B5EF4-FFF2-40B4-BE49-F238E27FC236}">
                <a16:creationId xmlns="" xmlns:a16="http://schemas.microsoft.com/office/drawing/2014/main" id="{FB08B6F5-B682-4D9D-8FDA-6CCE4D8C95BF}"/>
              </a:ext>
            </a:extLst>
          </p:cNvPr>
          <p:cNvSpPr txBox="1">
            <a:spLocks/>
          </p:cNvSpPr>
          <p:nvPr/>
        </p:nvSpPr>
        <p:spPr>
          <a:xfrm>
            <a:off x="2695713" y="5546611"/>
            <a:ext cx="1345232" cy="427307"/>
          </a:xfrm>
          <a:prstGeom prst="rect">
            <a:avLst/>
          </a:prstGeom>
          <a:solidFill>
            <a:schemeClr val="bg1"/>
          </a:solidFill>
          <a:ln w="19050">
            <a:solidFill>
              <a:schemeClr val="tx1"/>
            </a:solidFill>
          </a:ln>
        </p:spPr>
        <p:txBody>
          <a:bodyPr vert="horz" lIns="68580" tIns="34290" rIns="68580" bIns="3429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err="1">
                <a:solidFill>
                  <a:srgbClr val="FF0000"/>
                </a:solidFill>
                <a:latin typeface="Times New Roman" panose="02020603050405020304" pitchFamily="18" charset="0"/>
                <a:cs typeface="Times New Roman" panose="02020603050405020304" pitchFamily="18" charset="0"/>
              </a:rPr>
              <a:t>Bru-nây</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D5C610C2-8AEB-4BF7-A323-D64E3E223EF7}"/>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828124" y="1579204"/>
            <a:ext cx="7487728" cy="4413805"/>
          </a:xfrm>
          <a:prstGeom prst="rect">
            <a:avLst/>
          </a:prstGeom>
        </p:spPr>
      </p:pic>
      <p:sp>
        <p:nvSpPr>
          <p:cNvPr id="23" name="Title 1">
            <a:extLst>
              <a:ext uri="{FF2B5EF4-FFF2-40B4-BE49-F238E27FC236}">
                <a16:creationId xmlns="" xmlns:a16="http://schemas.microsoft.com/office/drawing/2014/main" id="{445D87BA-CE65-44B1-8644-29579475F5E2}"/>
              </a:ext>
            </a:extLst>
          </p:cNvPr>
          <p:cNvSpPr txBox="1">
            <a:spLocks/>
          </p:cNvSpPr>
          <p:nvPr/>
        </p:nvSpPr>
        <p:spPr>
          <a:xfrm>
            <a:off x="838667" y="1586947"/>
            <a:ext cx="1857046" cy="427307"/>
          </a:xfrm>
          <a:prstGeom prst="rect">
            <a:avLst/>
          </a:prstGeom>
          <a:solidFill>
            <a:schemeClr val="bg1"/>
          </a:solidFill>
          <a:ln w="19050">
            <a:solidFill>
              <a:schemeClr val="tx1"/>
            </a:solidFill>
          </a:ln>
        </p:spPr>
        <p:txBody>
          <a:bodyPr vert="horz" lIns="68580" tIns="34290" rIns="68580" bIns="3429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a:solidFill>
                  <a:srgbClr val="FF0000"/>
                </a:solidFill>
                <a:latin typeface="Times New Roman" panose="02020603050405020304" pitchFamily="18" charset="0"/>
                <a:cs typeface="Times New Roman" panose="02020603050405020304" pitchFamily="18" charset="0"/>
              </a:rPr>
              <a:t>Timor </a:t>
            </a:r>
            <a:r>
              <a:rPr lang="en-US" sz="2400" b="1" dirty="0" err="1">
                <a:solidFill>
                  <a:srgbClr val="FF0000"/>
                </a:solidFill>
                <a:latin typeface="Times New Roman" panose="02020603050405020304" pitchFamily="18" charset="0"/>
                <a:cs typeface="Times New Roman" panose="02020603050405020304" pitchFamily="18" charset="0"/>
              </a:rPr>
              <a:t>Leste</a:t>
            </a: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23504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4" grpId="0" animBg="1"/>
      <p:bldP spid="17" grpId="0" animBg="1"/>
      <p:bldP spid="20"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AA2035F0-EDBA-46EA-AC84-1F3562976CB2}"/>
              </a:ext>
            </a:extLst>
          </p:cNvPr>
          <p:cNvSpPr>
            <a:spLocks noGrp="1"/>
          </p:cNvSpPr>
          <p:nvPr>
            <p:ph type="title"/>
          </p:nvPr>
        </p:nvSpPr>
        <p:spPr>
          <a:xfrm>
            <a:off x="432582" y="1047359"/>
            <a:ext cx="6447501" cy="622300"/>
          </a:xfrm>
        </p:spPr>
        <p:txBody>
          <a:bodyPr>
            <a:normAutofit/>
          </a:bodyPr>
          <a:lstStyle/>
          <a:p>
            <a:r>
              <a:rPr lang="vi-VN" sz="2550" b="1" dirty="0">
                <a:latin typeface="Times New Roman" panose="02020603050405020304" pitchFamily="18" charset="0"/>
                <a:cs typeface="Times New Roman" panose="02020603050405020304" pitchFamily="18" charset="0"/>
              </a:rPr>
              <a:t>c. Ý nghĩa của vị trí địa lí và lãnh thổ:</a:t>
            </a:r>
          </a:p>
        </p:txBody>
      </p:sp>
      <p:sp>
        <p:nvSpPr>
          <p:cNvPr id="5" name="Content Placeholder 8">
            <a:extLst>
              <a:ext uri="{FF2B5EF4-FFF2-40B4-BE49-F238E27FC236}">
                <a16:creationId xmlns="" xmlns:a16="http://schemas.microsoft.com/office/drawing/2014/main" id="{7A82D22B-BA3E-492C-81BD-B81803E235B6}"/>
              </a:ext>
            </a:extLst>
          </p:cNvPr>
          <p:cNvSpPr>
            <a:spLocks noGrp="1"/>
          </p:cNvSpPr>
          <p:nvPr>
            <p:ph idx="1"/>
          </p:nvPr>
        </p:nvSpPr>
        <p:spPr>
          <a:xfrm>
            <a:off x="432582" y="1669659"/>
            <a:ext cx="6731391" cy="1835834"/>
          </a:xfrm>
          <a:solidFill>
            <a:schemeClr val="bg1"/>
          </a:solidFill>
          <a:ln>
            <a:solidFill>
              <a:schemeClr val="bg1"/>
            </a:solidFill>
          </a:ln>
        </p:spPr>
        <p:txBody>
          <a:bodyPr>
            <a:noAutofit/>
          </a:bodyPr>
          <a:lstStyle/>
          <a:p>
            <a:pPr marL="0" indent="0" algn="just">
              <a:spcBef>
                <a:spcPts val="0"/>
              </a:spcBef>
              <a:buNone/>
            </a:pPr>
            <a:r>
              <a:rPr lang="vi-VN" sz="2400" b="1" dirty="0">
                <a:latin typeface="Times New Roman" panose="02020603050405020304" pitchFamily="18" charset="0"/>
                <a:cs typeface="Times New Roman" panose="02020603050405020304" pitchFamily="18" charset="0"/>
              </a:rPr>
              <a:t>* Thuận lợi:</a:t>
            </a:r>
          </a:p>
          <a:p>
            <a:pPr marL="0" indent="0" algn="just">
              <a:spcBef>
                <a:spcPts val="0"/>
              </a:spcBef>
              <a:buNone/>
            </a:pPr>
            <a:r>
              <a:rPr lang="vi-VN" sz="2400" b="1" dirty="0">
                <a:latin typeface="Times New Roman" panose="02020603050405020304" pitchFamily="18" charset="0"/>
                <a:cs typeface="Times New Roman" panose="02020603050405020304" pitchFamily="18" charset="0"/>
              </a:rPr>
              <a:t>- Tạo thuận lợi để giao lưu, phát triển kinh tế.</a:t>
            </a:r>
          </a:p>
          <a:p>
            <a:pPr marL="0" indent="0" algn="just">
              <a:spcBef>
                <a:spcPts val="0"/>
              </a:spcBef>
              <a:buNone/>
            </a:pPr>
            <a:r>
              <a:rPr lang="vi-VN" sz="2400" b="1" dirty="0">
                <a:latin typeface="Times New Roman" panose="02020603050405020304" pitchFamily="18" charset="0"/>
                <a:cs typeface="Times New Roman" panose="02020603050405020304" pitchFamily="18" charset="0"/>
              </a:rPr>
              <a:t>- Thúc đẩy các ngành kinh tế biển.</a:t>
            </a:r>
          </a:p>
          <a:p>
            <a:pPr marL="0" indent="0" algn="just">
              <a:spcBef>
                <a:spcPts val="0"/>
              </a:spcBef>
              <a:buNone/>
            </a:pPr>
            <a:r>
              <a:rPr lang="vi-VN" sz="2400" b="1" dirty="0">
                <a:latin typeface="Times New Roman" panose="02020603050405020304" pitchFamily="18" charset="0"/>
                <a:cs typeface="Times New Roman" panose="02020603050405020304" pitchFamily="18" charset="0"/>
              </a:rPr>
              <a:t>- Tạo ra một nền văn hóa đa dạng, giàu bản sắc.</a:t>
            </a: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87590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B7D3E0-C33B-422F-B65F-98030CF2A028}"/>
              </a:ext>
            </a:extLst>
          </p:cNvPr>
          <p:cNvSpPr>
            <a:spLocks noGrp="1"/>
          </p:cNvSpPr>
          <p:nvPr>
            <p:ph type="title"/>
          </p:nvPr>
        </p:nvSpPr>
        <p:spPr/>
        <p:txBody>
          <a:bodyPr/>
          <a:lstStyle/>
          <a:p>
            <a:endParaRPr lang="vi-VN"/>
          </a:p>
        </p:txBody>
      </p:sp>
      <p:pic>
        <p:nvPicPr>
          <p:cNvPr id="5" name="Content Placeholder 4">
            <a:extLst>
              <a:ext uri="{FF2B5EF4-FFF2-40B4-BE49-F238E27FC236}">
                <a16:creationId xmlns="" xmlns:a16="http://schemas.microsoft.com/office/drawing/2014/main" id="{D2E8053D-A76F-470E-9501-24AD906D5C08}"/>
              </a:ext>
            </a:extLst>
          </p:cNvPr>
          <p:cNvPicPr>
            <a:picLocks noGrp="1" noChangeAspect="1"/>
          </p:cNvPicPr>
          <p:nvPr>
            <p:ph idx="1"/>
          </p:nvPr>
        </p:nvPicPr>
        <p:blipFill>
          <a:blip r:embed="rId3">
            <a:extLst>
              <a:ext uri="{28A0092B-C50C-407E-A947-70E740481C1C}">
                <a14:useLocalDpi xmlns="" xmlns:a14="http://schemas.microsoft.com/office/drawing/2010/main" val="0"/>
              </a:ext>
            </a:extLst>
          </a:blip>
          <a:stretch>
            <a:fillRect/>
          </a:stretch>
        </p:blipFill>
        <p:spPr>
          <a:xfrm>
            <a:off x="0" y="857250"/>
            <a:ext cx="8936501" cy="5143938"/>
          </a:xfrm>
        </p:spPr>
      </p:pic>
      <p:sp>
        <p:nvSpPr>
          <p:cNvPr id="6" name="Oval 5">
            <a:extLst>
              <a:ext uri="{FF2B5EF4-FFF2-40B4-BE49-F238E27FC236}">
                <a16:creationId xmlns="" xmlns:a16="http://schemas.microsoft.com/office/drawing/2014/main" id="{41D7F5DF-BE94-489C-B302-65F576F0B59D}"/>
              </a:ext>
            </a:extLst>
          </p:cNvPr>
          <p:cNvSpPr/>
          <p:nvPr/>
        </p:nvSpPr>
        <p:spPr>
          <a:xfrm>
            <a:off x="6230776" y="3429001"/>
            <a:ext cx="1682301" cy="135313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Arrow Connector 7">
            <a:extLst>
              <a:ext uri="{FF2B5EF4-FFF2-40B4-BE49-F238E27FC236}">
                <a16:creationId xmlns="" xmlns:a16="http://schemas.microsoft.com/office/drawing/2014/main" id="{20D6EAD7-B8C8-458A-A35C-5960C1F6CE38}"/>
              </a:ext>
            </a:extLst>
          </p:cNvPr>
          <p:cNvCxnSpPr/>
          <p:nvPr/>
        </p:nvCxnSpPr>
        <p:spPr>
          <a:xfrm flipV="1">
            <a:off x="7818120" y="3429001"/>
            <a:ext cx="817880" cy="3402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 xmlns:a16="http://schemas.microsoft.com/office/drawing/2014/main" id="{1BD73977-2316-4EDC-93E4-7E41F9FD549D}"/>
              </a:ext>
            </a:extLst>
          </p:cNvPr>
          <p:cNvCxnSpPr>
            <a:cxnSpLocks/>
          </p:cNvCxnSpPr>
          <p:nvPr/>
        </p:nvCxnSpPr>
        <p:spPr>
          <a:xfrm flipH="1">
            <a:off x="5359792" y="4246979"/>
            <a:ext cx="870984" cy="3059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6125EBCD-B494-4A0E-9EA9-244E58F61BB3}"/>
              </a:ext>
            </a:extLst>
          </p:cNvPr>
          <p:cNvCxnSpPr>
            <a:cxnSpLocks/>
          </p:cNvCxnSpPr>
          <p:nvPr/>
        </p:nvCxnSpPr>
        <p:spPr>
          <a:xfrm flipH="1" flipV="1">
            <a:off x="6023884" y="3027342"/>
            <a:ext cx="642384" cy="5046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11B0C7AB-460E-41B2-94B9-A737B88E51BA}"/>
              </a:ext>
            </a:extLst>
          </p:cNvPr>
          <p:cNvCxnSpPr>
            <a:cxnSpLocks/>
          </p:cNvCxnSpPr>
          <p:nvPr/>
        </p:nvCxnSpPr>
        <p:spPr>
          <a:xfrm>
            <a:off x="7390994" y="4723814"/>
            <a:ext cx="216111" cy="3115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 xmlns:a16="http://schemas.microsoft.com/office/drawing/2014/main" id="{92749F7E-9A41-409D-95C2-8B5FCAC48CF8}"/>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857250"/>
            <a:ext cx="8936501" cy="5143500"/>
          </a:xfrm>
          <a:prstGeom prst="rect">
            <a:avLst/>
          </a:prstGeom>
        </p:spPr>
      </p:pic>
      <p:pic>
        <p:nvPicPr>
          <p:cNvPr id="21" name="Picture 20">
            <a:extLst>
              <a:ext uri="{FF2B5EF4-FFF2-40B4-BE49-F238E27FC236}">
                <a16:creationId xmlns="" xmlns:a16="http://schemas.microsoft.com/office/drawing/2014/main" id="{7985506C-4731-4781-9052-DEB310D3903B}"/>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3751" y="857250"/>
            <a:ext cx="8936501" cy="5143500"/>
          </a:xfrm>
          <a:prstGeom prst="rect">
            <a:avLst/>
          </a:prstGeom>
        </p:spPr>
      </p:pic>
      <p:pic>
        <p:nvPicPr>
          <p:cNvPr id="4" name="Picture 3">
            <a:extLst>
              <a:ext uri="{FF2B5EF4-FFF2-40B4-BE49-F238E27FC236}">
                <a16:creationId xmlns="" xmlns:a16="http://schemas.microsoft.com/office/drawing/2014/main" id="{42847E08-2F38-4974-895D-48E64A93E56D}"/>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3397" y="856812"/>
            <a:ext cx="9157397" cy="5170487"/>
          </a:xfrm>
          <a:prstGeom prst="rect">
            <a:avLst/>
          </a:prstGeom>
        </p:spPr>
      </p:pic>
    </p:spTree>
    <p:extLst>
      <p:ext uri="{BB962C8B-B14F-4D97-AF65-F5344CB8AC3E}">
        <p14:creationId xmlns="" xmlns:p14="http://schemas.microsoft.com/office/powerpoint/2010/main" val="415606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8">
            <a:extLst>
              <a:ext uri="{FF2B5EF4-FFF2-40B4-BE49-F238E27FC236}">
                <a16:creationId xmlns="" xmlns:a16="http://schemas.microsoft.com/office/drawing/2014/main" id="{7A82D22B-BA3E-492C-81BD-B81803E235B6}"/>
              </a:ext>
            </a:extLst>
          </p:cNvPr>
          <p:cNvSpPr>
            <a:spLocks noGrp="1"/>
          </p:cNvSpPr>
          <p:nvPr>
            <p:ph idx="1"/>
          </p:nvPr>
        </p:nvSpPr>
        <p:spPr>
          <a:xfrm>
            <a:off x="580292" y="1321484"/>
            <a:ext cx="7269479" cy="1413804"/>
          </a:xfrm>
          <a:solidFill>
            <a:schemeClr val="bg1"/>
          </a:solidFill>
          <a:ln>
            <a:solidFill>
              <a:schemeClr val="bg1"/>
            </a:solidFill>
          </a:ln>
        </p:spPr>
        <p:txBody>
          <a:bodyPr>
            <a:noAutofit/>
          </a:bodyPr>
          <a:lstStyle/>
          <a:p>
            <a:pPr marL="0" indent="0" algn="just">
              <a:spcBef>
                <a:spcPts val="0"/>
              </a:spcBef>
              <a:buNone/>
            </a:pPr>
            <a:r>
              <a:rPr lang="vi-VN" sz="2400" b="1" dirty="0">
                <a:latin typeface="Times New Roman" panose="02020603050405020304" pitchFamily="18" charset="0"/>
                <a:cs typeface="Times New Roman" panose="02020603050405020304" pitchFamily="18" charset="0"/>
              </a:rPr>
              <a:t>* Khó khăn: </a:t>
            </a:r>
          </a:p>
          <a:p>
            <a:pPr marL="0" indent="0" algn="just">
              <a:spcBef>
                <a:spcPts val="0"/>
              </a:spcBef>
              <a:buNone/>
            </a:pPr>
            <a:r>
              <a:rPr lang="vi-VN" sz="2400" b="1" dirty="0">
                <a:latin typeface="Times New Roman" panose="02020603050405020304" pitchFamily="18" charset="0"/>
                <a:cs typeface="Times New Roman" panose="02020603050405020304" pitchFamily="18" charset="0"/>
              </a:rPr>
              <a:t>Nằm ở khu vực nhiều thiên tai: bão, động đất, núi lửa... =&gt; ảnh hưởng đến đời sống và sản xuất.  </a:t>
            </a: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marL="0" indent="0" algn="just">
              <a:spcBef>
                <a:spcPts val="0"/>
              </a:spcBef>
              <a:buNone/>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24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0781B5EE-DE98-494B-A902-9329FF4B5010}"/>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 xmlns:p14="http://schemas.microsoft.com/office/powerpoint/2010/main" val="232115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pic>
        <p:nvPicPr>
          <p:cNvPr id="3" name="Picture 6" descr="C:\Users\ADMIN\Desktop\Tai nguyen thiet ke tro choi\Bảng gỗ\Huong dan 3.png">
            <a:hlinkClick r:id="rId4" action="ppaction://hlinksldjump"/>
          </p:cNvPr>
          <p:cNvPicPr>
            <a:picLocks noChangeAspect="1" noChangeArrowheads="1"/>
          </p:cNvPicPr>
          <p:nvPr/>
        </p:nvPicPr>
        <p:blipFill>
          <a:blip r:embed="rId5" cstate="print">
            <a:extLst>
              <a:ext uri="{BEBA8EAE-BF5A-486C-A8C5-ECC9F3942E4B}">
                <a14:imgProps xmlns="" xmlns:a14="http://schemas.microsoft.com/office/drawing/2010/main">
                  <a14:imgLayer r:embed="rId7">
                    <a14:imgEffect>
                      <a14:backgroundRemoval t="0" b="100000" l="0" r="100000">
                        <a14:foregroundMark x1="30139" y1="79636" x2="73416" y2="79636"/>
                        <a14:foregroundMark x1="73107" y1="78182" x2="85162" y2="92727"/>
                        <a14:foregroundMark x1="87017" y1="93455" x2="95981" y2="92000"/>
                        <a14:foregroundMark x1="3864" y1="57818" x2="19320" y2="92727"/>
                      </a14:backgroundRemoval>
                    </a14:imgEffect>
                  </a14:imgLayer>
                </a14:imgProps>
              </a:ext>
              <a:ext uri="{28A0092B-C50C-407E-A947-70E740481C1C}">
                <a14:useLocalDpi xmlns="" xmlns:a14="http://schemas.microsoft.com/office/drawing/2010/main" val="0"/>
              </a:ext>
            </a:extLst>
          </a:blip>
          <a:srcRect/>
          <a:stretch>
            <a:fillRect/>
          </a:stretch>
        </p:blipFill>
        <p:spPr bwMode="auto">
          <a:xfrm>
            <a:off x="38101" y="102870"/>
            <a:ext cx="1641959" cy="62810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5" descr="C:\Users\ADMIN\Desktop\Tai nguyen thiet ke tro choi\Bảng gỗ\choi.png">
            <a:hlinkClick r:id="rId8" action="ppaction://hlinksldjump"/>
          </p:cNvPr>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backgroundRemoval t="0" b="100000" l="0" r="100000">
                        <a14:foregroundMark x1="25193" y1="73818" x2="14065" y2="92727"/>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239000" y="38425"/>
            <a:ext cx="1747960" cy="668655"/>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KhuVuonTrenMay-Dangcapnhat_vfbn.mp3">
            <a:hlinkClick r:id="" action="ppaction://media"/>
          </p:cNvPr>
          <p:cNvPicPr>
            <a:picLocks noChangeAspect="1"/>
          </p:cNvPicPr>
          <p:nvPr>
            <a:videoFile r:link="rId1"/>
            <p:extLst>
              <p:ext uri="{DAA4B4D4-6D71-4841-9C94-3DE7FCFB9230}">
                <p14:media xmlns="" xmlns:p14="http://schemas.microsoft.com/office/powerpoint/2010/main" r:embed="rId11"/>
              </p:ext>
            </p:extLst>
          </p:nvPr>
        </p:nvPicPr>
        <p:blipFill>
          <a:blip r:embed="rId12" cstate="print"/>
          <a:stretch>
            <a:fillRect/>
          </a:stretch>
        </p:blipFill>
        <p:spPr>
          <a:xfrm>
            <a:off x="11049000" y="365825"/>
            <a:ext cx="609600" cy="609600"/>
          </a:xfrm>
          <a:prstGeom prst="rect">
            <a:avLst/>
          </a:prstGeom>
        </p:spPr>
      </p:pic>
    </p:spTree>
    <p:extLst>
      <p:ext uri="{BB962C8B-B14F-4D97-AF65-F5344CB8AC3E}">
        <p14:creationId xmlns="" xmlns:p14="http://schemas.microsoft.com/office/powerpoint/2010/main" val="367761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7" fill="hold" display="0">
                  <p:stCondLst>
                    <p:cond delay="indefinite"/>
                  </p:stCondLst>
                  <p:endCondLst>
                    <p:cond evt="onStopAudio" delay="0">
                      <p:tgtEl>
                        <p:sldTgt/>
                      </p:tgtEl>
                    </p:cond>
                  </p:end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0C5B58E-20C0-423B-A36C-BD48648B8C8E}"/>
              </a:ext>
            </a:extLst>
          </p:cNvPr>
          <p:cNvSpPr/>
          <p:nvPr/>
        </p:nvSpPr>
        <p:spPr>
          <a:xfrm>
            <a:off x="381391" y="1031148"/>
            <a:ext cx="6339449" cy="461665"/>
          </a:xfrm>
          <a:prstGeom prst="rect">
            <a:avLst/>
          </a:prstGeom>
          <a:solidFill>
            <a:schemeClr val="bg1"/>
          </a:solidFill>
          <a:ln>
            <a:solidFill>
              <a:schemeClr val="tx1"/>
            </a:solidFill>
          </a:ln>
        </p:spPr>
        <p:txBody>
          <a:bodyPr wrap="square">
            <a:spAutoFit/>
          </a:bodyPr>
          <a:lstStyle/>
          <a:p>
            <a:r>
              <a:rPr lang="vi-VN" sz="2400" b="1" dirty="0">
                <a:latin typeface="Times New Roman" panose="02020603050405020304" pitchFamily="18" charset="0"/>
                <a:cs typeface="Times New Roman" panose="02020603050405020304" pitchFamily="18" charset="0"/>
              </a:rPr>
              <a:t>2. Điều kiện tự nhiên và tài nguyên thiên nhiên</a:t>
            </a:r>
          </a:p>
        </p:txBody>
      </p:sp>
      <p:sp>
        <p:nvSpPr>
          <p:cNvPr id="6" name="Title 1">
            <a:extLst>
              <a:ext uri="{FF2B5EF4-FFF2-40B4-BE49-F238E27FC236}">
                <a16:creationId xmlns="" xmlns:a16="http://schemas.microsoft.com/office/drawing/2014/main" id="{8A7D50EA-43A8-4DFE-9D5F-6680F6184028}"/>
              </a:ext>
            </a:extLst>
          </p:cNvPr>
          <p:cNvSpPr txBox="1">
            <a:spLocks/>
          </p:cNvSpPr>
          <p:nvPr/>
        </p:nvSpPr>
        <p:spPr>
          <a:xfrm>
            <a:off x="121982" y="2685021"/>
            <a:ext cx="1297966" cy="527005"/>
          </a:xfrm>
          <a:prstGeom prst="rect">
            <a:avLst/>
          </a:prstGeom>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1</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 xmlns:a16="http://schemas.microsoft.com/office/drawing/2014/main" id="{233DC1FC-0542-4E94-A8F1-68AFA394A1BF}"/>
              </a:ext>
            </a:extLst>
          </p:cNvPr>
          <p:cNvSpPr txBox="1">
            <a:spLocks/>
          </p:cNvSpPr>
          <p:nvPr/>
        </p:nvSpPr>
        <p:spPr>
          <a:xfrm>
            <a:off x="122961" y="3570671"/>
            <a:ext cx="1297966" cy="1675700"/>
          </a:xfrm>
          <a:prstGeom prst="rect">
            <a:avLst/>
          </a:prstGeom>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2400" i="1" dirty="0">
              <a:solidFill>
                <a:schemeClr val="tx1"/>
              </a:solidFill>
              <a:latin typeface="Times New Roman" panose="02020603050405020304" pitchFamily="18" charset="0"/>
              <a:cs typeface="Times New Roman" panose="02020603050405020304" pitchFamily="18" charset="0"/>
            </a:endParaRPr>
          </a:p>
          <a:p>
            <a:pPr algn="ctr"/>
            <a:r>
              <a:rPr lang="en-US" sz="2400" i="1" dirty="0" err="1">
                <a:solidFill>
                  <a:schemeClr val="tx1"/>
                </a:solidFill>
                <a:latin typeface="Times New Roman" panose="02020603050405020304" pitchFamily="18" charset="0"/>
                <a:cs typeface="Times New Roman" panose="02020603050405020304" pitchFamily="18" charset="0"/>
              </a:rPr>
              <a:t>Địa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hình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đất</a:t>
            </a:r>
            <a:endParaRPr lang="vi-VN" sz="2400" i="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 xmlns:a16="http://schemas.microsoft.com/office/drawing/2014/main" id="{7DE5BCE0-427C-4B23-BC61-377D2E16A1B7}"/>
              </a:ext>
            </a:extLst>
          </p:cNvPr>
          <p:cNvCxnSpPr>
            <a:cxnSpLocks/>
            <a:stCxn id="6" idx="2"/>
            <a:endCxn id="12" idx="0"/>
          </p:cNvCxnSpPr>
          <p:nvPr/>
        </p:nvCxnSpPr>
        <p:spPr>
          <a:xfrm>
            <a:off x="770965" y="3212026"/>
            <a:ext cx="980" cy="3586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itle 1">
            <a:extLst>
              <a:ext uri="{FF2B5EF4-FFF2-40B4-BE49-F238E27FC236}">
                <a16:creationId xmlns="" xmlns:a16="http://schemas.microsoft.com/office/drawing/2014/main" id="{C25513BF-A4B1-460F-A199-8003540614D6}"/>
              </a:ext>
            </a:extLst>
          </p:cNvPr>
          <p:cNvSpPr txBox="1">
            <a:spLocks/>
          </p:cNvSpPr>
          <p:nvPr/>
        </p:nvSpPr>
        <p:spPr>
          <a:xfrm>
            <a:off x="1660441" y="3585266"/>
            <a:ext cx="1297966" cy="1661106"/>
          </a:xfrm>
          <a:prstGeom prst="rect">
            <a:avLst/>
          </a:prstGeom>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2400" i="1" dirty="0">
              <a:solidFill>
                <a:schemeClr val="tx1"/>
              </a:solidFill>
              <a:latin typeface="Times New Roman" panose="02020603050405020304" pitchFamily="18" charset="0"/>
              <a:cs typeface="Times New Roman" panose="02020603050405020304" pitchFamily="18" charset="0"/>
            </a:endParaRPr>
          </a:p>
          <a:p>
            <a:pPr algn="ctr"/>
            <a:r>
              <a:rPr lang="en-US" sz="2400" i="1" dirty="0" err="1">
                <a:solidFill>
                  <a:schemeClr val="tx1"/>
                </a:solidFill>
                <a:latin typeface="Times New Roman" panose="02020603050405020304" pitchFamily="18" charset="0"/>
                <a:cs typeface="Times New Roman" panose="02020603050405020304" pitchFamily="18" charset="0"/>
              </a:rPr>
              <a:t>Khí</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hậu</a:t>
            </a:r>
            <a:endParaRPr lang="vi-VN" sz="2400" i="1" dirty="0">
              <a:solidFill>
                <a:schemeClr val="tx1"/>
              </a:solidFill>
              <a:latin typeface="Times New Roman" panose="02020603050405020304" pitchFamily="18" charset="0"/>
              <a:cs typeface="Times New Roman" panose="02020603050405020304" pitchFamily="18" charset="0"/>
            </a:endParaRPr>
          </a:p>
        </p:txBody>
      </p:sp>
      <p:sp>
        <p:nvSpPr>
          <p:cNvPr id="45" name="Title 1">
            <a:extLst>
              <a:ext uri="{FF2B5EF4-FFF2-40B4-BE49-F238E27FC236}">
                <a16:creationId xmlns="" xmlns:a16="http://schemas.microsoft.com/office/drawing/2014/main" id="{ED7A12DC-BDC0-43D1-A9A1-B7A30D86E5B1}"/>
              </a:ext>
            </a:extLst>
          </p:cNvPr>
          <p:cNvSpPr txBox="1">
            <a:spLocks/>
          </p:cNvSpPr>
          <p:nvPr/>
        </p:nvSpPr>
        <p:spPr>
          <a:xfrm>
            <a:off x="3184098" y="3585264"/>
            <a:ext cx="1297966" cy="1661107"/>
          </a:xfrm>
          <a:prstGeom prst="rect">
            <a:avLst/>
          </a:prstGeom>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2400" i="1" dirty="0">
              <a:solidFill>
                <a:schemeClr val="tx1"/>
              </a:solidFill>
              <a:latin typeface="Times New Roman" panose="02020603050405020304" pitchFamily="18" charset="0"/>
              <a:cs typeface="Times New Roman" panose="02020603050405020304" pitchFamily="18" charset="0"/>
            </a:endParaRPr>
          </a:p>
          <a:p>
            <a:pPr algn="ctr"/>
            <a:r>
              <a:rPr lang="en-US" sz="2400" i="1" dirty="0" err="1">
                <a:solidFill>
                  <a:schemeClr val="tx1"/>
                </a:solidFill>
                <a:latin typeface="Times New Roman" panose="02020603050405020304" pitchFamily="18" charset="0"/>
                <a:cs typeface="Times New Roman" panose="02020603050405020304" pitchFamily="18" charset="0"/>
              </a:rPr>
              <a:t>Sông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hồ</a:t>
            </a:r>
            <a:endParaRPr lang="vi-VN" sz="2400" i="1" dirty="0">
              <a:solidFill>
                <a:schemeClr val="tx1"/>
              </a:solidFill>
              <a:latin typeface="Times New Roman" panose="02020603050405020304" pitchFamily="18" charset="0"/>
              <a:cs typeface="Times New Roman" panose="02020603050405020304" pitchFamily="18" charset="0"/>
            </a:endParaRPr>
          </a:p>
        </p:txBody>
      </p:sp>
      <p:sp>
        <p:nvSpPr>
          <p:cNvPr id="46" name="Title 1">
            <a:extLst>
              <a:ext uri="{FF2B5EF4-FFF2-40B4-BE49-F238E27FC236}">
                <a16:creationId xmlns="" xmlns:a16="http://schemas.microsoft.com/office/drawing/2014/main" id="{C578F272-4AF1-403D-9CE0-5F78C6EF8491}"/>
              </a:ext>
            </a:extLst>
          </p:cNvPr>
          <p:cNvSpPr txBox="1">
            <a:spLocks/>
          </p:cNvSpPr>
          <p:nvPr/>
        </p:nvSpPr>
        <p:spPr>
          <a:xfrm>
            <a:off x="4713012" y="3574395"/>
            <a:ext cx="1297966" cy="1671976"/>
          </a:xfrm>
          <a:prstGeom prst="rect">
            <a:avLst/>
          </a:prstGeom>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2400" i="1" dirty="0">
              <a:solidFill>
                <a:schemeClr val="tx1"/>
              </a:solidFill>
              <a:latin typeface="Times New Roman" panose="02020603050405020304" pitchFamily="18" charset="0"/>
              <a:cs typeface="Times New Roman" panose="02020603050405020304" pitchFamily="18" charset="0"/>
            </a:endParaRPr>
          </a:p>
          <a:p>
            <a:pPr algn="ctr"/>
            <a:r>
              <a:rPr lang="en-US" sz="2400" i="1" dirty="0" err="1">
                <a:solidFill>
                  <a:schemeClr val="tx1"/>
                </a:solidFill>
                <a:latin typeface="Times New Roman" panose="02020603050405020304" pitchFamily="18" charset="0"/>
                <a:cs typeface="Times New Roman" panose="02020603050405020304" pitchFamily="18" charset="0"/>
              </a:rPr>
              <a:t>Biển</a:t>
            </a:r>
            <a:endParaRPr lang="vi-VN" sz="2400" i="1" dirty="0">
              <a:solidFill>
                <a:schemeClr val="tx1"/>
              </a:solidFill>
              <a:latin typeface="Times New Roman" panose="02020603050405020304" pitchFamily="18" charset="0"/>
              <a:cs typeface="Times New Roman" panose="02020603050405020304" pitchFamily="18" charset="0"/>
            </a:endParaRPr>
          </a:p>
        </p:txBody>
      </p:sp>
      <p:sp>
        <p:nvSpPr>
          <p:cNvPr id="47" name="Title 1">
            <a:extLst>
              <a:ext uri="{FF2B5EF4-FFF2-40B4-BE49-F238E27FC236}">
                <a16:creationId xmlns="" xmlns:a16="http://schemas.microsoft.com/office/drawing/2014/main" id="{AE5B47F3-36E3-44DB-9101-0F9CFC9FB2AD}"/>
              </a:ext>
            </a:extLst>
          </p:cNvPr>
          <p:cNvSpPr txBox="1">
            <a:spLocks/>
          </p:cNvSpPr>
          <p:nvPr/>
        </p:nvSpPr>
        <p:spPr>
          <a:xfrm>
            <a:off x="6228104" y="3574395"/>
            <a:ext cx="1297966" cy="1671976"/>
          </a:xfrm>
          <a:prstGeom prst="rect">
            <a:avLst/>
          </a:prstGeom>
          <a:solidFill>
            <a:schemeClr val="bg1"/>
          </a:solidFill>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2400" i="1" dirty="0">
              <a:solidFill>
                <a:schemeClr val="tx1"/>
              </a:solidFill>
              <a:latin typeface="Times New Roman" panose="02020603050405020304" pitchFamily="18" charset="0"/>
              <a:cs typeface="Times New Roman" panose="02020603050405020304" pitchFamily="18" charset="0"/>
            </a:endParaRPr>
          </a:p>
          <a:p>
            <a:pPr algn="ctr"/>
            <a:r>
              <a:rPr lang="en-US" sz="2400" i="1" dirty="0" err="1">
                <a:solidFill>
                  <a:schemeClr val="tx1"/>
                </a:solidFill>
                <a:latin typeface="Times New Roman" panose="02020603050405020304" pitchFamily="18" charset="0"/>
                <a:cs typeface="Times New Roman" panose="02020603050405020304" pitchFamily="18" charset="0"/>
              </a:rPr>
              <a:t>Sinh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vật</a:t>
            </a:r>
            <a:endParaRPr lang="vi-VN" sz="2400" i="1" dirty="0">
              <a:solidFill>
                <a:schemeClr val="tx1"/>
              </a:solidFill>
              <a:latin typeface="Times New Roman" panose="02020603050405020304" pitchFamily="18" charset="0"/>
              <a:cs typeface="Times New Roman" panose="02020603050405020304" pitchFamily="18" charset="0"/>
            </a:endParaRPr>
          </a:p>
        </p:txBody>
      </p:sp>
      <p:sp>
        <p:nvSpPr>
          <p:cNvPr id="48" name="Title 1">
            <a:extLst>
              <a:ext uri="{FF2B5EF4-FFF2-40B4-BE49-F238E27FC236}">
                <a16:creationId xmlns="" xmlns:a16="http://schemas.microsoft.com/office/drawing/2014/main" id="{66762329-F0EA-49C0-B28A-B1182E5FF4F5}"/>
              </a:ext>
            </a:extLst>
          </p:cNvPr>
          <p:cNvSpPr txBox="1">
            <a:spLocks/>
          </p:cNvSpPr>
          <p:nvPr/>
        </p:nvSpPr>
        <p:spPr>
          <a:xfrm>
            <a:off x="7743195" y="3574397"/>
            <a:ext cx="1297966" cy="1671975"/>
          </a:xfrm>
          <a:prstGeom prst="rect">
            <a:avLst/>
          </a:prstGeom>
          <a:solidFill>
            <a:schemeClr val="bg1"/>
          </a:solidFill>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2400" i="1" dirty="0">
              <a:solidFill>
                <a:schemeClr val="tx1"/>
              </a:solidFill>
              <a:latin typeface="Times New Roman" panose="02020603050405020304" pitchFamily="18" charset="0"/>
              <a:cs typeface="Times New Roman" panose="02020603050405020304" pitchFamily="18" charset="0"/>
            </a:endParaRPr>
          </a:p>
          <a:p>
            <a:pPr algn="ctr"/>
            <a:r>
              <a:rPr lang="en-US" sz="2400" i="1" dirty="0" err="1">
                <a:solidFill>
                  <a:schemeClr val="tx1"/>
                </a:solidFill>
                <a:latin typeface="Times New Roman" panose="02020603050405020304" pitchFamily="18" charset="0"/>
                <a:cs typeface="Times New Roman" panose="02020603050405020304" pitchFamily="18" charset="0"/>
              </a:rPr>
              <a:t>Khoáng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sản</a:t>
            </a:r>
            <a:endParaRPr lang="vi-VN" sz="2400" i="1" dirty="0">
              <a:solidFill>
                <a:schemeClr val="tx1"/>
              </a:solidFill>
              <a:latin typeface="Times New Roman" panose="02020603050405020304" pitchFamily="18" charset="0"/>
              <a:cs typeface="Times New Roman" panose="02020603050405020304" pitchFamily="18" charset="0"/>
            </a:endParaRPr>
          </a:p>
        </p:txBody>
      </p:sp>
      <p:sp>
        <p:nvSpPr>
          <p:cNvPr id="50" name="Title 1">
            <a:extLst>
              <a:ext uri="{FF2B5EF4-FFF2-40B4-BE49-F238E27FC236}">
                <a16:creationId xmlns="" xmlns:a16="http://schemas.microsoft.com/office/drawing/2014/main" id="{1D36AEED-8713-40E0-A7F3-855E4D7EFE4A}"/>
              </a:ext>
            </a:extLst>
          </p:cNvPr>
          <p:cNvSpPr txBox="1">
            <a:spLocks/>
          </p:cNvSpPr>
          <p:nvPr/>
        </p:nvSpPr>
        <p:spPr>
          <a:xfrm>
            <a:off x="1642611" y="2683172"/>
            <a:ext cx="1321826" cy="527005"/>
          </a:xfrm>
          <a:prstGeom prst="rect">
            <a:avLst/>
          </a:prstGeom>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2</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51" name="Title 1">
            <a:extLst>
              <a:ext uri="{FF2B5EF4-FFF2-40B4-BE49-F238E27FC236}">
                <a16:creationId xmlns="" xmlns:a16="http://schemas.microsoft.com/office/drawing/2014/main" id="{782938C6-3DB4-493E-97B0-EA51A8F5EE9E}"/>
              </a:ext>
            </a:extLst>
          </p:cNvPr>
          <p:cNvSpPr txBox="1">
            <a:spLocks/>
          </p:cNvSpPr>
          <p:nvPr/>
        </p:nvSpPr>
        <p:spPr>
          <a:xfrm>
            <a:off x="3181562" y="2683173"/>
            <a:ext cx="1297966" cy="527005"/>
          </a:xfrm>
          <a:prstGeom prst="rect">
            <a:avLst/>
          </a:prstGeom>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3</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52" name="Title 1">
            <a:extLst>
              <a:ext uri="{FF2B5EF4-FFF2-40B4-BE49-F238E27FC236}">
                <a16:creationId xmlns="" xmlns:a16="http://schemas.microsoft.com/office/drawing/2014/main" id="{3C0B3052-7D5C-425A-A5C3-ABFB9FAC5B8F}"/>
              </a:ext>
            </a:extLst>
          </p:cNvPr>
          <p:cNvSpPr txBox="1">
            <a:spLocks/>
          </p:cNvSpPr>
          <p:nvPr/>
        </p:nvSpPr>
        <p:spPr>
          <a:xfrm>
            <a:off x="4698360" y="2683172"/>
            <a:ext cx="1297966" cy="527005"/>
          </a:xfrm>
          <a:prstGeom prst="rect">
            <a:avLst/>
          </a:prstGeom>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4</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53" name="Title 1">
            <a:extLst>
              <a:ext uri="{FF2B5EF4-FFF2-40B4-BE49-F238E27FC236}">
                <a16:creationId xmlns="" xmlns:a16="http://schemas.microsoft.com/office/drawing/2014/main" id="{420077FD-F9A2-4697-B132-14CCD550A680}"/>
              </a:ext>
            </a:extLst>
          </p:cNvPr>
          <p:cNvSpPr txBox="1">
            <a:spLocks/>
          </p:cNvSpPr>
          <p:nvPr/>
        </p:nvSpPr>
        <p:spPr>
          <a:xfrm>
            <a:off x="6224926" y="2683172"/>
            <a:ext cx="1297966" cy="527005"/>
          </a:xfrm>
          <a:prstGeom prst="rect">
            <a:avLst/>
          </a:prstGeom>
          <a:solidFill>
            <a:schemeClr val="bg1"/>
          </a:solidFill>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5</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54" name="Title 1">
            <a:extLst>
              <a:ext uri="{FF2B5EF4-FFF2-40B4-BE49-F238E27FC236}">
                <a16:creationId xmlns="" xmlns:a16="http://schemas.microsoft.com/office/drawing/2014/main" id="{6680E5ED-DB82-444D-9295-FD63CED1EF2E}"/>
              </a:ext>
            </a:extLst>
          </p:cNvPr>
          <p:cNvSpPr txBox="1">
            <a:spLocks/>
          </p:cNvSpPr>
          <p:nvPr/>
        </p:nvSpPr>
        <p:spPr>
          <a:xfrm>
            <a:off x="7741725" y="2683172"/>
            <a:ext cx="1297966" cy="527005"/>
          </a:xfrm>
          <a:prstGeom prst="rect">
            <a:avLst/>
          </a:prstGeom>
          <a:solidFill>
            <a:schemeClr val="bg1"/>
          </a:solidFill>
          <a:ln w="19050">
            <a:solidFill>
              <a:schemeClr val="tx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6</a:t>
            </a:r>
            <a:endParaRPr lang="vi-VN" sz="2400" dirty="0">
              <a:solidFill>
                <a:schemeClr val="tx1"/>
              </a:solidFill>
              <a:latin typeface="Times New Roman" panose="02020603050405020304" pitchFamily="18" charset="0"/>
              <a:cs typeface="Times New Roman" panose="02020603050405020304" pitchFamily="18" charset="0"/>
            </a:endParaRPr>
          </a:p>
        </p:txBody>
      </p:sp>
      <p:cxnSp>
        <p:nvCxnSpPr>
          <p:cNvPr id="59" name="Straight Arrow Connector 58">
            <a:extLst>
              <a:ext uri="{FF2B5EF4-FFF2-40B4-BE49-F238E27FC236}">
                <a16:creationId xmlns="" xmlns:a16="http://schemas.microsoft.com/office/drawing/2014/main" id="{FFFE489D-6175-4406-A872-18B70E3277DA}"/>
              </a:ext>
            </a:extLst>
          </p:cNvPr>
          <p:cNvCxnSpPr>
            <a:cxnSpLocks/>
            <a:stCxn id="50" idx="2"/>
            <a:endCxn id="44" idx="0"/>
          </p:cNvCxnSpPr>
          <p:nvPr/>
        </p:nvCxnSpPr>
        <p:spPr>
          <a:xfrm>
            <a:off x="2303524" y="3210177"/>
            <a:ext cx="5900" cy="3750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 xmlns:a16="http://schemas.microsoft.com/office/drawing/2014/main" id="{B48A5B2B-BCC2-466E-97C3-497DF14FFDF5}"/>
              </a:ext>
            </a:extLst>
          </p:cNvPr>
          <p:cNvCxnSpPr>
            <a:cxnSpLocks/>
            <a:stCxn id="51" idx="2"/>
            <a:endCxn id="45" idx="0"/>
          </p:cNvCxnSpPr>
          <p:nvPr/>
        </p:nvCxnSpPr>
        <p:spPr>
          <a:xfrm>
            <a:off x="3830545" y="3210177"/>
            <a:ext cx="2537" cy="3750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 xmlns:a16="http://schemas.microsoft.com/office/drawing/2014/main" id="{817DA2D8-46C1-463D-8A01-F79D2B164BA5}"/>
              </a:ext>
            </a:extLst>
          </p:cNvPr>
          <p:cNvCxnSpPr>
            <a:cxnSpLocks/>
            <a:stCxn id="52" idx="2"/>
            <a:endCxn id="46" idx="0"/>
          </p:cNvCxnSpPr>
          <p:nvPr/>
        </p:nvCxnSpPr>
        <p:spPr>
          <a:xfrm>
            <a:off x="5347343" y="3210177"/>
            <a:ext cx="14652" cy="3642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 xmlns:a16="http://schemas.microsoft.com/office/drawing/2014/main" id="{6FFE7291-B970-4AE7-A335-8EA437EAE6F9}"/>
              </a:ext>
            </a:extLst>
          </p:cNvPr>
          <p:cNvCxnSpPr>
            <a:cxnSpLocks/>
            <a:stCxn id="53" idx="2"/>
            <a:endCxn id="47" idx="0"/>
          </p:cNvCxnSpPr>
          <p:nvPr/>
        </p:nvCxnSpPr>
        <p:spPr>
          <a:xfrm>
            <a:off x="6873909" y="3210177"/>
            <a:ext cx="3178" cy="3642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 xmlns:a16="http://schemas.microsoft.com/office/drawing/2014/main" id="{60124B78-BCFD-43A2-8616-85CCAC959B16}"/>
              </a:ext>
            </a:extLst>
          </p:cNvPr>
          <p:cNvCxnSpPr>
            <a:cxnSpLocks/>
            <a:stCxn id="54" idx="2"/>
            <a:endCxn id="48" idx="0"/>
          </p:cNvCxnSpPr>
          <p:nvPr/>
        </p:nvCxnSpPr>
        <p:spPr>
          <a:xfrm>
            <a:off x="8390708" y="3210177"/>
            <a:ext cx="1471" cy="3642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 xmlns:a16="http://schemas.microsoft.com/office/drawing/2014/main" id="{6F83334F-3BB6-48EB-B0D5-12115F6BA2F3}"/>
              </a:ext>
            </a:extLst>
          </p:cNvPr>
          <p:cNvSpPr/>
          <p:nvPr/>
        </p:nvSpPr>
        <p:spPr>
          <a:xfrm>
            <a:off x="2432074" y="2045576"/>
            <a:ext cx="3203054" cy="461665"/>
          </a:xfrm>
          <a:prstGeom prst="rect">
            <a:avLst/>
          </a:prstGeom>
          <a:solidFill>
            <a:schemeClr val="bg1"/>
          </a:solidFill>
          <a:ln>
            <a:solidFill>
              <a:schemeClr val="tx1"/>
            </a:solidFill>
          </a:ln>
        </p:spPr>
        <p:txBody>
          <a:bodyPr wrap="square">
            <a:spAutoFit/>
          </a:bodyPr>
          <a:lstStyle/>
          <a:p>
            <a:pPr algn="ctr"/>
            <a:r>
              <a:rPr lang="vi-VN" sz="2400" dirty="0">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 xmlns:p14="http://schemas.microsoft.com/office/powerpoint/2010/main" val="409507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8"/>
                                        </p:tgtEl>
                                        <p:attrNameLst>
                                          <p:attrName>style.visibility</p:attrName>
                                        </p:attrNameLst>
                                      </p:cBhvr>
                                      <p:to>
                                        <p:strVal val="visible"/>
                                      </p:to>
                                    </p:set>
                                    <p:anim calcmode="lin" valueType="num">
                                      <p:cBhvr additive="base">
                                        <p:cTn id="13" dur="500" fill="hold"/>
                                        <p:tgtEl>
                                          <p:spTgt spid="88"/>
                                        </p:tgtEl>
                                        <p:attrNameLst>
                                          <p:attrName>ppt_x</p:attrName>
                                        </p:attrNameLst>
                                      </p:cBhvr>
                                      <p:tavLst>
                                        <p:tav tm="0">
                                          <p:val>
                                            <p:strVal val="#ppt_x"/>
                                          </p:val>
                                        </p:tav>
                                        <p:tav tm="100000">
                                          <p:val>
                                            <p:strVal val="#ppt_x"/>
                                          </p:val>
                                        </p:tav>
                                      </p:tavLst>
                                    </p:anim>
                                    <p:anim calcmode="lin" valueType="num">
                                      <p:cBhvr additive="base">
                                        <p:cTn id="14"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additive="base">
                                        <p:cTn id="33" dur="500" fill="hold"/>
                                        <p:tgtEl>
                                          <p:spTgt spid="50"/>
                                        </p:tgtEl>
                                        <p:attrNameLst>
                                          <p:attrName>ppt_x</p:attrName>
                                        </p:attrNameLst>
                                      </p:cBhvr>
                                      <p:tavLst>
                                        <p:tav tm="0">
                                          <p:val>
                                            <p:strVal val="#ppt_x"/>
                                          </p:val>
                                        </p:tav>
                                        <p:tav tm="100000">
                                          <p:val>
                                            <p:strVal val="#ppt_x"/>
                                          </p:val>
                                        </p:tav>
                                      </p:tavLst>
                                    </p:anim>
                                    <p:anim calcmode="lin" valueType="num">
                                      <p:cBhvr additive="base">
                                        <p:cTn id="34" dur="500" fill="hold"/>
                                        <p:tgtEl>
                                          <p:spTgt spid="5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 calcmode="lin" valueType="num">
                                      <p:cBhvr additive="base">
                                        <p:cTn id="37" dur="500" fill="hold"/>
                                        <p:tgtEl>
                                          <p:spTgt spid="59"/>
                                        </p:tgtEl>
                                        <p:attrNameLst>
                                          <p:attrName>ppt_x</p:attrName>
                                        </p:attrNameLst>
                                      </p:cBhvr>
                                      <p:tavLst>
                                        <p:tav tm="0">
                                          <p:val>
                                            <p:strVal val="#ppt_x"/>
                                          </p:val>
                                        </p:tav>
                                        <p:tav tm="100000">
                                          <p:val>
                                            <p:strVal val="#ppt_x"/>
                                          </p:val>
                                        </p:tav>
                                      </p:tavLst>
                                    </p:anim>
                                    <p:anim calcmode="lin" valueType="num">
                                      <p:cBhvr additive="base">
                                        <p:cTn id="38" dur="500" fill="hold"/>
                                        <p:tgtEl>
                                          <p:spTgt spid="5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ppt_x"/>
                                          </p:val>
                                        </p:tav>
                                        <p:tav tm="100000">
                                          <p:val>
                                            <p:strVal val="#ppt_x"/>
                                          </p:val>
                                        </p:tav>
                                      </p:tavLst>
                                    </p:anim>
                                    <p:anim calcmode="lin" valueType="num">
                                      <p:cBhvr additive="base">
                                        <p:cTn id="4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500" fill="hold"/>
                                        <p:tgtEl>
                                          <p:spTgt spid="51"/>
                                        </p:tgtEl>
                                        <p:attrNameLst>
                                          <p:attrName>ppt_x</p:attrName>
                                        </p:attrNameLst>
                                      </p:cBhvr>
                                      <p:tavLst>
                                        <p:tav tm="0">
                                          <p:val>
                                            <p:strVal val="#ppt_x"/>
                                          </p:val>
                                        </p:tav>
                                        <p:tav tm="100000">
                                          <p:val>
                                            <p:strVal val="#ppt_x"/>
                                          </p:val>
                                        </p:tav>
                                      </p:tavLst>
                                    </p:anim>
                                    <p:anim calcmode="lin" valueType="num">
                                      <p:cBhvr additive="base">
                                        <p:cTn id="48" dur="500" fill="hold"/>
                                        <p:tgtEl>
                                          <p:spTgt spid="5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0"/>
                                        </p:tgtEl>
                                        <p:attrNameLst>
                                          <p:attrName>style.visibility</p:attrName>
                                        </p:attrNameLst>
                                      </p:cBhvr>
                                      <p:to>
                                        <p:strVal val="visible"/>
                                      </p:to>
                                    </p:set>
                                    <p:anim calcmode="lin" valueType="num">
                                      <p:cBhvr additive="base">
                                        <p:cTn id="51" dur="500" fill="hold"/>
                                        <p:tgtEl>
                                          <p:spTgt spid="60"/>
                                        </p:tgtEl>
                                        <p:attrNameLst>
                                          <p:attrName>ppt_x</p:attrName>
                                        </p:attrNameLst>
                                      </p:cBhvr>
                                      <p:tavLst>
                                        <p:tav tm="0">
                                          <p:val>
                                            <p:strVal val="#ppt_x"/>
                                          </p:val>
                                        </p:tav>
                                        <p:tav tm="100000">
                                          <p:val>
                                            <p:strVal val="#ppt_x"/>
                                          </p:val>
                                        </p:tav>
                                      </p:tavLst>
                                    </p:anim>
                                    <p:anim calcmode="lin" valueType="num">
                                      <p:cBhvr additive="base">
                                        <p:cTn id="52" dur="500" fill="hold"/>
                                        <p:tgtEl>
                                          <p:spTgt spid="6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fill="hold"/>
                                        <p:tgtEl>
                                          <p:spTgt spid="45"/>
                                        </p:tgtEl>
                                        <p:attrNameLst>
                                          <p:attrName>ppt_x</p:attrName>
                                        </p:attrNameLst>
                                      </p:cBhvr>
                                      <p:tavLst>
                                        <p:tav tm="0">
                                          <p:val>
                                            <p:strVal val="#ppt_x"/>
                                          </p:val>
                                        </p:tav>
                                        <p:tav tm="100000">
                                          <p:val>
                                            <p:strVal val="#ppt_x"/>
                                          </p:val>
                                        </p:tav>
                                      </p:tavLst>
                                    </p:anim>
                                    <p:anim calcmode="lin" valueType="num">
                                      <p:cBhvr additive="base">
                                        <p:cTn id="5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anim calcmode="lin" valueType="num">
                                      <p:cBhvr additive="base">
                                        <p:cTn id="61" dur="500" fill="hold"/>
                                        <p:tgtEl>
                                          <p:spTgt spid="52"/>
                                        </p:tgtEl>
                                        <p:attrNameLst>
                                          <p:attrName>ppt_x</p:attrName>
                                        </p:attrNameLst>
                                      </p:cBhvr>
                                      <p:tavLst>
                                        <p:tav tm="0">
                                          <p:val>
                                            <p:strVal val="#ppt_x"/>
                                          </p:val>
                                        </p:tav>
                                        <p:tav tm="100000">
                                          <p:val>
                                            <p:strVal val="#ppt_x"/>
                                          </p:val>
                                        </p:tav>
                                      </p:tavLst>
                                    </p:anim>
                                    <p:anim calcmode="lin" valueType="num">
                                      <p:cBhvr additive="base">
                                        <p:cTn id="62" dur="500" fill="hold"/>
                                        <p:tgtEl>
                                          <p:spTgt spid="52"/>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1"/>
                                        </p:tgtEl>
                                        <p:attrNameLst>
                                          <p:attrName>style.visibility</p:attrName>
                                        </p:attrNameLst>
                                      </p:cBhvr>
                                      <p:to>
                                        <p:strVal val="visible"/>
                                      </p:to>
                                    </p:set>
                                    <p:anim calcmode="lin" valueType="num">
                                      <p:cBhvr additive="base">
                                        <p:cTn id="65" dur="500" fill="hold"/>
                                        <p:tgtEl>
                                          <p:spTgt spid="61"/>
                                        </p:tgtEl>
                                        <p:attrNameLst>
                                          <p:attrName>ppt_x</p:attrName>
                                        </p:attrNameLst>
                                      </p:cBhvr>
                                      <p:tavLst>
                                        <p:tav tm="0">
                                          <p:val>
                                            <p:strVal val="#ppt_x"/>
                                          </p:val>
                                        </p:tav>
                                        <p:tav tm="100000">
                                          <p:val>
                                            <p:strVal val="#ppt_x"/>
                                          </p:val>
                                        </p:tav>
                                      </p:tavLst>
                                    </p:anim>
                                    <p:anim calcmode="lin" valueType="num">
                                      <p:cBhvr additive="base">
                                        <p:cTn id="66" dur="500" fill="hold"/>
                                        <p:tgtEl>
                                          <p:spTgt spid="6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additive="base">
                                        <p:cTn id="69" dur="500" fill="hold"/>
                                        <p:tgtEl>
                                          <p:spTgt spid="46"/>
                                        </p:tgtEl>
                                        <p:attrNameLst>
                                          <p:attrName>ppt_x</p:attrName>
                                        </p:attrNameLst>
                                      </p:cBhvr>
                                      <p:tavLst>
                                        <p:tav tm="0">
                                          <p:val>
                                            <p:strVal val="#ppt_x"/>
                                          </p:val>
                                        </p:tav>
                                        <p:tav tm="100000">
                                          <p:val>
                                            <p:strVal val="#ppt_x"/>
                                          </p:val>
                                        </p:tav>
                                      </p:tavLst>
                                    </p:anim>
                                    <p:anim calcmode="lin" valueType="num">
                                      <p:cBhvr additive="base">
                                        <p:cTn id="7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3"/>
                                        </p:tgtEl>
                                        <p:attrNameLst>
                                          <p:attrName>style.visibility</p:attrName>
                                        </p:attrNameLst>
                                      </p:cBhvr>
                                      <p:to>
                                        <p:strVal val="visible"/>
                                      </p:to>
                                    </p:set>
                                    <p:anim calcmode="lin" valueType="num">
                                      <p:cBhvr additive="base">
                                        <p:cTn id="75" dur="500" fill="hold"/>
                                        <p:tgtEl>
                                          <p:spTgt spid="53"/>
                                        </p:tgtEl>
                                        <p:attrNameLst>
                                          <p:attrName>ppt_x</p:attrName>
                                        </p:attrNameLst>
                                      </p:cBhvr>
                                      <p:tavLst>
                                        <p:tav tm="0">
                                          <p:val>
                                            <p:strVal val="#ppt_x"/>
                                          </p:val>
                                        </p:tav>
                                        <p:tav tm="100000">
                                          <p:val>
                                            <p:strVal val="#ppt_x"/>
                                          </p:val>
                                        </p:tav>
                                      </p:tavLst>
                                    </p:anim>
                                    <p:anim calcmode="lin" valueType="num">
                                      <p:cBhvr additive="base">
                                        <p:cTn id="76" dur="500" fill="hold"/>
                                        <p:tgtEl>
                                          <p:spTgt spid="5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anim calcmode="lin" valueType="num">
                                      <p:cBhvr additive="base">
                                        <p:cTn id="79" dur="500" fill="hold"/>
                                        <p:tgtEl>
                                          <p:spTgt spid="62"/>
                                        </p:tgtEl>
                                        <p:attrNameLst>
                                          <p:attrName>ppt_x</p:attrName>
                                        </p:attrNameLst>
                                      </p:cBhvr>
                                      <p:tavLst>
                                        <p:tav tm="0">
                                          <p:val>
                                            <p:strVal val="#ppt_x"/>
                                          </p:val>
                                        </p:tav>
                                        <p:tav tm="100000">
                                          <p:val>
                                            <p:strVal val="#ppt_x"/>
                                          </p:val>
                                        </p:tav>
                                      </p:tavLst>
                                    </p:anim>
                                    <p:anim calcmode="lin" valueType="num">
                                      <p:cBhvr additive="base">
                                        <p:cTn id="80" dur="500" fill="hold"/>
                                        <p:tgtEl>
                                          <p:spTgt spid="6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 calcmode="lin" valueType="num">
                                      <p:cBhvr additive="base">
                                        <p:cTn id="83" dur="500" fill="hold"/>
                                        <p:tgtEl>
                                          <p:spTgt spid="47"/>
                                        </p:tgtEl>
                                        <p:attrNameLst>
                                          <p:attrName>ppt_x</p:attrName>
                                        </p:attrNameLst>
                                      </p:cBhvr>
                                      <p:tavLst>
                                        <p:tav tm="0">
                                          <p:val>
                                            <p:strVal val="#ppt_x"/>
                                          </p:val>
                                        </p:tav>
                                        <p:tav tm="100000">
                                          <p:val>
                                            <p:strVal val="#ppt_x"/>
                                          </p:val>
                                        </p:tav>
                                      </p:tavLst>
                                    </p:anim>
                                    <p:anim calcmode="lin" valueType="num">
                                      <p:cBhvr additive="base">
                                        <p:cTn id="8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54"/>
                                        </p:tgtEl>
                                        <p:attrNameLst>
                                          <p:attrName>style.visibility</p:attrName>
                                        </p:attrNameLst>
                                      </p:cBhvr>
                                      <p:to>
                                        <p:strVal val="visible"/>
                                      </p:to>
                                    </p:set>
                                    <p:anim calcmode="lin" valueType="num">
                                      <p:cBhvr additive="base">
                                        <p:cTn id="89" dur="500" fill="hold"/>
                                        <p:tgtEl>
                                          <p:spTgt spid="54"/>
                                        </p:tgtEl>
                                        <p:attrNameLst>
                                          <p:attrName>ppt_x</p:attrName>
                                        </p:attrNameLst>
                                      </p:cBhvr>
                                      <p:tavLst>
                                        <p:tav tm="0">
                                          <p:val>
                                            <p:strVal val="#ppt_x"/>
                                          </p:val>
                                        </p:tav>
                                        <p:tav tm="100000">
                                          <p:val>
                                            <p:strVal val="#ppt_x"/>
                                          </p:val>
                                        </p:tav>
                                      </p:tavLst>
                                    </p:anim>
                                    <p:anim calcmode="lin" valueType="num">
                                      <p:cBhvr additive="base">
                                        <p:cTn id="90" dur="500" fill="hold"/>
                                        <p:tgtEl>
                                          <p:spTgt spid="54"/>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63"/>
                                        </p:tgtEl>
                                        <p:attrNameLst>
                                          <p:attrName>style.visibility</p:attrName>
                                        </p:attrNameLst>
                                      </p:cBhvr>
                                      <p:to>
                                        <p:strVal val="visible"/>
                                      </p:to>
                                    </p:set>
                                    <p:anim calcmode="lin" valueType="num">
                                      <p:cBhvr additive="base">
                                        <p:cTn id="93" dur="500" fill="hold"/>
                                        <p:tgtEl>
                                          <p:spTgt spid="63"/>
                                        </p:tgtEl>
                                        <p:attrNameLst>
                                          <p:attrName>ppt_x</p:attrName>
                                        </p:attrNameLst>
                                      </p:cBhvr>
                                      <p:tavLst>
                                        <p:tav tm="0">
                                          <p:val>
                                            <p:strVal val="#ppt_x"/>
                                          </p:val>
                                        </p:tav>
                                        <p:tav tm="100000">
                                          <p:val>
                                            <p:strVal val="#ppt_x"/>
                                          </p:val>
                                        </p:tav>
                                      </p:tavLst>
                                    </p:anim>
                                    <p:anim calcmode="lin" valueType="num">
                                      <p:cBhvr additive="base">
                                        <p:cTn id="94" dur="500" fill="hold"/>
                                        <p:tgtEl>
                                          <p:spTgt spid="63"/>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additive="base">
                                        <p:cTn id="97" dur="500" fill="hold"/>
                                        <p:tgtEl>
                                          <p:spTgt spid="48"/>
                                        </p:tgtEl>
                                        <p:attrNameLst>
                                          <p:attrName>ppt_x</p:attrName>
                                        </p:attrNameLst>
                                      </p:cBhvr>
                                      <p:tavLst>
                                        <p:tav tm="0">
                                          <p:val>
                                            <p:strVal val="#ppt_x"/>
                                          </p:val>
                                        </p:tav>
                                        <p:tav tm="100000">
                                          <p:val>
                                            <p:strVal val="#ppt_x"/>
                                          </p:val>
                                        </p:tav>
                                      </p:tavLst>
                                    </p:anim>
                                    <p:anim calcmode="lin" valueType="num">
                                      <p:cBhvr additive="base">
                                        <p:cTn id="9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P spid="44" grpId="0" animBg="1"/>
      <p:bldP spid="45" grpId="0" animBg="1"/>
      <p:bldP spid="46" grpId="0" animBg="1"/>
      <p:bldP spid="47" grpId="0" animBg="1"/>
      <p:bldP spid="48" grpId="0" animBg="1"/>
      <p:bldP spid="50" grpId="0" animBg="1"/>
      <p:bldP spid="51" grpId="0" animBg="1"/>
      <p:bldP spid="52" grpId="0" animBg="1"/>
      <p:bldP spid="53" grpId="0" animBg="1"/>
      <p:bldP spid="54" grpId="0" animBg="1"/>
      <p:bldP spid="8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 xmlns:a16="http://schemas.microsoft.com/office/drawing/2014/main" id="{5E725655-46BF-4E4E-9C56-C04C6148FE8D}"/>
              </a:ext>
            </a:extLst>
          </p:cNvPr>
          <p:cNvGraphicFramePr>
            <a:graphicFrameLocks noGrp="1"/>
          </p:cNvGraphicFramePr>
          <p:nvPr/>
        </p:nvGraphicFramePr>
        <p:xfrm>
          <a:off x="0" y="857251"/>
          <a:ext cx="9144000" cy="5143500"/>
        </p:xfrm>
        <a:graphic>
          <a:graphicData uri="http://schemas.openxmlformats.org/drawingml/2006/table">
            <a:tbl>
              <a:tblPr firstRow="1" bandRow="1">
                <a:tableStyleId>{5C22544A-7EE6-4342-B048-85BDC9FD1C3A}</a:tableStyleId>
              </a:tblPr>
              <a:tblGrid>
                <a:gridCol w="1581728">
                  <a:extLst>
                    <a:ext uri="{9D8B030D-6E8A-4147-A177-3AD203B41FA5}">
                      <a16:colId xmlns="" xmlns:a16="http://schemas.microsoft.com/office/drawing/2014/main" val="2915627449"/>
                    </a:ext>
                  </a:extLst>
                </a:gridCol>
                <a:gridCol w="1339272">
                  <a:extLst>
                    <a:ext uri="{9D8B030D-6E8A-4147-A177-3AD203B41FA5}">
                      <a16:colId xmlns="" xmlns:a16="http://schemas.microsoft.com/office/drawing/2014/main" val="2129604631"/>
                    </a:ext>
                  </a:extLst>
                </a:gridCol>
                <a:gridCol w="1350818">
                  <a:extLst>
                    <a:ext uri="{9D8B030D-6E8A-4147-A177-3AD203B41FA5}">
                      <a16:colId xmlns="" xmlns:a16="http://schemas.microsoft.com/office/drawing/2014/main" val="1298586227"/>
                    </a:ext>
                  </a:extLst>
                </a:gridCol>
                <a:gridCol w="1043355">
                  <a:extLst>
                    <a:ext uri="{9D8B030D-6E8A-4147-A177-3AD203B41FA5}">
                      <a16:colId xmlns="" xmlns:a16="http://schemas.microsoft.com/office/drawing/2014/main" val="2437215425"/>
                    </a:ext>
                  </a:extLst>
                </a:gridCol>
                <a:gridCol w="1117733">
                  <a:extLst>
                    <a:ext uri="{9D8B030D-6E8A-4147-A177-3AD203B41FA5}">
                      <a16:colId xmlns="" xmlns:a16="http://schemas.microsoft.com/office/drawing/2014/main" val="1427846576"/>
                    </a:ext>
                  </a:extLst>
                </a:gridCol>
                <a:gridCol w="1153404">
                  <a:extLst>
                    <a:ext uri="{9D8B030D-6E8A-4147-A177-3AD203B41FA5}">
                      <a16:colId xmlns="" xmlns:a16="http://schemas.microsoft.com/office/drawing/2014/main" val="165614530"/>
                    </a:ext>
                  </a:extLst>
                </a:gridCol>
                <a:gridCol w="1557690">
                  <a:extLst>
                    <a:ext uri="{9D8B030D-6E8A-4147-A177-3AD203B41FA5}">
                      <a16:colId xmlns="" xmlns:a16="http://schemas.microsoft.com/office/drawing/2014/main" val="2725664435"/>
                    </a:ext>
                  </a:extLst>
                </a:gridCol>
              </a:tblGrid>
              <a:tr h="1027288">
                <a:tc>
                  <a:txBody>
                    <a:bodyPr/>
                    <a:lstStyle/>
                    <a:p>
                      <a:pPr algn="ctr"/>
                      <a:r>
                        <a:rPr lang="en-US" sz="2100" dirty="0" err="1">
                          <a:solidFill>
                            <a:schemeClr val="tx1"/>
                          </a:solidFill>
                          <a:latin typeface="Times New Roman" panose="02020603050405020304" pitchFamily="18" charset="0"/>
                          <a:cs typeface="Times New Roman" panose="02020603050405020304" pitchFamily="18" charset="0"/>
                        </a:rPr>
                        <a:t>Yếu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tố</a:t>
                      </a:r>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100" dirty="0" err="1">
                          <a:solidFill>
                            <a:schemeClr val="tx1"/>
                          </a:solidFill>
                          <a:latin typeface="Times New Roman" panose="02020603050405020304" pitchFamily="18" charset="0"/>
                          <a:cs typeface="Times New Roman" panose="02020603050405020304" pitchFamily="18" charset="0"/>
                        </a:rPr>
                        <a:t>Địa</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hình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đất</a:t>
                      </a:r>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100" dirty="0" err="1">
                          <a:solidFill>
                            <a:schemeClr val="tx1"/>
                          </a:solidFill>
                          <a:latin typeface="Times New Roman" panose="02020603050405020304" pitchFamily="18" charset="0"/>
                          <a:cs typeface="Times New Roman" panose="02020603050405020304" pitchFamily="18" charset="0"/>
                        </a:rPr>
                        <a:t>Khí</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hậu</a:t>
                      </a:r>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100" dirty="0" err="1">
                          <a:solidFill>
                            <a:schemeClr val="tx1"/>
                          </a:solidFill>
                          <a:latin typeface="Times New Roman" panose="02020603050405020304" pitchFamily="18" charset="0"/>
                          <a:cs typeface="Times New Roman" panose="02020603050405020304" pitchFamily="18" charset="0"/>
                        </a:rPr>
                        <a:t>Sông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hồ</a:t>
                      </a:r>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100" dirty="0" err="1">
                          <a:solidFill>
                            <a:schemeClr val="tx1"/>
                          </a:solidFill>
                          <a:latin typeface="Times New Roman" panose="02020603050405020304" pitchFamily="18" charset="0"/>
                          <a:cs typeface="Times New Roman" panose="02020603050405020304" pitchFamily="18" charset="0"/>
                        </a:rPr>
                        <a:t>Biển</a:t>
                      </a:r>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100" dirty="0" err="1">
                          <a:solidFill>
                            <a:schemeClr val="tx1"/>
                          </a:solidFill>
                          <a:latin typeface="Times New Roman" panose="02020603050405020304" pitchFamily="18" charset="0"/>
                          <a:cs typeface="Times New Roman" panose="02020603050405020304" pitchFamily="18" charset="0"/>
                        </a:rPr>
                        <a:t>Sinh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vật</a:t>
                      </a:r>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100" dirty="0" err="1">
                          <a:solidFill>
                            <a:schemeClr val="tx1"/>
                          </a:solidFill>
                          <a:latin typeface="Times New Roman" panose="02020603050405020304" pitchFamily="18" charset="0"/>
                          <a:cs typeface="Times New Roman" panose="02020603050405020304" pitchFamily="18" charset="0"/>
                        </a:rPr>
                        <a:t>Khoáng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sản</a:t>
                      </a:r>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24742609"/>
                  </a:ext>
                </a:extLst>
              </a:tr>
              <a:tr h="1384250">
                <a:tc>
                  <a:txBody>
                    <a:bodyPr/>
                    <a:lstStyle/>
                    <a:p>
                      <a:pPr algn="ctr"/>
                      <a:r>
                        <a:rPr lang="en-US" sz="2100" dirty="0" err="1">
                          <a:solidFill>
                            <a:schemeClr val="tx1"/>
                          </a:solidFill>
                          <a:latin typeface="Times New Roman" panose="02020603050405020304" pitchFamily="18" charset="0"/>
                          <a:cs typeface="Times New Roman" panose="02020603050405020304" pitchFamily="18" charset="0"/>
                        </a:rPr>
                        <a:t>Đặc</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điểm</a:t>
                      </a:r>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76241183"/>
                  </a:ext>
                </a:extLst>
              </a:tr>
              <a:tr h="1365981">
                <a:tc>
                  <a:txBody>
                    <a:bodyPr/>
                    <a:lstStyle/>
                    <a:p>
                      <a:pPr algn="ctr"/>
                      <a:r>
                        <a:rPr lang="en-US" sz="2100" dirty="0" err="1">
                          <a:solidFill>
                            <a:schemeClr val="tx1"/>
                          </a:solidFill>
                          <a:latin typeface="Times New Roman" panose="02020603050405020304" pitchFamily="18" charset="0"/>
                          <a:cs typeface="Times New Roman" panose="02020603050405020304" pitchFamily="18" charset="0"/>
                        </a:rPr>
                        <a:t>Tác</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động</a:t>
                      </a:r>
                      <a:endParaRPr lang="en-US" sz="2100" dirty="0">
                        <a:solidFill>
                          <a:schemeClr val="tx1"/>
                        </a:solidFill>
                        <a:latin typeface="Times New Roman" panose="02020603050405020304" pitchFamily="18" charset="0"/>
                        <a:cs typeface="Times New Roman" panose="02020603050405020304" pitchFamily="18" charset="0"/>
                      </a:endParaRPr>
                    </a:p>
                    <a:p>
                      <a:pPr algn="l"/>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Thuận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lợi</a:t>
                      </a:r>
                      <a:r>
                        <a:rPr lang="en-US" sz="2100" dirty="0">
                          <a:solidFill>
                            <a:schemeClr val="tx1"/>
                          </a:solidFill>
                          <a:latin typeface="Times New Roman" panose="02020603050405020304" pitchFamily="18" charset="0"/>
                          <a:cs typeface="Times New Roman" panose="02020603050405020304" pitchFamily="18" charset="0"/>
                        </a:rPr>
                        <a:t>:</a:t>
                      </a:r>
                    </a:p>
                    <a:p>
                      <a:pPr algn="l"/>
                      <a:endParaRPr lang="en-US"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197856120"/>
                  </a:ext>
                </a:extLst>
              </a:tr>
              <a:tr h="13659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Khó</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khăn</a:t>
                      </a:r>
                      <a:r>
                        <a:rPr lang="en-US" sz="2100" dirty="0">
                          <a:solidFill>
                            <a:schemeClr val="tx1"/>
                          </a:solidFill>
                          <a:latin typeface="Times New Roman" panose="02020603050405020304" pitchFamily="18" charset="0"/>
                          <a:cs typeface="Times New Roman" panose="02020603050405020304" pitchFamily="18" charset="0"/>
                        </a:rPr>
                        <a:t>:</a:t>
                      </a:r>
                      <a:endParaRPr lang="vi-VN" sz="2100" dirty="0">
                        <a:solidFill>
                          <a:schemeClr val="tx1"/>
                        </a:solidFill>
                        <a:latin typeface="Times New Roman" panose="02020603050405020304" pitchFamily="18" charset="0"/>
                        <a:cs typeface="Times New Roman" panose="02020603050405020304" pitchFamily="18" charset="0"/>
                      </a:endParaRPr>
                    </a:p>
                    <a:p>
                      <a:pPr algn="l"/>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009493407"/>
                  </a:ext>
                </a:extLst>
              </a:tr>
            </a:tbl>
          </a:graphicData>
        </a:graphic>
      </p:graphicFrame>
    </p:spTree>
    <p:extLst>
      <p:ext uri="{BB962C8B-B14F-4D97-AF65-F5344CB8AC3E}">
        <p14:creationId xmlns="" xmlns:p14="http://schemas.microsoft.com/office/powerpoint/2010/main" val="26784403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 xmlns:a16="http://schemas.microsoft.com/office/drawing/2014/main" id="{5E725655-46BF-4E4E-9C56-C04C6148FE8D}"/>
              </a:ext>
            </a:extLst>
          </p:cNvPr>
          <p:cNvGraphicFramePr>
            <a:graphicFrameLocks noGrp="1"/>
          </p:cNvGraphicFramePr>
          <p:nvPr/>
        </p:nvGraphicFramePr>
        <p:xfrm>
          <a:off x="1" y="857251"/>
          <a:ext cx="9022815" cy="5143499"/>
        </p:xfrm>
        <a:graphic>
          <a:graphicData uri="http://schemas.openxmlformats.org/drawingml/2006/table">
            <a:tbl>
              <a:tblPr firstRow="1" bandRow="1">
                <a:tableStyleId>{5C22544A-7EE6-4342-B048-85BDC9FD1C3A}</a:tableStyleId>
              </a:tblPr>
              <a:tblGrid>
                <a:gridCol w="1065628">
                  <a:extLst>
                    <a:ext uri="{9D8B030D-6E8A-4147-A177-3AD203B41FA5}">
                      <a16:colId xmlns="" xmlns:a16="http://schemas.microsoft.com/office/drawing/2014/main" val="2915627449"/>
                    </a:ext>
                  </a:extLst>
                </a:gridCol>
                <a:gridCol w="7957187">
                  <a:extLst>
                    <a:ext uri="{9D8B030D-6E8A-4147-A177-3AD203B41FA5}">
                      <a16:colId xmlns="" xmlns:a16="http://schemas.microsoft.com/office/drawing/2014/main" val="2129604631"/>
                    </a:ext>
                  </a:extLst>
                </a:gridCol>
              </a:tblGrid>
              <a:tr h="882183">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Yếu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endParaRPr lang="vi-VN"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a. </a:t>
                      </a:r>
                      <a:r>
                        <a:rPr lang="en-US" sz="2400" dirty="0" err="1">
                          <a:solidFill>
                            <a:schemeClr val="tx1"/>
                          </a:solidFill>
                          <a:latin typeface="Times New Roman" panose="02020603050405020304" pitchFamily="18" charset="0"/>
                          <a:cs typeface="Times New Roman" panose="02020603050405020304" pitchFamily="18" charset="0"/>
                        </a:rPr>
                        <a:t>Địa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đất</a:t>
                      </a:r>
                      <a:endParaRPr lang="vi-VN"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24742609"/>
                  </a:ext>
                </a:extLst>
              </a:tr>
              <a:tr h="4261316">
                <a:tc>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Đặc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điểm</a:t>
                      </a:r>
                      <a:endParaRPr lang="vi-VN"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76241183"/>
                  </a:ext>
                </a:extLst>
              </a:tr>
            </a:tbl>
          </a:graphicData>
        </a:graphic>
      </p:graphicFrame>
      <p:sp>
        <p:nvSpPr>
          <p:cNvPr id="9" name="Rectangle 8">
            <a:extLst>
              <a:ext uri="{FF2B5EF4-FFF2-40B4-BE49-F238E27FC236}">
                <a16:creationId xmlns="" xmlns:a16="http://schemas.microsoft.com/office/drawing/2014/main" id="{818D1A19-509A-45C5-8E71-690DB6702905}"/>
              </a:ext>
            </a:extLst>
          </p:cNvPr>
          <p:cNvSpPr/>
          <p:nvPr/>
        </p:nvSpPr>
        <p:spPr>
          <a:xfrm>
            <a:off x="1249695" y="1906606"/>
            <a:ext cx="7707019" cy="3881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225"/>
              </a:lnSpc>
            </a:pPr>
            <a:r>
              <a:rPr lang="vi-VN" sz="2400" dirty="0">
                <a:solidFill>
                  <a:schemeClr val="tx1"/>
                </a:solidFill>
                <a:latin typeface="Times New Roman" panose="02020603050405020304" pitchFamily="18" charset="0"/>
                <a:cs typeface="Times New Roman" panose="02020603050405020304" pitchFamily="18" charset="0"/>
              </a:rPr>
              <a:t> Địa hình đa dạng, gồm: </a:t>
            </a:r>
          </a:p>
          <a:p>
            <a:pPr>
              <a:lnSpc>
                <a:spcPts val="3225"/>
              </a:lnSpc>
            </a:pPr>
            <a:r>
              <a:rPr lang="vi-VN" sz="2400" dirty="0">
                <a:solidFill>
                  <a:schemeClr val="tx1"/>
                </a:solidFill>
                <a:latin typeface="Times New Roman" panose="02020603050405020304" pitchFamily="18" charset="0"/>
                <a:cs typeface="Times New Roman" panose="02020603050405020304" pitchFamily="18" charset="0"/>
              </a:rPr>
              <a:t>- Địa hình đồi núi chiếm diện tích lớn. Khu vực này có đất fe-ra-lit là chủ yếu.</a:t>
            </a:r>
          </a:p>
          <a:p>
            <a:pPr>
              <a:lnSpc>
                <a:spcPts val="3225"/>
              </a:lnSpc>
            </a:pPr>
            <a:r>
              <a:rPr lang="vi-VN" sz="2400" dirty="0">
                <a:solidFill>
                  <a:schemeClr val="tx1"/>
                </a:solidFill>
                <a:latin typeface="Times New Roman" panose="02020603050405020304" pitchFamily="18" charset="0"/>
                <a:cs typeface="Times New Roman" panose="02020603050405020304" pitchFamily="18" charset="0"/>
              </a:rPr>
              <a:t>- Địa hình đồng bằng: Các đồng bằng châu thổ lớn chủ yếu ở Đông Nam Á lục địa, là nơi có đất phù sa màu mỡ. Ngoài ra, còn có các đồng bằng ven biển.</a:t>
            </a:r>
          </a:p>
          <a:p>
            <a:pPr>
              <a:lnSpc>
                <a:spcPts val="3225"/>
              </a:lnSpc>
            </a:pPr>
            <a:r>
              <a:rPr lang="vi-VN" sz="2400" dirty="0">
                <a:solidFill>
                  <a:schemeClr val="tx1"/>
                </a:solidFill>
                <a:latin typeface="Times New Roman" panose="02020603050405020304" pitchFamily="18" charset="0"/>
                <a:cs typeface="Times New Roman" panose="02020603050405020304" pitchFamily="18" charset="0"/>
              </a:rPr>
              <a:t>- Địa hình bờ biển rất đa dạng với nhiều vũng, vịnh, đầm, phả, bãi cát,...</a:t>
            </a:r>
          </a:p>
        </p:txBody>
      </p:sp>
    </p:spTree>
    <p:extLst>
      <p:ext uri="{BB962C8B-B14F-4D97-AF65-F5344CB8AC3E}">
        <p14:creationId xmlns="" xmlns:p14="http://schemas.microsoft.com/office/powerpoint/2010/main" val="333497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038839-AC39-469A-965D-E0A2A3FDAB30}"/>
              </a:ext>
            </a:extLst>
          </p:cNvPr>
          <p:cNvSpPr>
            <a:spLocks noGrp="1"/>
          </p:cNvSpPr>
          <p:nvPr>
            <p:ph type="title"/>
          </p:nvPr>
        </p:nvSpPr>
        <p:spPr>
          <a:xfrm>
            <a:off x="508001" y="946930"/>
            <a:ext cx="6447501" cy="576776"/>
          </a:xfrm>
        </p:spPr>
        <p:txBody>
          <a:bodyPr>
            <a:normAutofit/>
          </a:bodyPr>
          <a:lstStyle/>
          <a:p>
            <a:r>
              <a:rPr lang="vi-VN" sz="2400" i="1" dirty="0">
                <a:solidFill>
                  <a:srgbClr val="FF0000"/>
                </a:solidFill>
                <a:latin typeface="Times New Roman" panose="02020603050405020304" pitchFamily="18" charset="0"/>
                <a:cs typeface="Times New Roman" panose="02020603050405020304" pitchFamily="18" charset="0"/>
              </a:rPr>
              <a:t>- Địa hình núi</a:t>
            </a:r>
          </a:p>
        </p:txBody>
      </p:sp>
      <p:sp>
        <p:nvSpPr>
          <p:cNvPr id="4" name="Title 1">
            <a:extLst>
              <a:ext uri="{FF2B5EF4-FFF2-40B4-BE49-F238E27FC236}">
                <a16:creationId xmlns="" xmlns:a16="http://schemas.microsoft.com/office/drawing/2014/main" id="{89417CF2-DF1C-453B-A481-D3C84B19CD9C}"/>
              </a:ext>
            </a:extLst>
          </p:cNvPr>
          <p:cNvSpPr txBox="1">
            <a:spLocks/>
          </p:cNvSpPr>
          <p:nvPr/>
        </p:nvSpPr>
        <p:spPr>
          <a:xfrm>
            <a:off x="508001" y="1509620"/>
            <a:ext cx="5236699" cy="1165854"/>
          </a:xfrm>
          <a:prstGeom prst="rect">
            <a:avLst/>
          </a:prstGeom>
          <a:solidFill>
            <a:schemeClr val="bg1"/>
          </a:solidFill>
          <a:ln>
            <a:solidFill>
              <a:schemeClr val="bg1"/>
            </a:solidFill>
          </a:ln>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2400" i="1" dirty="0">
                <a:solidFill>
                  <a:schemeClr val="tx1"/>
                </a:solidFill>
                <a:latin typeface="Times New Roman" panose="02020603050405020304" pitchFamily="18" charset="0"/>
                <a:cs typeface="Times New Roman" panose="02020603050405020304" pitchFamily="18" charset="0"/>
              </a:rPr>
              <a:t>+ ĐNA lục địa có các dãy núi cao hướng </a:t>
            </a:r>
          </a:p>
          <a:p>
            <a:r>
              <a:rPr lang="vi-VN" sz="2400" i="1" dirty="0">
                <a:solidFill>
                  <a:schemeClr val="tx1"/>
                </a:solidFill>
                <a:latin typeface="Times New Roman" panose="02020603050405020304" pitchFamily="18" charset="0"/>
                <a:cs typeface="Times New Roman" panose="02020603050405020304" pitchFamily="18" charset="0"/>
              </a:rPr>
              <a:t>TB-ĐN hoặc B-N:</a:t>
            </a:r>
          </a:p>
        </p:txBody>
      </p:sp>
      <p:pic>
        <p:nvPicPr>
          <p:cNvPr id="6" name="Picture 5">
            <a:extLst>
              <a:ext uri="{FF2B5EF4-FFF2-40B4-BE49-F238E27FC236}">
                <a16:creationId xmlns="" xmlns:a16="http://schemas.microsoft.com/office/drawing/2014/main" id="{5877DF82-110F-4A79-818A-1BD10C32D97C}"/>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08001" y="854708"/>
            <a:ext cx="5594367" cy="5141535"/>
          </a:xfrm>
          <a:prstGeom prst="rect">
            <a:avLst/>
          </a:prstGeom>
          <a:ln w="19050">
            <a:solidFill>
              <a:schemeClr val="tx1"/>
            </a:solidFill>
          </a:ln>
        </p:spPr>
      </p:pic>
      <p:sp>
        <p:nvSpPr>
          <p:cNvPr id="7" name="Oval 6">
            <a:extLst>
              <a:ext uri="{FF2B5EF4-FFF2-40B4-BE49-F238E27FC236}">
                <a16:creationId xmlns="" xmlns:a16="http://schemas.microsoft.com/office/drawing/2014/main" id="{3B379AC8-78EA-415B-BB72-5D8418494403}"/>
              </a:ext>
            </a:extLst>
          </p:cNvPr>
          <p:cNvSpPr/>
          <p:nvPr/>
        </p:nvSpPr>
        <p:spPr>
          <a:xfrm rot="19638877">
            <a:off x="1974014" y="1804481"/>
            <a:ext cx="391954" cy="92806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 xmlns:a16="http://schemas.microsoft.com/office/drawing/2014/main" id="{68D2CDC6-BC50-4725-AF19-3EC60CD335FE}"/>
              </a:ext>
            </a:extLst>
          </p:cNvPr>
          <p:cNvSpPr/>
          <p:nvPr/>
        </p:nvSpPr>
        <p:spPr>
          <a:xfrm>
            <a:off x="1255541" y="2001431"/>
            <a:ext cx="348176" cy="92806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 xmlns:a16="http://schemas.microsoft.com/office/drawing/2014/main" id="{3B44BDF2-38A5-4BC4-808D-D82C4AEDF579}"/>
              </a:ext>
            </a:extLst>
          </p:cNvPr>
          <p:cNvSpPr/>
          <p:nvPr/>
        </p:nvSpPr>
        <p:spPr>
          <a:xfrm rot="20489618">
            <a:off x="727556" y="1455187"/>
            <a:ext cx="391954" cy="92806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 xmlns:p14="http://schemas.microsoft.com/office/powerpoint/2010/main" val="305507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62A071-0258-4615-B8EF-0C4CA24EA17F}"/>
              </a:ext>
            </a:extLst>
          </p:cNvPr>
          <p:cNvSpPr>
            <a:spLocks noGrp="1"/>
          </p:cNvSpPr>
          <p:nvPr>
            <p:ph type="title"/>
          </p:nvPr>
        </p:nvSpPr>
        <p:spPr>
          <a:xfrm>
            <a:off x="508001" y="1314450"/>
            <a:ext cx="6447501" cy="608428"/>
          </a:xfrm>
        </p:spPr>
        <p:txBody>
          <a:bodyPr>
            <a:normAutofit/>
          </a:bodyPr>
          <a:lstStyle/>
          <a:p>
            <a:r>
              <a:rPr lang="vi-VN" sz="2400" dirty="0">
                <a:latin typeface="Times New Roman" panose="02020603050405020304" pitchFamily="18" charset="0"/>
                <a:cs typeface="Times New Roman" panose="02020603050405020304" pitchFamily="18" charset="0"/>
              </a:rPr>
              <a:t>+ Địa hình cao nguyên: </a:t>
            </a:r>
          </a:p>
        </p:txBody>
      </p:sp>
      <p:pic>
        <p:nvPicPr>
          <p:cNvPr id="4" name="Picture 3">
            <a:extLst>
              <a:ext uri="{FF2B5EF4-FFF2-40B4-BE49-F238E27FC236}">
                <a16:creationId xmlns="" xmlns:a16="http://schemas.microsoft.com/office/drawing/2014/main" id="{ED87982F-8DBC-4FE1-B055-EE1AD61D3745}"/>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26509" y="857250"/>
            <a:ext cx="5594367" cy="5141535"/>
          </a:xfrm>
          <a:prstGeom prst="rect">
            <a:avLst/>
          </a:prstGeom>
          <a:ln w="19050">
            <a:solidFill>
              <a:schemeClr val="tx1"/>
            </a:solidFill>
          </a:ln>
        </p:spPr>
      </p:pic>
      <p:sp>
        <p:nvSpPr>
          <p:cNvPr id="5" name="Oval 4">
            <a:extLst>
              <a:ext uri="{FF2B5EF4-FFF2-40B4-BE49-F238E27FC236}">
                <a16:creationId xmlns="" xmlns:a16="http://schemas.microsoft.com/office/drawing/2014/main" id="{32077503-6EA0-41FF-8E4E-2BC4094EAF13}"/>
              </a:ext>
            </a:extLst>
          </p:cNvPr>
          <p:cNvSpPr/>
          <p:nvPr/>
        </p:nvSpPr>
        <p:spPr>
          <a:xfrm rot="17507978">
            <a:off x="1159449" y="1501727"/>
            <a:ext cx="601484" cy="636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a:extLst>
              <a:ext uri="{FF2B5EF4-FFF2-40B4-BE49-F238E27FC236}">
                <a16:creationId xmlns="" xmlns:a16="http://schemas.microsoft.com/office/drawing/2014/main" id="{6A74D1A3-23BB-4FE5-B80A-9FE186871D42}"/>
              </a:ext>
            </a:extLst>
          </p:cNvPr>
          <p:cNvSpPr/>
          <p:nvPr/>
        </p:nvSpPr>
        <p:spPr>
          <a:xfrm rot="17507978">
            <a:off x="1566739" y="2007379"/>
            <a:ext cx="601484" cy="636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 xmlns:a16="http://schemas.microsoft.com/office/drawing/2014/main" id="{BDB53259-8F22-4976-92E9-8B6A8AD48F2F}"/>
              </a:ext>
            </a:extLst>
          </p:cNvPr>
          <p:cNvSpPr/>
          <p:nvPr/>
        </p:nvSpPr>
        <p:spPr>
          <a:xfrm rot="17507978">
            <a:off x="2143621" y="2560543"/>
            <a:ext cx="446582" cy="5218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 xmlns:p14="http://schemas.microsoft.com/office/powerpoint/2010/main" val="379480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A70319-CB5B-4CD9-9E13-4013E82DEF08}"/>
              </a:ext>
            </a:extLst>
          </p:cNvPr>
          <p:cNvSpPr>
            <a:spLocks noGrp="1"/>
          </p:cNvSpPr>
          <p:nvPr>
            <p:ph type="title"/>
          </p:nvPr>
        </p:nvSpPr>
        <p:spPr>
          <a:xfrm>
            <a:off x="508001" y="1314450"/>
            <a:ext cx="6447501" cy="840545"/>
          </a:xfrm>
        </p:spPr>
        <p:txBody>
          <a:bodyPr>
            <a:normAutofit/>
          </a:bodyPr>
          <a:lstStyle/>
          <a:p>
            <a:r>
              <a:rPr lang="vi-VN" sz="2400" dirty="0">
                <a:latin typeface="Times New Roman" panose="02020603050405020304" pitchFamily="18" charset="0"/>
                <a:cs typeface="Times New Roman" panose="02020603050405020304" pitchFamily="18" charset="0"/>
              </a:rPr>
              <a:t>+ Địa hình núi ĐNA hải đảo chủ yếu là núi trẻ, có nhiều núi lửa...</a:t>
            </a:r>
          </a:p>
        </p:txBody>
      </p:sp>
      <p:pic>
        <p:nvPicPr>
          <p:cNvPr id="4" name="Picture 3">
            <a:extLst>
              <a:ext uri="{FF2B5EF4-FFF2-40B4-BE49-F238E27FC236}">
                <a16:creationId xmlns="" xmlns:a16="http://schemas.microsoft.com/office/drawing/2014/main" id="{43EBFC03-7762-4B74-86C4-4811BFD77800}"/>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08000" y="859215"/>
            <a:ext cx="6655972" cy="5141535"/>
          </a:xfrm>
          <a:prstGeom prst="rect">
            <a:avLst/>
          </a:prstGeom>
          <a:ln w="19050">
            <a:solidFill>
              <a:schemeClr val="tx1"/>
            </a:solidFill>
          </a:ln>
        </p:spPr>
      </p:pic>
      <p:sp>
        <p:nvSpPr>
          <p:cNvPr id="5" name="Oval 4">
            <a:extLst>
              <a:ext uri="{FF2B5EF4-FFF2-40B4-BE49-F238E27FC236}">
                <a16:creationId xmlns="" xmlns:a16="http://schemas.microsoft.com/office/drawing/2014/main" id="{F132A12B-B8EC-4F73-8687-E4531ACE9DC3}"/>
              </a:ext>
            </a:extLst>
          </p:cNvPr>
          <p:cNvSpPr/>
          <p:nvPr/>
        </p:nvSpPr>
        <p:spPr>
          <a:xfrm rot="19273101">
            <a:off x="1543595" y="3226452"/>
            <a:ext cx="391954" cy="185752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 xmlns:a16="http://schemas.microsoft.com/office/drawing/2014/main" id="{DDE23D93-17F7-432F-A16D-1B304EC893C8}"/>
              </a:ext>
            </a:extLst>
          </p:cNvPr>
          <p:cNvSpPr/>
          <p:nvPr/>
        </p:nvSpPr>
        <p:spPr>
          <a:xfrm rot="1690812">
            <a:off x="3400188" y="3230003"/>
            <a:ext cx="391954" cy="98944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 xmlns:a16="http://schemas.microsoft.com/office/drawing/2014/main" id="{49544D26-B2E4-432D-A76A-CA6D1BB0073E}"/>
              </a:ext>
            </a:extLst>
          </p:cNvPr>
          <p:cNvSpPr/>
          <p:nvPr/>
        </p:nvSpPr>
        <p:spPr>
          <a:xfrm rot="16200000">
            <a:off x="6188050" y="3943344"/>
            <a:ext cx="591180" cy="81275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a:extLst>
              <a:ext uri="{FF2B5EF4-FFF2-40B4-BE49-F238E27FC236}">
                <a16:creationId xmlns="" xmlns:a16="http://schemas.microsoft.com/office/drawing/2014/main" id="{ACD7ABB5-AF26-462F-A377-8979130EAFFC}"/>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07999" y="857250"/>
            <a:ext cx="6748272" cy="5141535"/>
          </a:xfrm>
          <a:prstGeom prst="rect">
            <a:avLst/>
          </a:prstGeom>
        </p:spPr>
      </p:pic>
      <p:sp>
        <p:nvSpPr>
          <p:cNvPr id="16" name="Rectangle 15">
            <a:extLst>
              <a:ext uri="{FF2B5EF4-FFF2-40B4-BE49-F238E27FC236}">
                <a16:creationId xmlns="" xmlns:a16="http://schemas.microsoft.com/office/drawing/2014/main" id="{60A6894E-6E4D-4C04-9535-8DC210DE152E}"/>
              </a:ext>
            </a:extLst>
          </p:cNvPr>
          <p:cNvSpPr/>
          <p:nvPr/>
        </p:nvSpPr>
        <p:spPr>
          <a:xfrm>
            <a:off x="3050678" y="5560204"/>
            <a:ext cx="1662914" cy="461665"/>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Đất Feralit</a:t>
            </a:r>
          </a:p>
        </p:txBody>
      </p:sp>
    </p:spTree>
    <p:extLst>
      <p:ext uri="{BB962C8B-B14F-4D97-AF65-F5344CB8AC3E}">
        <p14:creationId xmlns="" xmlns:p14="http://schemas.microsoft.com/office/powerpoint/2010/main" val="104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8"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01F030-9249-4284-A727-53180AD7ED41}"/>
              </a:ext>
            </a:extLst>
          </p:cNvPr>
          <p:cNvSpPr>
            <a:spLocks noGrp="1"/>
          </p:cNvSpPr>
          <p:nvPr>
            <p:ph type="title"/>
          </p:nvPr>
        </p:nvSpPr>
        <p:spPr>
          <a:xfrm>
            <a:off x="508001" y="1314450"/>
            <a:ext cx="6447501" cy="566225"/>
          </a:xfrm>
        </p:spPr>
        <p:txBody>
          <a:bodyPr>
            <a:normAutofit/>
          </a:bodyPr>
          <a:lstStyle/>
          <a:p>
            <a:r>
              <a:rPr lang="vi-VN" sz="2400" dirty="0">
                <a:solidFill>
                  <a:srgbClr val="FF0000"/>
                </a:solidFill>
                <a:latin typeface="Times New Roman" panose="02020603050405020304" pitchFamily="18" charset="0"/>
                <a:cs typeface="Times New Roman" panose="02020603050405020304" pitchFamily="18" charset="0"/>
              </a:rPr>
              <a:t>+ Địa hình đồng bằng</a:t>
            </a:r>
          </a:p>
        </p:txBody>
      </p:sp>
      <p:pic>
        <p:nvPicPr>
          <p:cNvPr id="4" name="Picture 3">
            <a:extLst>
              <a:ext uri="{FF2B5EF4-FFF2-40B4-BE49-F238E27FC236}">
                <a16:creationId xmlns="" xmlns:a16="http://schemas.microsoft.com/office/drawing/2014/main" id="{78211C6F-0127-41FB-9DDD-2D85997CD317}"/>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00966" y="859215"/>
            <a:ext cx="6835336" cy="5141535"/>
          </a:xfrm>
          <a:prstGeom prst="rect">
            <a:avLst/>
          </a:prstGeom>
          <a:ln w="19050">
            <a:solidFill>
              <a:schemeClr val="tx1"/>
            </a:solidFill>
          </a:ln>
        </p:spPr>
      </p:pic>
      <p:sp>
        <p:nvSpPr>
          <p:cNvPr id="5" name="Oval 4">
            <a:extLst>
              <a:ext uri="{FF2B5EF4-FFF2-40B4-BE49-F238E27FC236}">
                <a16:creationId xmlns="" xmlns:a16="http://schemas.microsoft.com/office/drawing/2014/main" id="{4E92ACBF-05A9-4AC1-B0F4-7B0818453429}"/>
              </a:ext>
            </a:extLst>
          </p:cNvPr>
          <p:cNvSpPr/>
          <p:nvPr/>
        </p:nvSpPr>
        <p:spPr>
          <a:xfrm rot="17507978">
            <a:off x="2323740" y="1540492"/>
            <a:ext cx="493519" cy="5466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a:extLst>
              <a:ext uri="{FF2B5EF4-FFF2-40B4-BE49-F238E27FC236}">
                <a16:creationId xmlns="" xmlns:a16="http://schemas.microsoft.com/office/drawing/2014/main" id="{62B151CA-1ED4-4188-80BD-A7C605A1AB3E}"/>
              </a:ext>
            </a:extLst>
          </p:cNvPr>
          <p:cNvSpPr/>
          <p:nvPr/>
        </p:nvSpPr>
        <p:spPr>
          <a:xfrm rot="578191">
            <a:off x="2262972" y="2731831"/>
            <a:ext cx="478393" cy="49310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 xmlns:a16="http://schemas.microsoft.com/office/drawing/2014/main" id="{FDEE529E-8759-4D61-BA18-3FCF97228764}"/>
              </a:ext>
            </a:extLst>
          </p:cNvPr>
          <p:cNvSpPr/>
          <p:nvPr/>
        </p:nvSpPr>
        <p:spPr>
          <a:xfrm rot="17507978">
            <a:off x="1504262" y="2220599"/>
            <a:ext cx="568104" cy="5967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 xmlns:a16="http://schemas.microsoft.com/office/drawing/2014/main" id="{723F23E6-CE84-43B8-B6F7-93811A4E22ED}"/>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81760" y="855285"/>
            <a:ext cx="8254240" cy="5143500"/>
          </a:xfrm>
          <a:prstGeom prst="rect">
            <a:avLst/>
          </a:prstGeom>
        </p:spPr>
      </p:pic>
      <p:sp>
        <p:nvSpPr>
          <p:cNvPr id="9" name="Rectangle 8">
            <a:extLst>
              <a:ext uri="{FF2B5EF4-FFF2-40B4-BE49-F238E27FC236}">
                <a16:creationId xmlns="" xmlns:a16="http://schemas.microsoft.com/office/drawing/2014/main" id="{F11940B9-71E3-4100-8030-46E61667A9EA}"/>
              </a:ext>
            </a:extLst>
          </p:cNvPr>
          <p:cNvSpPr/>
          <p:nvPr/>
        </p:nvSpPr>
        <p:spPr>
          <a:xfrm>
            <a:off x="3918634" y="5560204"/>
            <a:ext cx="1521323" cy="461665"/>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Đất phù sa</a:t>
            </a:r>
          </a:p>
        </p:txBody>
      </p:sp>
    </p:spTree>
    <p:extLst>
      <p:ext uri="{BB962C8B-B14F-4D97-AF65-F5344CB8AC3E}">
        <p14:creationId xmlns="" xmlns:p14="http://schemas.microsoft.com/office/powerpoint/2010/main" val="219107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07DE8F-8A28-4DDF-A7D0-0145EC116568}"/>
              </a:ext>
            </a:extLst>
          </p:cNvPr>
          <p:cNvSpPr>
            <a:spLocks noGrp="1"/>
          </p:cNvSpPr>
          <p:nvPr>
            <p:ph type="title"/>
          </p:nvPr>
        </p:nvSpPr>
        <p:spPr>
          <a:xfrm>
            <a:off x="508001" y="1135087"/>
            <a:ext cx="6447501" cy="502920"/>
          </a:xfrm>
        </p:spPr>
        <p:txBody>
          <a:bodyPr>
            <a:normAutofit/>
          </a:bodyPr>
          <a:lstStyle/>
          <a:p>
            <a:r>
              <a:rPr lang="vi-VN" sz="2400" dirty="0">
                <a:solidFill>
                  <a:srgbClr val="FF0000"/>
                </a:solidFill>
                <a:latin typeface="Times New Roman" panose="02020603050405020304" pitchFamily="18" charset="0"/>
                <a:cs typeface="Times New Roman" panose="02020603050405020304" pitchFamily="18" charset="0"/>
              </a:rPr>
              <a:t>+ Địa hình bờ biển</a:t>
            </a:r>
          </a:p>
        </p:txBody>
      </p:sp>
      <p:pic>
        <p:nvPicPr>
          <p:cNvPr id="5" name="Picture 4">
            <a:extLst>
              <a:ext uri="{FF2B5EF4-FFF2-40B4-BE49-F238E27FC236}">
                <a16:creationId xmlns="" xmlns:a16="http://schemas.microsoft.com/office/drawing/2014/main" id="{99F44B96-F525-485A-B7EC-9AF9A323EDAC}"/>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21584" y="857250"/>
            <a:ext cx="7720075" cy="5143500"/>
          </a:xfrm>
          <a:prstGeom prst="rect">
            <a:avLst/>
          </a:prstGeom>
        </p:spPr>
      </p:pic>
      <p:sp>
        <p:nvSpPr>
          <p:cNvPr id="6" name="Rectangle 5">
            <a:extLst>
              <a:ext uri="{FF2B5EF4-FFF2-40B4-BE49-F238E27FC236}">
                <a16:creationId xmlns="" xmlns:a16="http://schemas.microsoft.com/office/drawing/2014/main" id="{504C5A5D-FDFC-4A80-B476-1583193EEDDA}"/>
              </a:ext>
            </a:extLst>
          </p:cNvPr>
          <p:cNvSpPr/>
          <p:nvPr/>
        </p:nvSpPr>
        <p:spPr>
          <a:xfrm>
            <a:off x="1364533" y="857250"/>
            <a:ext cx="3414966" cy="461665"/>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Một vịnh biển ở Thái Lan</a:t>
            </a:r>
          </a:p>
        </p:txBody>
      </p:sp>
      <p:pic>
        <p:nvPicPr>
          <p:cNvPr id="8" name="Picture 7">
            <a:extLst>
              <a:ext uri="{FF2B5EF4-FFF2-40B4-BE49-F238E27FC236}">
                <a16:creationId xmlns="" xmlns:a16="http://schemas.microsoft.com/office/drawing/2014/main" id="{6C85357C-37BD-4899-8F8C-BCE57413CBCC}"/>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1583" y="857250"/>
            <a:ext cx="8402747" cy="5143500"/>
          </a:xfrm>
          <a:prstGeom prst="rect">
            <a:avLst/>
          </a:prstGeom>
        </p:spPr>
      </p:pic>
      <p:sp>
        <p:nvSpPr>
          <p:cNvPr id="13" name="Rectangle 12">
            <a:extLst>
              <a:ext uri="{FF2B5EF4-FFF2-40B4-BE49-F238E27FC236}">
                <a16:creationId xmlns="" xmlns:a16="http://schemas.microsoft.com/office/drawing/2014/main" id="{E2E352D0-0AE7-47C9-ABBE-B35836233912}"/>
              </a:ext>
            </a:extLst>
          </p:cNvPr>
          <p:cNvSpPr/>
          <p:nvPr/>
        </p:nvSpPr>
        <p:spPr>
          <a:xfrm>
            <a:off x="2574388" y="5560204"/>
            <a:ext cx="3734972" cy="461665"/>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Ph</a:t>
            </a:r>
            <a:r>
              <a:rPr lang="en-US" sz="2400" dirty="0">
                <a:latin typeface="Times New Roman" panose="02020603050405020304" pitchFamily="18" charset="0"/>
                <a:cs typeface="Times New Roman" panose="02020603050405020304" pitchFamily="18" charset="0"/>
              </a:rPr>
              <a:t>á</a:t>
            </a:r>
            <a:r>
              <a:rPr lang="vi-VN" sz="2400" dirty="0">
                <a:latin typeface="Times New Roman" panose="02020603050405020304" pitchFamily="18" charset="0"/>
                <a:cs typeface="Times New Roman" panose="02020603050405020304" pitchFamily="18" charset="0"/>
              </a:rPr>
              <a:t> Tam Giang – Việt Nam</a:t>
            </a:r>
          </a:p>
        </p:txBody>
      </p:sp>
      <p:pic>
        <p:nvPicPr>
          <p:cNvPr id="15" name="Picture 14">
            <a:extLst>
              <a:ext uri="{FF2B5EF4-FFF2-40B4-BE49-F238E27FC236}">
                <a16:creationId xmlns="" xmlns:a16="http://schemas.microsoft.com/office/drawing/2014/main" id="{88B0074B-AFE8-4907-B32C-1B62E0A01BCA}"/>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53916" y="859215"/>
            <a:ext cx="9150815" cy="5141535"/>
          </a:xfrm>
          <a:prstGeom prst="rect">
            <a:avLst/>
          </a:prstGeom>
        </p:spPr>
      </p:pic>
      <p:sp>
        <p:nvSpPr>
          <p:cNvPr id="18" name="Rectangle 17">
            <a:extLst>
              <a:ext uri="{FF2B5EF4-FFF2-40B4-BE49-F238E27FC236}">
                <a16:creationId xmlns="" xmlns:a16="http://schemas.microsoft.com/office/drawing/2014/main" id="{DD178044-3D76-4D7D-9B02-7D82EAD0924C}"/>
              </a:ext>
            </a:extLst>
          </p:cNvPr>
          <p:cNvSpPr/>
          <p:nvPr/>
        </p:nvSpPr>
        <p:spPr>
          <a:xfrm>
            <a:off x="3407899" y="5560204"/>
            <a:ext cx="2278967" cy="461665"/>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Địa hình cồn cát</a:t>
            </a:r>
          </a:p>
        </p:txBody>
      </p:sp>
    </p:spTree>
    <p:extLst>
      <p:ext uri="{BB962C8B-B14F-4D97-AF65-F5344CB8AC3E}">
        <p14:creationId xmlns="" xmlns:p14="http://schemas.microsoft.com/office/powerpoint/2010/main" val="324838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3"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 xmlns:a16="http://schemas.microsoft.com/office/drawing/2014/main" id="{5E725655-46BF-4E4E-9C56-C04C6148FE8D}"/>
              </a:ext>
            </a:extLst>
          </p:cNvPr>
          <p:cNvGraphicFramePr>
            <a:graphicFrameLocks noGrp="1"/>
          </p:cNvGraphicFramePr>
          <p:nvPr/>
        </p:nvGraphicFramePr>
        <p:xfrm>
          <a:off x="1" y="857250"/>
          <a:ext cx="9231923" cy="5124523"/>
        </p:xfrm>
        <a:graphic>
          <a:graphicData uri="http://schemas.openxmlformats.org/drawingml/2006/table">
            <a:tbl>
              <a:tblPr firstRow="1" bandRow="1">
                <a:tableStyleId>{5C22544A-7EE6-4342-B048-85BDC9FD1C3A}</a:tableStyleId>
              </a:tblPr>
              <a:tblGrid>
                <a:gridCol w="982579">
                  <a:extLst>
                    <a:ext uri="{9D8B030D-6E8A-4147-A177-3AD203B41FA5}">
                      <a16:colId xmlns="" xmlns:a16="http://schemas.microsoft.com/office/drawing/2014/main" val="2915627449"/>
                    </a:ext>
                  </a:extLst>
                </a:gridCol>
                <a:gridCol w="8249344">
                  <a:extLst>
                    <a:ext uri="{9D8B030D-6E8A-4147-A177-3AD203B41FA5}">
                      <a16:colId xmlns="" xmlns:a16="http://schemas.microsoft.com/office/drawing/2014/main" val="2129604631"/>
                    </a:ext>
                  </a:extLst>
                </a:gridCol>
              </a:tblGrid>
              <a:tr h="927303">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Yếu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endParaRPr lang="vi-VN"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a. </a:t>
                      </a:r>
                      <a:r>
                        <a:rPr lang="en-US" sz="2400" dirty="0" err="1">
                          <a:solidFill>
                            <a:schemeClr val="tx1"/>
                          </a:solidFill>
                          <a:latin typeface="Times New Roman" panose="02020603050405020304" pitchFamily="18" charset="0"/>
                          <a:cs typeface="Times New Roman" panose="02020603050405020304" pitchFamily="18" charset="0"/>
                        </a:rPr>
                        <a:t>Địa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đất</a:t>
                      </a:r>
                      <a:endParaRPr lang="vi-VN"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24742609"/>
                  </a:ext>
                </a:extLst>
              </a:tr>
              <a:tr h="2438393">
                <a:tc>
                  <a:txBody>
                    <a:bodyPr/>
                    <a:lstStyle/>
                    <a:p>
                      <a:pPr algn="l"/>
                      <a:r>
                        <a:rPr lang="en-US" sz="2300" b="1" dirty="0" err="1">
                          <a:solidFill>
                            <a:schemeClr val="tx1"/>
                          </a:solidFill>
                          <a:latin typeface="Times New Roman" panose="02020603050405020304" pitchFamily="18" charset="0"/>
                          <a:cs typeface="Times New Roman" panose="02020603050405020304" pitchFamily="18" charset="0"/>
                        </a:rPr>
                        <a:t>Thuận</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lợi</a:t>
                      </a:r>
                      <a:r>
                        <a:rPr lang="en-US" sz="2300" b="1" dirty="0">
                          <a:solidFill>
                            <a:schemeClr val="tx1"/>
                          </a:solidFill>
                          <a:latin typeface="Times New Roman" panose="02020603050405020304" pitchFamily="18" charset="0"/>
                          <a:cs typeface="Times New Roman" panose="02020603050405020304" pitchFamily="18" charset="0"/>
                        </a:rPr>
                        <a:t>:</a:t>
                      </a:r>
                    </a:p>
                    <a:p>
                      <a:pPr algn="l"/>
                      <a:endParaRPr lang="en-US" sz="23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197856120"/>
                  </a:ext>
                </a:extLst>
              </a:tr>
              <a:tr h="17588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latin typeface="Times New Roman" panose="02020603050405020304" pitchFamily="18" charset="0"/>
                          <a:cs typeface="Times New Roman" panose="02020603050405020304" pitchFamily="18" charset="0"/>
                        </a:rPr>
                        <a:t>Khó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khăn</a:t>
                      </a:r>
                      <a:r>
                        <a:rPr lang="en-US" sz="2400" b="1" dirty="0">
                          <a:solidFill>
                            <a:schemeClr val="tx1"/>
                          </a:solidFill>
                          <a:latin typeface="Times New Roman" panose="02020603050405020304" pitchFamily="18" charset="0"/>
                          <a:cs typeface="Times New Roman" panose="02020603050405020304" pitchFamily="18" charset="0"/>
                        </a:rPr>
                        <a:t>:</a:t>
                      </a:r>
                      <a:endParaRPr lang="vi-VN" sz="2400" b="1" dirty="0">
                        <a:solidFill>
                          <a:schemeClr val="tx1"/>
                        </a:solidFill>
                        <a:latin typeface="Times New Roman" panose="02020603050405020304" pitchFamily="18" charset="0"/>
                        <a:cs typeface="Times New Roman" panose="02020603050405020304" pitchFamily="18" charset="0"/>
                      </a:endParaRPr>
                    </a:p>
                    <a:p>
                      <a:pPr algn="l"/>
                      <a:endParaRPr lang="vi-VN"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626177838"/>
                  </a:ext>
                </a:extLst>
              </a:tr>
            </a:tbl>
          </a:graphicData>
        </a:graphic>
      </p:graphicFrame>
      <p:sp>
        <p:nvSpPr>
          <p:cNvPr id="11" name="Rectangle 10">
            <a:extLst>
              <a:ext uri="{FF2B5EF4-FFF2-40B4-BE49-F238E27FC236}">
                <a16:creationId xmlns="" xmlns:a16="http://schemas.microsoft.com/office/drawing/2014/main" id="{DDE8987B-5D31-4F1E-9E06-DF2B6B96B570}"/>
              </a:ext>
            </a:extLst>
          </p:cNvPr>
          <p:cNvSpPr/>
          <p:nvPr/>
        </p:nvSpPr>
        <p:spPr>
          <a:xfrm>
            <a:off x="1086727" y="1891227"/>
            <a:ext cx="7955279" cy="2292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pitchFamily="18" charset="0"/>
                <a:cs typeface="Times New Roman" panose="02020603050405020304" pitchFamily="18" charset="0"/>
              </a:rPr>
              <a:t>- Khu vực đồi núi thuận lợi để trồng cây công nghiệp, trồng rừng, chăn nuôi gia súc, phát triển du lịch,... </a:t>
            </a:r>
          </a:p>
          <a:p>
            <a:pPr algn="just"/>
            <a:r>
              <a:rPr lang="vi-VN" sz="2400" dirty="0">
                <a:solidFill>
                  <a:schemeClr val="tx1"/>
                </a:solidFill>
                <a:latin typeface="Times New Roman" panose="02020603050405020304" pitchFamily="18" charset="0"/>
                <a:cs typeface="Times New Roman" panose="02020603050405020304" pitchFamily="18" charset="0"/>
              </a:rPr>
              <a:t>- Khu vực đồng bằng thuận lợi cho giao thương, trồng lúa nước và các cây hằng năm khác....</a:t>
            </a:r>
          </a:p>
          <a:p>
            <a:pPr algn="just"/>
            <a:r>
              <a:rPr lang="vi-VN" sz="2400" dirty="0">
                <a:solidFill>
                  <a:schemeClr val="tx1"/>
                </a:solidFill>
                <a:latin typeface="Times New Roman" panose="02020603050405020304" pitchFamily="18" charset="0"/>
                <a:cs typeface="Times New Roman" panose="02020603050405020304" pitchFamily="18" charset="0"/>
              </a:rPr>
              <a:t>- Địa hình ven biển: phát triển nuôi trồng thủy sản, du lịch, GTVT biển...</a:t>
            </a:r>
          </a:p>
        </p:txBody>
      </p:sp>
      <p:sp>
        <p:nvSpPr>
          <p:cNvPr id="13" name="Rectangle 12">
            <a:extLst>
              <a:ext uri="{FF2B5EF4-FFF2-40B4-BE49-F238E27FC236}">
                <a16:creationId xmlns="" xmlns:a16="http://schemas.microsoft.com/office/drawing/2014/main" id="{73AFC8F8-6B10-4022-A5B3-7F7EE4E490FC}"/>
              </a:ext>
            </a:extLst>
          </p:cNvPr>
          <p:cNvSpPr/>
          <p:nvPr/>
        </p:nvSpPr>
        <p:spPr>
          <a:xfrm>
            <a:off x="1086727" y="4265149"/>
            <a:ext cx="7955279" cy="1635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pitchFamily="18" charset="0"/>
                <a:cs typeface="Times New Roman" panose="02020603050405020304" pitchFamily="18" charset="0"/>
              </a:rPr>
              <a:t>- Ở vùng núi cao: gặp nhiều trở ngại trong giao thông vận tải.</a:t>
            </a:r>
          </a:p>
          <a:p>
            <a:pPr algn="just"/>
            <a:r>
              <a:rPr lang="vi-VN" sz="2400" dirty="0">
                <a:solidFill>
                  <a:schemeClr val="tx1"/>
                </a:solidFill>
                <a:latin typeface="Times New Roman" panose="02020603050405020304" pitchFamily="18" charset="0"/>
                <a:cs typeface="Times New Roman" panose="02020603050405020304" pitchFamily="18" charset="0"/>
              </a:rPr>
              <a:t>- Ở vùng trũng thường dễ ngập úng vào mùa mưa hay chịu tác động của thuỷ triều,... làm cho các hoạt động kinh tế gặp nhiều khó khăn.</a:t>
            </a:r>
          </a:p>
        </p:txBody>
      </p:sp>
      <p:sp>
        <p:nvSpPr>
          <p:cNvPr id="5" name="Rectangle 4">
            <a:extLst>
              <a:ext uri="{FF2B5EF4-FFF2-40B4-BE49-F238E27FC236}">
                <a16:creationId xmlns="" xmlns:a16="http://schemas.microsoft.com/office/drawing/2014/main" id="{4643CC85-CC6F-4161-9DA3-A6EA6B7F5C1A}"/>
              </a:ext>
            </a:extLst>
          </p:cNvPr>
          <p:cNvSpPr/>
          <p:nvPr/>
        </p:nvSpPr>
        <p:spPr>
          <a:xfrm>
            <a:off x="1086726" y="1891226"/>
            <a:ext cx="7955279" cy="2292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pitchFamily="18" charset="0"/>
                <a:cs typeface="Times New Roman" panose="02020603050405020304" pitchFamily="18" charset="0"/>
              </a:rPr>
              <a:t>- Khu vực đồi núi thuận lợi để trồng cây công nghiệp, trồng rừng, chăn nuôi gia súc, phát triển du lịch,... </a:t>
            </a:r>
          </a:p>
          <a:p>
            <a:pPr algn="just"/>
            <a:r>
              <a:rPr lang="vi-VN" sz="2400" dirty="0">
                <a:solidFill>
                  <a:schemeClr val="tx1"/>
                </a:solidFill>
                <a:latin typeface="Times New Roman" panose="02020603050405020304" pitchFamily="18" charset="0"/>
                <a:cs typeface="Times New Roman" panose="02020603050405020304" pitchFamily="18" charset="0"/>
              </a:rPr>
              <a:t>- Khu vực đồng bằng thuận lợi cho giao thương, trồng lúa nước và các cây hằng năm khác....</a:t>
            </a:r>
          </a:p>
          <a:p>
            <a:pPr algn="just"/>
            <a:r>
              <a:rPr lang="vi-VN" sz="2400" dirty="0">
                <a:solidFill>
                  <a:schemeClr val="tx1"/>
                </a:solidFill>
                <a:latin typeface="Times New Roman" panose="02020603050405020304" pitchFamily="18" charset="0"/>
                <a:cs typeface="Times New Roman" panose="02020603050405020304" pitchFamily="18" charset="0"/>
              </a:rPr>
              <a:t>- Địa hình ven biển: phát triển nuôi trồng thủy sản, du lịch, GTVT biển...</a:t>
            </a:r>
          </a:p>
        </p:txBody>
      </p:sp>
    </p:spTree>
    <p:extLst>
      <p:ext uri="{BB962C8B-B14F-4D97-AF65-F5344CB8AC3E}">
        <p14:creationId xmlns="" xmlns:p14="http://schemas.microsoft.com/office/powerpoint/2010/main" val="385267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additive="base">
                                        <p:cTn id="2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 calcmode="lin" valueType="num">
                                      <p:cBhvr additive="base">
                                        <p:cTn id="3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43A7206-3153-4CA7-A9CC-3660F02B41B2}"/>
              </a:ext>
            </a:extLst>
          </p:cNvPr>
          <p:cNvSpPr/>
          <p:nvPr/>
        </p:nvSpPr>
        <p:spPr>
          <a:xfrm>
            <a:off x="1318846" y="1266041"/>
            <a:ext cx="2278967" cy="461665"/>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Thuận lợi... </a:t>
            </a:r>
          </a:p>
        </p:txBody>
      </p:sp>
      <p:pic>
        <p:nvPicPr>
          <p:cNvPr id="6" name="Picture 5">
            <a:extLst>
              <a:ext uri="{FF2B5EF4-FFF2-40B4-BE49-F238E27FC236}">
                <a16:creationId xmlns="" xmlns:a16="http://schemas.microsoft.com/office/drawing/2014/main" id="{B8E95613-1758-4514-B950-F9FDC6AA4A96}"/>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857250"/>
            <a:ext cx="8556674" cy="5143500"/>
          </a:xfrm>
          <a:prstGeom prst="rect">
            <a:avLst/>
          </a:prstGeom>
        </p:spPr>
      </p:pic>
      <p:sp>
        <p:nvSpPr>
          <p:cNvPr id="7" name="Rectangle 6">
            <a:extLst>
              <a:ext uri="{FF2B5EF4-FFF2-40B4-BE49-F238E27FC236}">
                <a16:creationId xmlns="" xmlns:a16="http://schemas.microsoft.com/office/drawing/2014/main" id="{66A50A1A-ADD9-4174-946F-84BFE5D816C0}"/>
              </a:ext>
            </a:extLst>
          </p:cNvPr>
          <p:cNvSpPr/>
          <p:nvPr/>
        </p:nvSpPr>
        <p:spPr>
          <a:xfrm>
            <a:off x="3766626" y="3209709"/>
            <a:ext cx="1308295" cy="830997"/>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Đồi núi...</a:t>
            </a:r>
          </a:p>
        </p:txBody>
      </p:sp>
      <p:pic>
        <p:nvPicPr>
          <p:cNvPr id="9" name="Picture 8">
            <a:extLst>
              <a:ext uri="{FF2B5EF4-FFF2-40B4-BE49-F238E27FC236}">
                <a16:creationId xmlns="" xmlns:a16="http://schemas.microsoft.com/office/drawing/2014/main" id="{468F62A1-9F90-4491-AC73-4991F02B05D1}"/>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857250"/>
            <a:ext cx="8556674" cy="5134708"/>
          </a:xfrm>
          <a:prstGeom prst="rect">
            <a:avLst/>
          </a:prstGeom>
        </p:spPr>
      </p:pic>
      <p:sp>
        <p:nvSpPr>
          <p:cNvPr id="10" name="Rectangle 9">
            <a:extLst>
              <a:ext uri="{FF2B5EF4-FFF2-40B4-BE49-F238E27FC236}">
                <a16:creationId xmlns="" xmlns:a16="http://schemas.microsoft.com/office/drawing/2014/main" id="{681FF697-BED3-4646-BB66-D36FA13B9FA3}"/>
              </a:ext>
            </a:extLst>
          </p:cNvPr>
          <p:cNvSpPr/>
          <p:nvPr/>
        </p:nvSpPr>
        <p:spPr>
          <a:xfrm>
            <a:off x="295422" y="866043"/>
            <a:ext cx="1814732" cy="461665"/>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Đồng bằng...</a:t>
            </a:r>
          </a:p>
        </p:txBody>
      </p:sp>
      <p:pic>
        <p:nvPicPr>
          <p:cNvPr id="12" name="Picture 11">
            <a:extLst>
              <a:ext uri="{FF2B5EF4-FFF2-40B4-BE49-F238E27FC236}">
                <a16:creationId xmlns="" xmlns:a16="http://schemas.microsoft.com/office/drawing/2014/main" id="{A4C1D4BC-DF8D-4DC0-9BEB-5CB964A1E029}"/>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848458"/>
            <a:ext cx="8716466" cy="5143500"/>
          </a:xfrm>
          <a:prstGeom prst="rect">
            <a:avLst/>
          </a:prstGeom>
        </p:spPr>
      </p:pic>
      <p:pic>
        <p:nvPicPr>
          <p:cNvPr id="16" name="Picture 15">
            <a:extLst>
              <a:ext uri="{FF2B5EF4-FFF2-40B4-BE49-F238E27FC236}">
                <a16:creationId xmlns="" xmlns:a16="http://schemas.microsoft.com/office/drawing/2014/main" id="{7A855797-0F48-4B6E-B6DD-357A451CA188}"/>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0" y="839666"/>
            <a:ext cx="9063111" cy="5147847"/>
          </a:xfrm>
          <a:prstGeom prst="rect">
            <a:avLst/>
          </a:prstGeom>
        </p:spPr>
      </p:pic>
      <p:sp>
        <p:nvSpPr>
          <p:cNvPr id="17" name="Rectangle 16">
            <a:extLst>
              <a:ext uri="{FF2B5EF4-FFF2-40B4-BE49-F238E27FC236}">
                <a16:creationId xmlns="" xmlns:a16="http://schemas.microsoft.com/office/drawing/2014/main" id="{623B30EC-90AE-4E08-93B8-76DBC13E1B05}"/>
              </a:ext>
            </a:extLst>
          </p:cNvPr>
          <p:cNvSpPr/>
          <p:nvPr/>
        </p:nvSpPr>
        <p:spPr>
          <a:xfrm>
            <a:off x="1010814" y="883627"/>
            <a:ext cx="2278967" cy="461665"/>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Vùng ven biển</a:t>
            </a:r>
          </a:p>
        </p:txBody>
      </p:sp>
      <p:pic>
        <p:nvPicPr>
          <p:cNvPr id="19" name="Picture 18">
            <a:extLst>
              <a:ext uri="{FF2B5EF4-FFF2-40B4-BE49-F238E27FC236}">
                <a16:creationId xmlns="" xmlns:a16="http://schemas.microsoft.com/office/drawing/2014/main" id="{472FE14E-6ED7-4212-8FC3-D3C88055D14E}"/>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0" y="830873"/>
            <a:ext cx="9144000" cy="5143500"/>
          </a:xfrm>
          <a:prstGeom prst="rect">
            <a:avLst/>
          </a:prstGeom>
        </p:spPr>
      </p:pic>
      <p:pic>
        <p:nvPicPr>
          <p:cNvPr id="21" name="Picture 20">
            <a:extLst>
              <a:ext uri="{FF2B5EF4-FFF2-40B4-BE49-F238E27FC236}">
                <a16:creationId xmlns="" xmlns:a16="http://schemas.microsoft.com/office/drawing/2014/main" id="{126CA6D4-8F48-40F6-BF1C-3C117C426CC6}"/>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33712" y="826428"/>
            <a:ext cx="9177712" cy="5159173"/>
          </a:xfrm>
          <a:prstGeom prst="rect">
            <a:avLst/>
          </a:prstGeom>
        </p:spPr>
      </p:pic>
    </p:spTree>
    <p:extLst>
      <p:ext uri="{BB962C8B-B14F-4D97-AF65-F5344CB8AC3E}">
        <p14:creationId xmlns="" xmlns:p14="http://schemas.microsoft.com/office/powerpoint/2010/main" val="84822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2438400"/>
            <a:ext cx="5257800" cy="163121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500" dirty="0" err="1">
                <a:latin typeface="Times New Roman" pitchFamily="18" charset="0"/>
                <a:cs typeface="Times New Roman" pitchFamily="18" charset="0"/>
              </a:rPr>
              <a:t>Những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chậu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hoa</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đang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rất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cần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được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tưới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nước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đê</a:t>
            </a:r>
            <a:r>
              <a:rPr lang="en-US" sz="2500" dirty="0">
                <a:latin typeface="Times New Roman" pitchFamily="18" charset="0"/>
                <a:cs typeface="Times New Roman" pitchFamily="18" charset="0"/>
              </a:rPr>
              <a:t>̉ có </a:t>
            </a:r>
            <a:r>
              <a:rPr lang="en-US" sz="2500" dirty="0" err="1">
                <a:latin typeface="Times New Roman" pitchFamily="18" charset="0"/>
                <a:cs typeface="Times New Roman" pitchFamily="18" charset="0"/>
              </a:rPr>
              <a:t>thê</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phát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triển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Các</a:t>
            </a:r>
            <a:r>
              <a:rPr lang="en-US" sz="2500" dirty="0">
                <a:latin typeface="Times New Roman" pitchFamily="18" charset="0"/>
                <a:cs typeface="Times New Roman" pitchFamily="18" charset="0"/>
              </a:rPr>
              <a:t> con </a:t>
            </a:r>
            <a:r>
              <a:rPr lang="en-US" sz="2500" dirty="0" err="1">
                <a:latin typeface="Times New Roman" pitchFamily="18" charset="0"/>
                <a:cs typeface="Times New Roman" pitchFamily="18" charset="0"/>
              </a:rPr>
              <a:t>hãy</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tưới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nước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cho</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chúng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bằng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cách</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cùng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nhau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trả</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lời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những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câu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hỏi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nhé</a:t>
            </a:r>
            <a:r>
              <a:rPr lang="en-US" sz="2500" dirty="0">
                <a:latin typeface="Times New Roman" pitchFamily="18" charset="0"/>
                <a:cs typeface="Times New Roman" pitchFamily="18" charset="0"/>
              </a:rPr>
              <a:t>.</a:t>
            </a:r>
          </a:p>
        </p:txBody>
      </p:sp>
      <p:sp>
        <p:nvSpPr>
          <p:cNvPr id="3" name="Left Arrow 2">
            <a:hlinkClick r:id="rId2" action="ppaction://hlinksldjump"/>
          </p:cNvPr>
          <p:cNvSpPr/>
          <p:nvPr/>
        </p:nvSpPr>
        <p:spPr>
          <a:xfrm>
            <a:off x="0" y="0"/>
            <a:ext cx="1295400" cy="685800"/>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 name="TextBox 3">
            <a:hlinkClick r:id="rId2" action="ppaction://hlinksldjump"/>
          </p:cNvPr>
          <p:cNvSpPr txBox="1"/>
          <p:nvPr/>
        </p:nvSpPr>
        <p:spPr>
          <a:xfrm>
            <a:off x="235527" y="158234"/>
            <a:ext cx="1066800" cy="369332"/>
          </a:xfrm>
          <a:prstGeom prst="rect">
            <a:avLst/>
          </a:prstGeom>
          <a:noFill/>
        </p:spPr>
        <p:txBody>
          <a:bodyPr wrap="square" rtlCol="0">
            <a:spAutoFit/>
          </a:bodyPr>
          <a:lstStyle/>
          <a:p>
            <a:r>
              <a:rPr lang="en-US"/>
              <a:t>Quay lại</a:t>
            </a:r>
          </a:p>
        </p:txBody>
      </p:sp>
    </p:spTree>
    <p:extLst>
      <p:ext uri="{BB962C8B-B14F-4D97-AF65-F5344CB8AC3E}">
        <p14:creationId xmlns="" xmlns:p14="http://schemas.microsoft.com/office/powerpoint/2010/main" val="384430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30F757A-ABE1-4ECF-9955-3FEDA4DFA730}"/>
              </a:ext>
            </a:extLst>
          </p:cNvPr>
          <p:cNvSpPr/>
          <p:nvPr/>
        </p:nvSpPr>
        <p:spPr>
          <a:xfrm>
            <a:off x="1076179" y="1139432"/>
            <a:ext cx="2278967" cy="461665"/>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Khó khăn</a:t>
            </a:r>
          </a:p>
        </p:txBody>
      </p:sp>
      <p:pic>
        <p:nvPicPr>
          <p:cNvPr id="6" name="Picture 5">
            <a:extLst>
              <a:ext uri="{FF2B5EF4-FFF2-40B4-BE49-F238E27FC236}">
                <a16:creationId xmlns="" xmlns:a16="http://schemas.microsoft.com/office/drawing/2014/main" id="{B2FD9B7B-E128-423F-A345-7B7D2E2FB912}"/>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01162" y="857250"/>
            <a:ext cx="7644032" cy="5136789"/>
          </a:xfrm>
          <a:prstGeom prst="rect">
            <a:avLst/>
          </a:prstGeom>
        </p:spPr>
      </p:pic>
      <p:pic>
        <p:nvPicPr>
          <p:cNvPr id="8" name="Picture 7">
            <a:extLst>
              <a:ext uri="{FF2B5EF4-FFF2-40B4-BE49-F238E27FC236}">
                <a16:creationId xmlns="" xmlns:a16="http://schemas.microsoft.com/office/drawing/2014/main" id="{525E6F65-111E-4279-B444-1B5A603C5DBF}"/>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857250"/>
            <a:ext cx="9144000" cy="5138057"/>
          </a:xfrm>
          <a:prstGeom prst="rect">
            <a:avLst/>
          </a:prstGeom>
        </p:spPr>
      </p:pic>
    </p:spTree>
    <p:extLst>
      <p:ext uri="{BB962C8B-B14F-4D97-AF65-F5344CB8AC3E}">
        <p14:creationId xmlns="" xmlns:p14="http://schemas.microsoft.com/office/powerpoint/2010/main" val="409273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 xmlns:a16="http://schemas.microsoft.com/office/drawing/2014/main" id="{5E725655-46BF-4E4E-9C56-C04C6148FE8D}"/>
              </a:ext>
            </a:extLst>
          </p:cNvPr>
          <p:cNvGraphicFramePr>
            <a:graphicFrameLocks noGrp="1"/>
          </p:cNvGraphicFramePr>
          <p:nvPr/>
        </p:nvGraphicFramePr>
        <p:xfrm>
          <a:off x="0" y="857251"/>
          <a:ext cx="9126416" cy="5143500"/>
        </p:xfrm>
        <a:graphic>
          <a:graphicData uri="http://schemas.openxmlformats.org/drawingml/2006/table">
            <a:tbl>
              <a:tblPr firstRow="1" bandRow="1">
                <a:tableStyleId>{5C22544A-7EE6-4342-B048-85BDC9FD1C3A}</a:tableStyleId>
              </a:tblPr>
              <a:tblGrid>
                <a:gridCol w="1065628">
                  <a:extLst>
                    <a:ext uri="{9D8B030D-6E8A-4147-A177-3AD203B41FA5}">
                      <a16:colId xmlns="" xmlns:a16="http://schemas.microsoft.com/office/drawing/2014/main" val="2915627449"/>
                    </a:ext>
                  </a:extLst>
                </a:gridCol>
                <a:gridCol w="8060788">
                  <a:extLst>
                    <a:ext uri="{9D8B030D-6E8A-4147-A177-3AD203B41FA5}">
                      <a16:colId xmlns="" xmlns:a16="http://schemas.microsoft.com/office/drawing/2014/main" val="2129604631"/>
                    </a:ext>
                  </a:extLst>
                </a:gridCol>
              </a:tblGrid>
              <a:tr h="600833">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Yếu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endParaRPr lang="vi-VN"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b. Khí hậu</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24742609"/>
                  </a:ext>
                </a:extLst>
              </a:tr>
              <a:tr h="2169131">
                <a:tc>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Đặc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điểm</a:t>
                      </a:r>
                      <a:endParaRPr lang="vi-VN"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76241183"/>
                  </a:ext>
                </a:extLst>
              </a:tr>
              <a:tr h="1186768">
                <a:tc>
                  <a:txBody>
                    <a:bodyPr/>
                    <a:lstStyle/>
                    <a:p>
                      <a:pPr algn="l"/>
                      <a:r>
                        <a:rPr lang="en-US" sz="2400" b="1" dirty="0" err="1">
                          <a:solidFill>
                            <a:schemeClr val="tx1"/>
                          </a:solidFill>
                          <a:latin typeface="Times New Roman" panose="02020603050405020304" pitchFamily="18" charset="0"/>
                          <a:cs typeface="Times New Roman" panose="02020603050405020304" pitchFamily="18" charset="0"/>
                        </a:rPr>
                        <a:t>Thuận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lợi</a:t>
                      </a:r>
                      <a:r>
                        <a:rPr lang="en-US" sz="2400" b="1" dirty="0">
                          <a:solidFill>
                            <a:schemeClr val="tx1"/>
                          </a:solidFill>
                          <a:latin typeface="Times New Roman" panose="02020603050405020304" pitchFamily="18" charset="0"/>
                          <a:cs typeface="Times New Roman" panose="02020603050405020304" pitchFamily="18" charset="0"/>
                        </a:rPr>
                        <a:t>:</a:t>
                      </a:r>
                    </a:p>
                    <a:p>
                      <a:pPr algn="l"/>
                      <a:endParaRPr lang="en-US"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197856120"/>
                  </a:ext>
                </a:extLst>
              </a:tr>
              <a:tr h="118676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latin typeface="Times New Roman" panose="02020603050405020304" pitchFamily="18" charset="0"/>
                          <a:cs typeface="Times New Roman" panose="02020603050405020304" pitchFamily="18" charset="0"/>
                        </a:rPr>
                        <a:t>Khó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khăn</a:t>
                      </a:r>
                      <a:r>
                        <a:rPr lang="en-US" sz="2400" b="1" dirty="0">
                          <a:solidFill>
                            <a:schemeClr val="tx1"/>
                          </a:solidFill>
                          <a:latin typeface="Times New Roman" panose="02020603050405020304" pitchFamily="18" charset="0"/>
                          <a:cs typeface="Times New Roman" panose="02020603050405020304" pitchFamily="18" charset="0"/>
                        </a:rPr>
                        <a:t>:</a:t>
                      </a:r>
                      <a:endParaRPr lang="vi-VN" sz="2400" b="1" dirty="0">
                        <a:solidFill>
                          <a:schemeClr val="tx1"/>
                        </a:solidFill>
                        <a:latin typeface="Times New Roman" panose="02020603050405020304" pitchFamily="18" charset="0"/>
                        <a:cs typeface="Times New Roman" panose="02020603050405020304" pitchFamily="18" charset="0"/>
                      </a:endParaRPr>
                    </a:p>
                    <a:p>
                      <a:pPr algn="l"/>
                      <a:endParaRPr lang="vi-VN"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626177838"/>
                  </a:ext>
                </a:extLst>
              </a:tr>
            </a:tbl>
          </a:graphicData>
        </a:graphic>
      </p:graphicFrame>
      <p:sp>
        <p:nvSpPr>
          <p:cNvPr id="9" name="Rectangle 8">
            <a:extLst>
              <a:ext uri="{FF2B5EF4-FFF2-40B4-BE49-F238E27FC236}">
                <a16:creationId xmlns="" xmlns:a16="http://schemas.microsoft.com/office/drawing/2014/main" id="{818D1A19-509A-45C5-8E71-690DB6702905}"/>
              </a:ext>
            </a:extLst>
          </p:cNvPr>
          <p:cNvSpPr/>
          <p:nvPr/>
        </p:nvSpPr>
        <p:spPr>
          <a:xfrm>
            <a:off x="1086729" y="1553601"/>
            <a:ext cx="7955280" cy="2004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225"/>
              </a:lnSpc>
            </a:pPr>
            <a:r>
              <a:rPr lang="vi-VN" sz="2400" dirty="0">
                <a:solidFill>
                  <a:schemeClr val="tx1"/>
                </a:solidFill>
                <a:latin typeface="Times New Roman" panose="02020603050405020304" pitchFamily="18" charset="0"/>
                <a:cs typeface="Times New Roman" panose="02020603050405020304" pitchFamily="18" charset="0"/>
              </a:rPr>
              <a:t>- Khí hậu phân hóa đa dạng với các đới và các kiểu khí hậu khác nhau: Cận nhiệt, nhiệt đới gió mùa, cận xích đạo, xích đạo. Những nơi núi cao có khí hậu cận nhiệt và ôn đới (phía bắc Mi-an-ma và Việt Nam có mùa đông lạnh).</a:t>
            </a:r>
          </a:p>
          <a:p>
            <a:pPr>
              <a:lnSpc>
                <a:spcPts val="3225"/>
              </a:lnSpc>
            </a:pPr>
            <a:r>
              <a:rPr lang="vi-VN" sz="2400" dirty="0">
                <a:solidFill>
                  <a:schemeClr val="tx1"/>
                </a:solidFill>
                <a:latin typeface="Times New Roman" panose="02020603050405020304" pitchFamily="18" charset="0"/>
                <a:cs typeface="Times New Roman" panose="02020603050405020304" pitchFamily="18" charset="0"/>
              </a:rPr>
              <a:t>- Nhiệt độ TB năm cao, lượng mưa và độ ẩm lớn.</a:t>
            </a:r>
          </a:p>
        </p:txBody>
      </p:sp>
      <p:sp>
        <p:nvSpPr>
          <p:cNvPr id="11" name="Rectangle 10">
            <a:extLst>
              <a:ext uri="{FF2B5EF4-FFF2-40B4-BE49-F238E27FC236}">
                <a16:creationId xmlns="" xmlns:a16="http://schemas.microsoft.com/office/drawing/2014/main" id="{DDE8987B-5D31-4F1E-9E06-DF2B6B96B570}"/>
              </a:ext>
            </a:extLst>
          </p:cNvPr>
          <p:cNvSpPr/>
          <p:nvPr/>
        </p:nvSpPr>
        <p:spPr>
          <a:xfrm>
            <a:off x="1086729" y="3670212"/>
            <a:ext cx="7955279" cy="900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pitchFamily="18" charset="0"/>
                <a:cs typeface="Times New Roman" panose="02020603050405020304" pitchFamily="18" charset="0"/>
              </a:rPr>
              <a:t> Phát triển nông nghiệp nhiệt đới, đa dạng sản phẩm, rừng nhiệt đới phát triển quanh năm.</a:t>
            </a:r>
          </a:p>
        </p:txBody>
      </p:sp>
      <p:sp>
        <p:nvSpPr>
          <p:cNvPr id="13" name="Rectangle 12">
            <a:extLst>
              <a:ext uri="{FF2B5EF4-FFF2-40B4-BE49-F238E27FC236}">
                <a16:creationId xmlns="" xmlns:a16="http://schemas.microsoft.com/office/drawing/2014/main" id="{73AFC8F8-6B10-4022-A5B3-7F7EE4E490FC}"/>
              </a:ext>
            </a:extLst>
          </p:cNvPr>
          <p:cNvSpPr/>
          <p:nvPr/>
        </p:nvSpPr>
        <p:spPr>
          <a:xfrm>
            <a:off x="1086729" y="4979963"/>
            <a:ext cx="7512149" cy="611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pitchFamily="18" charset="0"/>
                <a:cs typeface="Times New Roman" panose="02020603050405020304" pitchFamily="18" charset="0"/>
              </a:rPr>
              <a:t>Gây ra nhiều thiên tai: Bão, lũ lụt, hạn hán...</a:t>
            </a:r>
          </a:p>
        </p:txBody>
      </p:sp>
    </p:spTree>
    <p:extLst>
      <p:ext uri="{BB962C8B-B14F-4D97-AF65-F5344CB8AC3E}">
        <p14:creationId xmlns="" xmlns:p14="http://schemas.microsoft.com/office/powerpoint/2010/main" val="131774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 calcmode="lin" valueType="num">
                                      <p:cBhvr additive="base">
                                        <p:cTn id="3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B13258-AB33-4228-B482-585C3693BC65}"/>
              </a:ext>
            </a:extLst>
          </p:cNvPr>
          <p:cNvSpPr>
            <a:spLocks noGrp="1"/>
          </p:cNvSpPr>
          <p:nvPr>
            <p:ph type="title"/>
          </p:nvPr>
        </p:nvSpPr>
        <p:spPr/>
        <p:txBody>
          <a:bodyPr/>
          <a:lstStyle/>
          <a:p>
            <a:endParaRPr lang="vi-VN"/>
          </a:p>
        </p:txBody>
      </p:sp>
      <p:pic>
        <p:nvPicPr>
          <p:cNvPr id="5" name="Content Placeholder 4">
            <a:extLst>
              <a:ext uri="{FF2B5EF4-FFF2-40B4-BE49-F238E27FC236}">
                <a16:creationId xmlns="" xmlns:a16="http://schemas.microsoft.com/office/drawing/2014/main" id="{DEB20932-923A-4290-B2C4-D0BB085A4E37}"/>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880281" y="857251"/>
            <a:ext cx="6806821" cy="5175794"/>
          </a:xfrm>
        </p:spPr>
      </p:pic>
      <p:pic>
        <p:nvPicPr>
          <p:cNvPr id="7" name="Picture 6">
            <a:extLst>
              <a:ext uri="{FF2B5EF4-FFF2-40B4-BE49-F238E27FC236}">
                <a16:creationId xmlns="" xmlns:a16="http://schemas.microsoft.com/office/drawing/2014/main" id="{D59439A6-609A-4FB7-9E81-13025BE21A36}"/>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57770" y="857251"/>
            <a:ext cx="6929331" cy="5143500"/>
          </a:xfrm>
          <a:prstGeom prst="rect">
            <a:avLst/>
          </a:prstGeom>
        </p:spPr>
      </p:pic>
      <p:sp>
        <p:nvSpPr>
          <p:cNvPr id="8" name="Rectangle 7">
            <a:extLst>
              <a:ext uri="{FF2B5EF4-FFF2-40B4-BE49-F238E27FC236}">
                <a16:creationId xmlns="" xmlns:a16="http://schemas.microsoft.com/office/drawing/2014/main" id="{0E24B719-1536-4F42-930B-3D0B12243E16}"/>
              </a:ext>
            </a:extLst>
          </p:cNvPr>
          <p:cNvSpPr/>
          <p:nvPr/>
        </p:nvSpPr>
        <p:spPr>
          <a:xfrm>
            <a:off x="1897591" y="5523560"/>
            <a:ext cx="4346812" cy="830997"/>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Rừng xích đạo ẩm ở In-đô-nê-xi-a</a:t>
            </a:r>
          </a:p>
        </p:txBody>
      </p:sp>
      <p:pic>
        <p:nvPicPr>
          <p:cNvPr id="10" name="Picture 9">
            <a:extLst>
              <a:ext uri="{FF2B5EF4-FFF2-40B4-BE49-F238E27FC236}">
                <a16:creationId xmlns="" xmlns:a16="http://schemas.microsoft.com/office/drawing/2014/main" id="{3633E3FE-AD35-434E-9136-EE1EB88DC18E}"/>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857250"/>
            <a:ext cx="9148516" cy="5143500"/>
          </a:xfrm>
          <a:prstGeom prst="rect">
            <a:avLst/>
          </a:prstGeom>
        </p:spPr>
      </p:pic>
      <p:sp>
        <p:nvSpPr>
          <p:cNvPr id="11" name="Rectangle 10">
            <a:extLst>
              <a:ext uri="{FF2B5EF4-FFF2-40B4-BE49-F238E27FC236}">
                <a16:creationId xmlns="" xmlns:a16="http://schemas.microsoft.com/office/drawing/2014/main" id="{114F91D8-331B-46AB-991E-7CC202E7F432}"/>
              </a:ext>
            </a:extLst>
          </p:cNvPr>
          <p:cNvSpPr/>
          <p:nvPr/>
        </p:nvSpPr>
        <p:spPr>
          <a:xfrm>
            <a:off x="2110284" y="5523560"/>
            <a:ext cx="4346812" cy="461665"/>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Rừng cận xích đạo ở Việt Nam</a:t>
            </a:r>
          </a:p>
        </p:txBody>
      </p:sp>
      <p:pic>
        <p:nvPicPr>
          <p:cNvPr id="13" name="Picture 12">
            <a:extLst>
              <a:ext uri="{FF2B5EF4-FFF2-40B4-BE49-F238E27FC236}">
                <a16:creationId xmlns="" xmlns:a16="http://schemas.microsoft.com/office/drawing/2014/main" id="{49EC3DDF-97F3-444F-8EF4-E858A28C18C0}"/>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 y="857250"/>
            <a:ext cx="9144000" cy="5194396"/>
          </a:xfrm>
          <a:prstGeom prst="rect">
            <a:avLst/>
          </a:prstGeom>
        </p:spPr>
      </p:pic>
      <p:sp>
        <p:nvSpPr>
          <p:cNvPr id="14" name="Rectangle 13">
            <a:extLst>
              <a:ext uri="{FF2B5EF4-FFF2-40B4-BE49-F238E27FC236}">
                <a16:creationId xmlns="" xmlns:a16="http://schemas.microsoft.com/office/drawing/2014/main" id="{666DA72B-626F-463A-960E-64FD9E9EFFAF}"/>
              </a:ext>
            </a:extLst>
          </p:cNvPr>
          <p:cNvSpPr/>
          <p:nvPr/>
        </p:nvSpPr>
        <p:spPr>
          <a:xfrm>
            <a:off x="753255" y="895860"/>
            <a:ext cx="6202247" cy="461665"/>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Khí hậu nhiệt đới ẩm gió mùa có mùa đông lạnh</a:t>
            </a:r>
          </a:p>
        </p:txBody>
      </p:sp>
    </p:spTree>
    <p:extLst>
      <p:ext uri="{BB962C8B-B14F-4D97-AF65-F5344CB8AC3E}">
        <p14:creationId xmlns="" xmlns:p14="http://schemas.microsoft.com/office/powerpoint/2010/main" val="393486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A46261F-1FA3-496E-B927-86431C81FB38}"/>
              </a:ext>
            </a:extLst>
          </p:cNvPr>
          <p:cNvSpPr/>
          <p:nvPr/>
        </p:nvSpPr>
        <p:spPr>
          <a:xfrm>
            <a:off x="2247684" y="987982"/>
            <a:ext cx="1652164" cy="461665"/>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Thuận lợi...</a:t>
            </a:r>
          </a:p>
        </p:txBody>
      </p:sp>
      <p:pic>
        <p:nvPicPr>
          <p:cNvPr id="6" name="Picture 5">
            <a:extLst>
              <a:ext uri="{FF2B5EF4-FFF2-40B4-BE49-F238E27FC236}">
                <a16:creationId xmlns="" xmlns:a16="http://schemas.microsoft.com/office/drawing/2014/main" id="{14FAB49F-384B-465C-B624-FC9D4A1EBE2F}"/>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74191" y="857250"/>
            <a:ext cx="7015269" cy="5144531"/>
          </a:xfrm>
          <a:prstGeom prst="rect">
            <a:avLst/>
          </a:prstGeom>
        </p:spPr>
      </p:pic>
      <p:pic>
        <p:nvPicPr>
          <p:cNvPr id="9" name="Picture 8">
            <a:extLst>
              <a:ext uri="{FF2B5EF4-FFF2-40B4-BE49-F238E27FC236}">
                <a16:creationId xmlns="" xmlns:a16="http://schemas.microsoft.com/office/drawing/2014/main" id="{721B88AB-9AF6-4570-B345-E8F49CBDBF5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74191" y="857250"/>
            <a:ext cx="7015268" cy="5146927"/>
          </a:xfrm>
          <a:prstGeom prst="rect">
            <a:avLst/>
          </a:prstGeom>
        </p:spPr>
      </p:pic>
    </p:spTree>
    <p:extLst>
      <p:ext uri="{BB962C8B-B14F-4D97-AF65-F5344CB8AC3E}">
        <p14:creationId xmlns="" xmlns:p14="http://schemas.microsoft.com/office/powerpoint/2010/main" val="381480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2AA3BDC-0271-478F-8711-3804E49A89E7}"/>
              </a:ext>
            </a:extLst>
          </p:cNvPr>
          <p:cNvSpPr/>
          <p:nvPr/>
        </p:nvSpPr>
        <p:spPr>
          <a:xfrm>
            <a:off x="2431930" y="1131284"/>
            <a:ext cx="1734050" cy="461665"/>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Khó khăn... </a:t>
            </a:r>
          </a:p>
        </p:txBody>
      </p:sp>
      <p:pic>
        <p:nvPicPr>
          <p:cNvPr id="6" name="Picture 5">
            <a:extLst>
              <a:ext uri="{FF2B5EF4-FFF2-40B4-BE49-F238E27FC236}">
                <a16:creationId xmlns="" xmlns:a16="http://schemas.microsoft.com/office/drawing/2014/main" id="{EFCA8D46-5DE7-4B0C-97F8-005F0CC6FEEA}"/>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412697" y="975783"/>
            <a:ext cx="7731304" cy="5143500"/>
          </a:xfrm>
          <a:prstGeom prst="rect">
            <a:avLst/>
          </a:prstGeom>
        </p:spPr>
      </p:pic>
    </p:spTree>
    <p:extLst>
      <p:ext uri="{BB962C8B-B14F-4D97-AF65-F5344CB8AC3E}">
        <p14:creationId xmlns="" xmlns:p14="http://schemas.microsoft.com/office/powerpoint/2010/main" val="419204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 xmlns:a16="http://schemas.microsoft.com/office/drawing/2014/main" id="{5E725655-46BF-4E4E-9C56-C04C6148FE8D}"/>
              </a:ext>
            </a:extLst>
          </p:cNvPr>
          <p:cNvGraphicFramePr>
            <a:graphicFrameLocks noGrp="1"/>
          </p:cNvGraphicFramePr>
          <p:nvPr/>
        </p:nvGraphicFramePr>
        <p:xfrm>
          <a:off x="0" y="857252"/>
          <a:ext cx="9126416" cy="5117910"/>
        </p:xfrm>
        <a:graphic>
          <a:graphicData uri="http://schemas.openxmlformats.org/drawingml/2006/table">
            <a:tbl>
              <a:tblPr firstRow="1" bandRow="1">
                <a:tableStyleId>{5C22544A-7EE6-4342-B048-85BDC9FD1C3A}</a:tableStyleId>
              </a:tblPr>
              <a:tblGrid>
                <a:gridCol w="1065628">
                  <a:extLst>
                    <a:ext uri="{9D8B030D-6E8A-4147-A177-3AD203B41FA5}">
                      <a16:colId xmlns="" xmlns:a16="http://schemas.microsoft.com/office/drawing/2014/main" val="2915627449"/>
                    </a:ext>
                  </a:extLst>
                </a:gridCol>
                <a:gridCol w="8060788">
                  <a:extLst>
                    <a:ext uri="{9D8B030D-6E8A-4147-A177-3AD203B41FA5}">
                      <a16:colId xmlns="" xmlns:a16="http://schemas.microsoft.com/office/drawing/2014/main" val="2129604631"/>
                    </a:ext>
                  </a:extLst>
                </a:gridCol>
              </a:tblGrid>
              <a:tr h="600833">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Yếu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endParaRPr lang="vi-VN"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c. Sông, hồ</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24742609"/>
                  </a:ext>
                </a:extLst>
              </a:tr>
              <a:tr h="4517077">
                <a:tc>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Đặc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điểm</a:t>
                      </a:r>
                      <a:endParaRPr lang="vi-VN"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76241183"/>
                  </a:ext>
                </a:extLst>
              </a:tr>
            </a:tbl>
          </a:graphicData>
        </a:graphic>
      </p:graphicFrame>
      <p:sp>
        <p:nvSpPr>
          <p:cNvPr id="9" name="Rectangle 8">
            <a:extLst>
              <a:ext uri="{FF2B5EF4-FFF2-40B4-BE49-F238E27FC236}">
                <a16:creationId xmlns="" xmlns:a16="http://schemas.microsoft.com/office/drawing/2014/main" id="{818D1A19-509A-45C5-8E71-690DB6702905}"/>
              </a:ext>
            </a:extLst>
          </p:cNvPr>
          <p:cNvSpPr/>
          <p:nvPr/>
        </p:nvSpPr>
        <p:spPr>
          <a:xfrm>
            <a:off x="1086729" y="1553601"/>
            <a:ext cx="7955280" cy="3725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400" dirty="0">
                <a:solidFill>
                  <a:schemeClr val="tx1"/>
                </a:solidFill>
                <a:latin typeface="Times New Roman" panose="02020603050405020304" pitchFamily="18" charset="0"/>
                <a:cs typeface="Times New Roman" panose="02020603050405020304" pitchFamily="18" charset="0"/>
              </a:rPr>
              <a:t>- Mạng lưới sông ngòi dày đặc, nhiều nước, hàm lượng phù sa lớn, chế độ nước sông theo mùa. </a:t>
            </a:r>
          </a:p>
          <a:p>
            <a:pPr>
              <a:lnSpc>
                <a:spcPct val="150000"/>
              </a:lnSpc>
            </a:pPr>
            <a:r>
              <a:rPr lang="vi-VN" sz="2400" dirty="0">
                <a:solidFill>
                  <a:schemeClr val="tx1"/>
                </a:solidFill>
                <a:latin typeface="Times New Roman" panose="02020603050405020304" pitchFamily="18" charset="0"/>
                <a:cs typeface="Times New Roman" panose="02020603050405020304" pitchFamily="18" charset="0"/>
              </a:rPr>
              <a:t>- Các sông lớn tập trung ở khu vực lục địa như: sông Mê Công, sông Hồng, sông Mê Nam... </a:t>
            </a:r>
          </a:p>
          <a:p>
            <a:pPr>
              <a:lnSpc>
                <a:spcPct val="150000"/>
              </a:lnSpc>
            </a:pPr>
            <a:r>
              <a:rPr lang="vi-VN" sz="2400" dirty="0">
                <a:solidFill>
                  <a:schemeClr val="tx1"/>
                </a:solidFill>
                <a:latin typeface="Times New Roman" panose="02020603050405020304" pitchFamily="18" charset="0"/>
                <a:cs typeface="Times New Roman" panose="02020603050405020304" pitchFamily="18" charset="0"/>
              </a:rPr>
              <a:t>- Đông Nam Á có nhiều hồ, giữ vai trò quan trọng nhất là Biển Hồ ở Cam-pu-chia.</a:t>
            </a:r>
          </a:p>
        </p:txBody>
      </p:sp>
    </p:spTree>
    <p:extLst>
      <p:ext uri="{BB962C8B-B14F-4D97-AF65-F5344CB8AC3E}">
        <p14:creationId xmlns="" xmlns:p14="http://schemas.microsoft.com/office/powerpoint/2010/main" val="217325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 calcmode="lin" valueType="num">
                                      <p:cBhvr additive="base">
                                        <p:cTn id="2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 calcmode="lin" valueType="num">
                                      <p:cBhvr additive="base">
                                        <p:cTn id="26"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496198-697D-4DA4-9D3F-98D72690A8D8}"/>
              </a:ext>
            </a:extLst>
          </p:cNvPr>
          <p:cNvSpPr>
            <a:spLocks noGrp="1"/>
          </p:cNvSpPr>
          <p:nvPr>
            <p:ph type="title"/>
          </p:nvPr>
        </p:nvSpPr>
        <p:spPr>
          <a:xfrm>
            <a:off x="1055914" y="1096736"/>
            <a:ext cx="5522686" cy="642257"/>
          </a:xfrm>
          <a:solidFill>
            <a:schemeClr val="bg1"/>
          </a:solidFill>
          <a:ln>
            <a:solidFill>
              <a:schemeClr val="tx1"/>
            </a:solidFill>
          </a:ln>
        </p:spPr>
        <p:txBody>
          <a:bodyPr>
            <a:normAutofit fontScale="90000"/>
          </a:bodyPr>
          <a:lstStyle/>
          <a:p>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l</a:t>
            </a:r>
            <a:r>
              <a:rPr lang="vi-VN" sz="2400" dirty="0">
                <a:latin typeface="Times New Roman" panose="02020603050405020304" pitchFamily="18" charset="0"/>
                <a:cs typeface="Times New Roman" panose="02020603050405020304" pitchFamily="18" charset="0"/>
              </a:rPr>
              <a:t>ưới sông dày đặc, các sông lớn chủ yếu ở </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ĐNA lục địa</a:t>
            </a:r>
          </a:p>
        </p:txBody>
      </p:sp>
      <p:pic>
        <p:nvPicPr>
          <p:cNvPr id="9" name="Content Placeholder 8">
            <a:extLst>
              <a:ext uri="{FF2B5EF4-FFF2-40B4-BE49-F238E27FC236}">
                <a16:creationId xmlns="" xmlns:a16="http://schemas.microsoft.com/office/drawing/2014/main" id="{BD812EDF-0927-4245-939C-4824C14BC08B}"/>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671285" y="857250"/>
            <a:ext cx="6858000" cy="5143500"/>
          </a:xfrm>
        </p:spPr>
      </p:pic>
      <p:sp>
        <p:nvSpPr>
          <p:cNvPr id="10" name="Oval 9">
            <a:extLst>
              <a:ext uri="{FF2B5EF4-FFF2-40B4-BE49-F238E27FC236}">
                <a16:creationId xmlns="" xmlns:a16="http://schemas.microsoft.com/office/drawing/2014/main" id="{C80D6841-4BF5-4DD3-9A3A-F52C0026E0AE}"/>
              </a:ext>
            </a:extLst>
          </p:cNvPr>
          <p:cNvSpPr/>
          <p:nvPr/>
        </p:nvSpPr>
        <p:spPr>
          <a:xfrm rot="20866071">
            <a:off x="3493490" y="3441880"/>
            <a:ext cx="997219" cy="17560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 xmlns:a16="http://schemas.microsoft.com/office/drawing/2014/main" id="{18F956BE-AD89-4D6D-A1BF-D3C8C6A8DA63}"/>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53641" y="857250"/>
            <a:ext cx="8036719" cy="5143500"/>
          </a:xfrm>
          <a:prstGeom prst="rect">
            <a:avLst/>
          </a:prstGeom>
        </p:spPr>
      </p:pic>
      <p:sp>
        <p:nvSpPr>
          <p:cNvPr id="13" name="Rectangle 12">
            <a:extLst>
              <a:ext uri="{FF2B5EF4-FFF2-40B4-BE49-F238E27FC236}">
                <a16:creationId xmlns="" xmlns:a16="http://schemas.microsoft.com/office/drawing/2014/main" id="{97402FC8-156B-41F2-964D-401867D63DE4}"/>
              </a:ext>
            </a:extLst>
          </p:cNvPr>
          <p:cNvSpPr/>
          <p:nvPr/>
        </p:nvSpPr>
        <p:spPr>
          <a:xfrm>
            <a:off x="753255" y="895860"/>
            <a:ext cx="2042699" cy="461665"/>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Sông Mê kông</a:t>
            </a:r>
          </a:p>
        </p:txBody>
      </p:sp>
      <p:pic>
        <p:nvPicPr>
          <p:cNvPr id="15" name="Picture 14">
            <a:extLst>
              <a:ext uri="{FF2B5EF4-FFF2-40B4-BE49-F238E27FC236}">
                <a16:creationId xmlns="" xmlns:a16="http://schemas.microsoft.com/office/drawing/2014/main" id="{FCAEBFB0-B9CB-46B7-A15F-A89236B10EBC}"/>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53640" y="857251"/>
            <a:ext cx="8036719" cy="5143499"/>
          </a:xfrm>
          <a:prstGeom prst="rect">
            <a:avLst/>
          </a:prstGeom>
        </p:spPr>
      </p:pic>
      <p:sp>
        <p:nvSpPr>
          <p:cNvPr id="16" name="Rectangle 15">
            <a:extLst>
              <a:ext uri="{FF2B5EF4-FFF2-40B4-BE49-F238E27FC236}">
                <a16:creationId xmlns="" xmlns:a16="http://schemas.microsoft.com/office/drawing/2014/main" id="{3054D9A8-444E-48E9-90B3-57D5BAD3D8CA}"/>
              </a:ext>
            </a:extLst>
          </p:cNvPr>
          <p:cNvSpPr/>
          <p:nvPr/>
        </p:nvSpPr>
        <p:spPr>
          <a:xfrm>
            <a:off x="867555" y="1010160"/>
            <a:ext cx="1749037" cy="461665"/>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Sông Hồng</a:t>
            </a:r>
          </a:p>
        </p:txBody>
      </p:sp>
      <p:pic>
        <p:nvPicPr>
          <p:cNvPr id="18" name="Picture 17">
            <a:extLst>
              <a:ext uri="{FF2B5EF4-FFF2-40B4-BE49-F238E27FC236}">
                <a16:creationId xmlns="" xmlns:a16="http://schemas.microsoft.com/office/drawing/2014/main" id="{F1FD2884-E0B5-475A-8822-63FEE76410BF}"/>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53638" y="857249"/>
            <a:ext cx="8036719" cy="5148538"/>
          </a:xfrm>
          <a:prstGeom prst="rect">
            <a:avLst/>
          </a:prstGeom>
        </p:spPr>
      </p:pic>
      <p:sp>
        <p:nvSpPr>
          <p:cNvPr id="19" name="Rectangle 18">
            <a:extLst>
              <a:ext uri="{FF2B5EF4-FFF2-40B4-BE49-F238E27FC236}">
                <a16:creationId xmlns="" xmlns:a16="http://schemas.microsoft.com/office/drawing/2014/main" id="{41839609-DA84-4B56-BC29-6E7639F6F207}"/>
              </a:ext>
            </a:extLst>
          </p:cNvPr>
          <p:cNvSpPr/>
          <p:nvPr/>
        </p:nvSpPr>
        <p:spPr>
          <a:xfrm>
            <a:off x="1030645" y="972172"/>
            <a:ext cx="3069641" cy="830997"/>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Sông Mê kông mùa cạn</a:t>
            </a:r>
          </a:p>
        </p:txBody>
      </p:sp>
      <p:pic>
        <p:nvPicPr>
          <p:cNvPr id="11" name="Picture 2" descr="D:\BÌNH GA\SOẠN MẪU\mk.png">
            <a:extLst>
              <a:ext uri="{FF2B5EF4-FFF2-40B4-BE49-F238E27FC236}">
                <a16:creationId xmlns="" xmlns:a16="http://schemas.microsoft.com/office/drawing/2014/main" id="{750F4E8F-BF55-4E6F-952D-7DEA78120956}"/>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53635" y="852212"/>
            <a:ext cx="8036719" cy="51418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0263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3" grpId="0" animBg="1"/>
      <p:bldP spid="16"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E4551C-93C4-4F3B-8F69-C5DD5BC814ED}"/>
              </a:ext>
            </a:extLst>
          </p:cNvPr>
          <p:cNvSpPr>
            <a:spLocks noGrp="1"/>
          </p:cNvSpPr>
          <p:nvPr>
            <p:ph type="title"/>
          </p:nvPr>
        </p:nvSpPr>
        <p:spPr/>
        <p:txBody>
          <a:bodyPr/>
          <a:lstStyle/>
          <a:p>
            <a:endParaRPr lang="vi-VN"/>
          </a:p>
        </p:txBody>
      </p:sp>
      <p:sp>
        <p:nvSpPr>
          <p:cNvPr id="3" name="Content Placeholder 2">
            <a:extLst>
              <a:ext uri="{FF2B5EF4-FFF2-40B4-BE49-F238E27FC236}">
                <a16:creationId xmlns="" xmlns:a16="http://schemas.microsoft.com/office/drawing/2014/main" id="{851C0AC2-8CA3-4D67-B22C-9C89C36FDF60}"/>
              </a:ext>
            </a:extLst>
          </p:cNvPr>
          <p:cNvSpPr>
            <a:spLocks noGrp="1"/>
          </p:cNvSpPr>
          <p:nvPr>
            <p:ph idx="1"/>
          </p:nvPr>
        </p:nvSpPr>
        <p:spPr/>
        <p:txBody>
          <a:bodyPr/>
          <a:lstStyle/>
          <a:p>
            <a:endParaRPr lang="vi-VN"/>
          </a:p>
        </p:txBody>
      </p:sp>
      <p:pic>
        <p:nvPicPr>
          <p:cNvPr id="4" name="Picture 3">
            <a:extLst>
              <a:ext uri="{FF2B5EF4-FFF2-40B4-BE49-F238E27FC236}">
                <a16:creationId xmlns="" xmlns:a16="http://schemas.microsoft.com/office/drawing/2014/main" id="{661A416D-7746-48D4-ADDD-F9FB0D9AE352}"/>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581861" y="858882"/>
            <a:ext cx="5117878" cy="5141868"/>
          </a:xfrm>
          <a:prstGeom prst="rect">
            <a:avLst/>
          </a:prstGeom>
        </p:spPr>
      </p:pic>
      <p:sp>
        <p:nvSpPr>
          <p:cNvPr id="5" name="Rectangle 4">
            <a:extLst>
              <a:ext uri="{FF2B5EF4-FFF2-40B4-BE49-F238E27FC236}">
                <a16:creationId xmlns="" xmlns:a16="http://schemas.microsoft.com/office/drawing/2014/main" id="{456591A4-4795-460A-BF21-AAB9C0678324}"/>
              </a:ext>
            </a:extLst>
          </p:cNvPr>
          <p:cNvSpPr/>
          <p:nvPr/>
        </p:nvSpPr>
        <p:spPr>
          <a:xfrm>
            <a:off x="1581861" y="857250"/>
            <a:ext cx="5117877" cy="461665"/>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Hồ Tonle Sap (Biển hồ) – Cam-pu-chia</a:t>
            </a:r>
          </a:p>
        </p:txBody>
      </p:sp>
    </p:spTree>
    <p:extLst>
      <p:ext uri="{BB962C8B-B14F-4D97-AF65-F5344CB8AC3E}">
        <p14:creationId xmlns="" xmlns:p14="http://schemas.microsoft.com/office/powerpoint/2010/main" val="398314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 xmlns:a16="http://schemas.microsoft.com/office/drawing/2014/main" id="{5E725655-46BF-4E4E-9C56-C04C6148FE8D}"/>
              </a:ext>
            </a:extLst>
          </p:cNvPr>
          <p:cNvGraphicFramePr>
            <a:graphicFrameLocks noGrp="1"/>
          </p:cNvGraphicFramePr>
          <p:nvPr/>
        </p:nvGraphicFramePr>
        <p:xfrm>
          <a:off x="0" y="857252"/>
          <a:ext cx="9126416" cy="5198914"/>
        </p:xfrm>
        <a:graphic>
          <a:graphicData uri="http://schemas.openxmlformats.org/drawingml/2006/table">
            <a:tbl>
              <a:tblPr firstRow="1" bandRow="1">
                <a:tableStyleId>{5C22544A-7EE6-4342-B048-85BDC9FD1C3A}</a:tableStyleId>
              </a:tblPr>
              <a:tblGrid>
                <a:gridCol w="1065628">
                  <a:extLst>
                    <a:ext uri="{9D8B030D-6E8A-4147-A177-3AD203B41FA5}">
                      <a16:colId xmlns="" xmlns:a16="http://schemas.microsoft.com/office/drawing/2014/main" val="2915627449"/>
                    </a:ext>
                  </a:extLst>
                </a:gridCol>
                <a:gridCol w="8060788">
                  <a:extLst>
                    <a:ext uri="{9D8B030D-6E8A-4147-A177-3AD203B41FA5}">
                      <a16:colId xmlns="" xmlns:a16="http://schemas.microsoft.com/office/drawing/2014/main" val="2129604631"/>
                    </a:ext>
                  </a:extLst>
                </a:gridCol>
              </a:tblGrid>
              <a:tr h="797606">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Yếu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endParaRPr lang="vi-VN"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c. Sông, hồ</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24742609"/>
                  </a:ext>
                </a:extLst>
              </a:tr>
              <a:tr h="2825873">
                <a:tc>
                  <a:txBody>
                    <a:bodyPr/>
                    <a:lstStyle/>
                    <a:p>
                      <a:pPr algn="l"/>
                      <a:r>
                        <a:rPr lang="en-US" sz="2400" b="1" dirty="0" err="1">
                          <a:solidFill>
                            <a:schemeClr val="tx1"/>
                          </a:solidFill>
                          <a:latin typeface="Times New Roman" panose="02020603050405020304" pitchFamily="18" charset="0"/>
                          <a:cs typeface="Times New Roman" panose="02020603050405020304" pitchFamily="18" charset="0"/>
                        </a:rPr>
                        <a:t>Thuận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lợi</a:t>
                      </a:r>
                      <a:r>
                        <a:rPr lang="en-US" sz="2400" b="1" dirty="0">
                          <a:solidFill>
                            <a:schemeClr val="tx1"/>
                          </a:solidFill>
                          <a:latin typeface="Times New Roman" panose="02020603050405020304" pitchFamily="18" charset="0"/>
                          <a:cs typeface="Times New Roman" panose="02020603050405020304" pitchFamily="18" charset="0"/>
                        </a:rPr>
                        <a:t>:</a:t>
                      </a:r>
                    </a:p>
                    <a:p>
                      <a:pPr algn="l"/>
                      <a:endParaRPr lang="en-US"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197856120"/>
                  </a:ext>
                </a:extLst>
              </a:tr>
              <a:tr h="15754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latin typeface="Times New Roman" panose="02020603050405020304" pitchFamily="18" charset="0"/>
                          <a:cs typeface="Times New Roman" panose="02020603050405020304" pitchFamily="18" charset="0"/>
                        </a:rPr>
                        <a:t>Khó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khăn</a:t>
                      </a:r>
                      <a:r>
                        <a:rPr lang="en-US" sz="2400" b="1" dirty="0">
                          <a:solidFill>
                            <a:schemeClr val="tx1"/>
                          </a:solidFill>
                          <a:latin typeface="Times New Roman" panose="02020603050405020304" pitchFamily="18" charset="0"/>
                          <a:cs typeface="Times New Roman" panose="02020603050405020304" pitchFamily="18" charset="0"/>
                        </a:rPr>
                        <a:t>:</a:t>
                      </a:r>
                      <a:endParaRPr lang="vi-VN" sz="2400" b="1" dirty="0">
                        <a:solidFill>
                          <a:schemeClr val="tx1"/>
                        </a:solidFill>
                        <a:latin typeface="Times New Roman" panose="02020603050405020304" pitchFamily="18" charset="0"/>
                        <a:cs typeface="Times New Roman" panose="02020603050405020304" pitchFamily="18" charset="0"/>
                      </a:endParaRPr>
                    </a:p>
                    <a:p>
                      <a:pPr algn="l"/>
                      <a:endParaRPr lang="vi-VN"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626177838"/>
                  </a:ext>
                </a:extLst>
              </a:tr>
            </a:tbl>
          </a:graphicData>
        </a:graphic>
      </p:graphicFrame>
      <p:sp>
        <p:nvSpPr>
          <p:cNvPr id="11" name="Rectangle 10">
            <a:extLst>
              <a:ext uri="{FF2B5EF4-FFF2-40B4-BE49-F238E27FC236}">
                <a16:creationId xmlns="" xmlns:a16="http://schemas.microsoft.com/office/drawing/2014/main" id="{DDE8987B-5D31-4F1E-9E06-DF2B6B96B570}"/>
              </a:ext>
            </a:extLst>
          </p:cNvPr>
          <p:cNvSpPr/>
          <p:nvPr/>
        </p:nvSpPr>
        <p:spPr>
          <a:xfrm>
            <a:off x="1171137" y="1891068"/>
            <a:ext cx="7856858" cy="2108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Times New Roman" panose="02020603050405020304" pitchFamily="18" charset="0"/>
                <a:cs typeface="Times New Roman" panose="02020603050405020304" pitchFamily="18" charset="0"/>
              </a:rPr>
              <a:t>- Phát triển giao thông đường thuỷ, đánh bắt nuôi trồng thuỷ sản, tạo cảnh quan cho du lịch. </a:t>
            </a:r>
          </a:p>
          <a:p>
            <a:pPr algn="just">
              <a:lnSpc>
                <a:spcPct val="150000"/>
              </a:lnSpc>
            </a:pPr>
            <a:r>
              <a:rPr lang="vi-VN" sz="2400" dirty="0">
                <a:solidFill>
                  <a:schemeClr val="tx1"/>
                </a:solidFill>
                <a:latin typeface="Times New Roman" panose="02020603050405020304" pitchFamily="18" charset="0"/>
                <a:cs typeface="Times New Roman" panose="02020603050405020304" pitchFamily="18" charset="0"/>
              </a:rPr>
              <a:t>- Các sông ở miền núi có giá trị thuỷ điện. </a:t>
            </a:r>
          </a:p>
          <a:p>
            <a:pPr algn="just">
              <a:lnSpc>
                <a:spcPct val="150000"/>
              </a:lnSpc>
            </a:pPr>
            <a:r>
              <a:rPr lang="vi-VN" sz="2400" dirty="0">
                <a:solidFill>
                  <a:schemeClr val="tx1"/>
                </a:solidFill>
                <a:latin typeface="Times New Roman" panose="02020603050405020304" pitchFamily="18" charset="0"/>
                <a:cs typeface="Times New Roman" panose="02020603050405020304" pitchFamily="18" charset="0"/>
              </a:rPr>
              <a:t>- Hồ có vai trò điều tiết nước, hạn chế lũ lụt cho vùng đồng bằng. </a:t>
            </a:r>
          </a:p>
        </p:txBody>
      </p:sp>
      <p:sp>
        <p:nvSpPr>
          <p:cNvPr id="13" name="Rectangle 12">
            <a:extLst>
              <a:ext uri="{FF2B5EF4-FFF2-40B4-BE49-F238E27FC236}">
                <a16:creationId xmlns="" xmlns:a16="http://schemas.microsoft.com/office/drawing/2014/main" id="{73AFC8F8-6B10-4022-A5B3-7F7EE4E490FC}"/>
              </a:ext>
            </a:extLst>
          </p:cNvPr>
          <p:cNvSpPr/>
          <p:nvPr/>
        </p:nvSpPr>
        <p:spPr>
          <a:xfrm>
            <a:off x="1171138" y="4727492"/>
            <a:ext cx="7512149" cy="991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Times New Roman" panose="02020603050405020304" pitchFamily="18" charset="0"/>
                <a:cs typeface="Times New Roman" panose="02020603050405020304" pitchFamily="18" charset="0"/>
              </a:rPr>
              <a:t>Vào mùa mưa, gây lũ lụt, gây hậu quả cho đời sống và sản xuất.</a:t>
            </a:r>
          </a:p>
        </p:txBody>
      </p:sp>
    </p:spTree>
    <p:extLst>
      <p:ext uri="{BB962C8B-B14F-4D97-AF65-F5344CB8AC3E}">
        <p14:creationId xmlns="" xmlns:p14="http://schemas.microsoft.com/office/powerpoint/2010/main" val="321539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 calcmode="lin" valueType="num">
                                      <p:cBhvr additive="base">
                                        <p:cTn id="14"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 calcmode="lin" valueType="num">
                                      <p:cBhvr additive="base">
                                        <p:cTn id="20"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 calcmode="lin" valueType="num">
                                      <p:cBhvr additive="base">
                                        <p:cTn id="26"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AF411E-2E6C-4DEF-B960-3CBFBF29EA1C}"/>
              </a:ext>
            </a:extLst>
          </p:cNvPr>
          <p:cNvSpPr>
            <a:spLocks noGrp="1"/>
          </p:cNvSpPr>
          <p:nvPr>
            <p:ph type="title"/>
          </p:nvPr>
        </p:nvSpPr>
        <p:spPr>
          <a:xfrm>
            <a:off x="508001" y="1314451"/>
            <a:ext cx="6447501" cy="545123"/>
          </a:xfrm>
        </p:spPr>
        <p:txBody>
          <a:bodyPr>
            <a:normAutofit/>
          </a:bodyPr>
          <a:lstStyle/>
          <a:p>
            <a:r>
              <a:rPr lang="vi-VN" sz="2400" dirty="0">
                <a:latin typeface="Times New Roman" panose="02020603050405020304" pitchFamily="18" charset="0"/>
                <a:cs typeface="Times New Roman" panose="02020603050405020304" pitchFamily="18" charset="0"/>
              </a:rPr>
              <a:t>Những thuận lợi cho sự phát triển kinh tế...</a:t>
            </a:r>
          </a:p>
        </p:txBody>
      </p:sp>
      <p:pic>
        <p:nvPicPr>
          <p:cNvPr id="5" name="Picture 4">
            <a:extLst>
              <a:ext uri="{FF2B5EF4-FFF2-40B4-BE49-F238E27FC236}">
                <a16:creationId xmlns="" xmlns:a16="http://schemas.microsoft.com/office/drawing/2014/main" id="{AA8E8CA2-A54A-4D20-97BF-4DE29FB80BB2}"/>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02561" y="857250"/>
            <a:ext cx="7721531" cy="5142540"/>
          </a:xfrm>
          <a:prstGeom prst="rect">
            <a:avLst/>
          </a:prstGeom>
        </p:spPr>
      </p:pic>
      <p:pic>
        <p:nvPicPr>
          <p:cNvPr id="7" name="Picture 6">
            <a:extLst>
              <a:ext uri="{FF2B5EF4-FFF2-40B4-BE49-F238E27FC236}">
                <a16:creationId xmlns="" xmlns:a16="http://schemas.microsoft.com/office/drawing/2014/main" id="{F2BF7D3D-22F9-48B3-90DD-7D3E8467792A}"/>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31749" y="857250"/>
            <a:ext cx="8680502" cy="5142540"/>
          </a:xfrm>
          <a:prstGeom prst="rect">
            <a:avLst/>
          </a:prstGeom>
        </p:spPr>
      </p:pic>
      <p:pic>
        <p:nvPicPr>
          <p:cNvPr id="9" name="Picture 8">
            <a:extLst>
              <a:ext uri="{FF2B5EF4-FFF2-40B4-BE49-F238E27FC236}">
                <a16:creationId xmlns="" xmlns:a16="http://schemas.microsoft.com/office/drawing/2014/main" id="{44934C79-CAD2-4636-B1B7-D0731FB7A47E}"/>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4918" y="858210"/>
            <a:ext cx="9066328" cy="5142540"/>
          </a:xfrm>
          <a:prstGeom prst="rect">
            <a:avLst/>
          </a:prstGeom>
        </p:spPr>
      </p:pic>
      <p:pic>
        <p:nvPicPr>
          <p:cNvPr id="11" name="Picture 10">
            <a:extLst>
              <a:ext uri="{FF2B5EF4-FFF2-40B4-BE49-F238E27FC236}">
                <a16:creationId xmlns="" xmlns:a16="http://schemas.microsoft.com/office/drawing/2014/main" id="{501554B9-8063-4F3D-8BD7-D3CB8DECA6BD}"/>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0" y="857250"/>
            <a:ext cx="9119083" cy="5143500"/>
          </a:xfrm>
          <a:prstGeom prst="rect">
            <a:avLst/>
          </a:prstGeom>
        </p:spPr>
      </p:pic>
    </p:spTree>
    <p:extLst>
      <p:ext uri="{BB962C8B-B14F-4D97-AF65-F5344CB8AC3E}">
        <p14:creationId xmlns="" xmlns:p14="http://schemas.microsoft.com/office/powerpoint/2010/main" val="137065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 xmlns:a14="http://schemas.microsoft.com/office/drawing/2010/main">
                  <a14:imgLayer r:embed="rId3">
                    <a14:imgEffect>
                      <a14:backgroundRemoval t="21481" b="90556" l="6250" r="93542"/>
                    </a14:imgEffect>
                  </a14:imgLayer>
                </a14:imgProps>
              </a:ext>
              <a:ext uri="{28A0092B-C50C-407E-A947-70E740481C1C}">
                <a14:useLocalDpi xmlns="" xmlns:a14="http://schemas.microsoft.com/office/drawing/2010/main" val="0"/>
              </a:ext>
            </a:extLst>
          </a:blip>
          <a:srcRect l="5985" t="28822" r="6591" b="41818"/>
          <a:stretch/>
        </p:blipFill>
        <p:spPr>
          <a:xfrm>
            <a:off x="630382" y="1697182"/>
            <a:ext cx="7994072" cy="1510146"/>
          </a:xfrm>
          <a:prstGeom prst="rect">
            <a:avLst/>
          </a:prstGeom>
        </p:spPr>
      </p:pic>
      <p:pic>
        <p:nvPicPr>
          <p:cNvPr id="3" name="Picture 2"/>
          <p:cNvPicPr>
            <a:picLocks noChangeAspect="1"/>
          </p:cNvPicPr>
          <p:nvPr/>
        </p:nvPicPr>
        <p:blipFill rotWithShape="1">
          <a:blip r:embed="rId2">
            <a:extLst>
              <a:ext uri="{BEBA8EAE-BF5A-486C-A8C5-ECC9F3942E4B}">
                <a14:imgProps xmlns="" xmlns:a14="http://schemas.microsoft.com/office/drawing/2010/main">
                  <a14:imgLayer r:embed="rId3">
                    <a14:imgEffect>
                      <a14:backgroundRemoval t="21481" b="90556" l="6250" r="93542"/>
                    </a14:imgEffect>
                  </a14:imgLayer>
                </a14:imgProps>
              </a:ext>
              <a:ext uri="{28A0092B-C50C-407E-A947-70E740481C1C}">
                <a14:useLocalDpi xmlns="" xmlns:a14="http://schemas.microsoft.com/office/drawing/2010/main" val="0"/>
              </a:ext>
            </a:extLst>
          </a:blip>
          <a:srcRect l="5985" t="28822" r="6591" b="41818"/>
          <a:stretch/>
        </p:blipFill>
        <p:spPr>
          <a:xfrm>
            <a:off x="581891" y="4419600"/>
            <a:ext cx="7994072" cy="1510146"/>
          </a:xfrm>
          <a:prstGeom prst="rect">
            <a:avLst/>
          </a:prstGeom>
        </p:spPr>
      </p:pic>
      <p:pic>
        <p:nvPicPr>
          <p:cNvPr id="15" name="Picture 14"/>
          <p:cNvPicPr>
            <a:picLocks noChangeAspect="1"/>
          </p:cNvPicPr>
          <p:nvPr/>
        </p:nvPicPr>
        <p:blipFill rotWithShape="1">
          <a:blip r:embed="rId4">
            <a:extLst>
              <a:ext uri="{BEBA8EAE-BF5A-486C-A8C5-ECC9F3942E4B}">
                <a14:imgProps xmlns="" xmlns:a14="http://schemas.microsoft.com/office/drawing/2010/main">
                  <a14:imgLayer r:embed="rId5">
                    <a14:imgEffect>
                      <a14:backgroundRemoval t="33640" b="55515" l="10000" r="31429"/>
                    </a14:imgEffect>
                  </a14:imgLayer>
                </a14:imgProps>
              </a:ext>
              <a:ext uri="{28A0092B-C50C-407E-A947-70E740481C1C}">
                <a14:useLocalDpi xmlns="" xmlns:a14="http://schemas.microsoft.com/office/drawing/2010/main" val="0"/>
              </a:ext>
            </a:extLst>
          </a:blip>
          <a:srcRect l="11536" t="32823" r="70871" b="45909"/>
          <a:stretch/>
        </p:blipFill>
        <p:spPr>
          <a:xfrm>
            <a:off x="422564" y="2900799"/>
            <a:ext cx="1551709" cy="1859975"/>
          </a:xfrm>
          <a:prstGeom prst="rect">
            <a:avLst/>
          </a:prstGeom>
        </p:spPr>
      </p:pic>
      <p:pic>
        <p:nvPicPr>
          <p:cNvPr id="16" name="Picture 15"/>
          <p:cNvPicPr>
            <a:picLocks noChangeAspect="1"/>
          </p:cNvPicPr>
          <p:nvPr/>
        </p:nvPicPr>
        <p:blipFill rotWithShape="1">
          <a:blip r:embed="rId4">
            <a:extLst>
              <a:ext uri="{BEBA8EAE-BF5A-486C-A8C5-ECC9F3942E4B}">
                <a14:imgProps xmlns="" xmlns:a14="http://schemas.microsoft.com/office/drawing/2010/main">
                  <a14:imgLayer r:embed="rId5">
                    <a14:imgEffect>
                      <a14:backgroundRemoval t="33640" b="55515" l="10000" r="31429"/>
                    </a14:imgEffect>
                  </a14:imgLayer>
                </a14:imgProps>
              </a:ext>
              <a:ext uri="{28A0092B-C50C-407E-A947-70E740481C1C}">
                <a14:useLocalDpi xmlns="" xmlns:a14="http://schemas.microsoft.com/office/drawing/2010/main" val="0"/>
              </a:ext>
            </a:extLst>
          </a:blip>
          <a:srcRect l="11536" t="32823" r="70871" b="45909"/>
          <a:stretch/>
        </p:blipFill>
        <p:spPr>
          <a:xfrm>
            <a:off x="408709" y="5562600"/>
            <a:ext cx="1551709" cy="1378527"/>
          </a:xfrm>
          <a:prstGeom prst="rect">
            <a:avLst/>
          </a:prstGeom>
        </p:spPr>
      </p:pic>
      <p:pic>
        <p:nvPicPr>
          <p:cNvPr id="17" name="Picture 16"/>
          <p:cNvPicPr>
            <a:picLocks noChangeAspect="1"/>
          </p:cNvPicPr>
          <p:nvPr/>
        </p:nvPicPr>
        <p:blipFill rotWithShape="1">
          <a:blip r:embed="rId6">
            <a:extLst>
              <a:ext uri="{BEBA8EAE-BF5A-486C-A8C5-ECC9F3942E4B}">
                <a14:imgProps xmlns="" xmlns:a14="http://schemas.microsoft.com/office/drawing/2010/main">
                  <a14:imgLayer r:embed="rId5">
                    <a14:imgEffect>
                      <a14:backgroundRemoval t="3309" b="21875" l="10000" r="31746"/>
                    </a14:imgEffect>
                  </a14:imgLayer>
                </a14:imgProps>
              </a:ext>
              <a:ext uri="{28A0092B-C50C-407E-A947-70E740481C1C}">
                <a14:useLocalDpi xmlns="" xmlns:a14="http://schemas.microsoft.com/office/drawing/2010/main" val="0"/>
              </a:ext>
            </a:extLst>
          </a:blip>
          <a:srcRect l="10635" t="2540" r="69856" b="77407"/>
          <a:stretch/>
        </p:blipFill>
        <p:spPr>
          <a:xfrm>
            <a:off x="117764" y="-252845"/>
            <a:ext cx="1932709" cy="3276600"/>
          </a:xfrm>
          <a:prstGeom prst="rect">
            <a:avLst/>
          </a:prstGeom>
        </p:spPr>
      </p:pic>
      <p:pic>
        <p:nvPicPr>
          <p:cNvPr id="18" name="Chậu 1">
            <a:hlinkClick r:id="rId7" action="ppaction://hlinksldjump"/>
          </p:cNvPr>
          <p:cNvPicPr>
            <a:picLocks noChangeAspect="1"/>
          </p:cNvPicPr>
          <p:nvPr/>
        </p:nvPicPr>
        <p:blipFill rotWithShape="1">
          <a:blip r:embed="rId8">
            <a:extLst>
              <a:ext uri="{BEBA8EAE-BF5A-486C-A8C5-ECC9F3942E4B}">
                <a14:imgProps xmlns="" xmlns:a14="http://schemas.microsoft.com/office/drawing/2010/main">
                  <a14:imgLayer r:embed="rId9">
                    <a14:imgEffect>
                      <a14:backgroundRemoval t="10000" b="34833" l="67000" r="80556"/>
                    </a14:imgEffect>
                  </a14:imgLayer>
                </a14:imgProps>
              </a:ext>
              <a:ext uri="{28A0092B-C50C-407E-A947-70E740481C1C}">
                <a14:useLocalDpi xmlns="" xmlns:a14="http://schemas.microsoft.com/office/drawing/2010/main" val="0"/>
              </a:ext>
            </a:extLst>
          </a:blip>
          <a:srcRect l="66970" t="14242" r="21313" b="65636"/>
          <a:stretch/>
        </p:blipFill>
        <p:spPr>
          <a:xfrm>
            <a:off x="2133600" y="1385454"/>
            <a:ext cx="1004455" cy="1149927"/>
          </a:xfrm>
          <a:prstGeom prst="rect">
            <a:avLst/>
          </a:prstGeom>
        </p:spPr>
      </p:pic>
      <p:pic>
        <p:nvPicPr>
          <p:cNvPr id="19" name="Chậu 2">
            <a:hlinkClick r:id="rId10" action="ppaction://hlinksldjump"/>
          </p:cNvPr>
          <p:cNvPicPr>
            <a:picLocks noChangeAspect="1"/>
          </p:cNvPicPr>
          <p:nvPr/>
        </p:nvPicPr>
        <p:blipFill rotWithShape="1">
          <a:blip r:embed="rId11">
            <a:extLst>
              <a:ext uri="{BEBA8EAE-BF5A-486C-A8C5-ECC9F3942E4B}">
                <a14:imgProps xmlns="" xmlns:a14="http://schemas.microsoft.com/office/drawing/2010/main">
                  <a14:imgLayer r:embed="rId9">
                    <a14:imgEffect>
                      <a14:backgroundRemoval t="10000" b="90000" l="1222" r="16000"/>
                    </a14:imgEffect>
                  </a14:imgLayer>
                </a14:imgProps>
              </a:ext>
              <a:ext uri="{28A0092B-C50C-407E-A947-70E740481C1C}">
                <a14:useLocalDpi xmlns="" xmlns:a14="http://schemas.microsoft.com/office/drawing/2010/main" val="0"/>
              </a:ext>
            </a:extLst>
          </a:blip>
          <a:srcRect t="14242" r="84909" b="62485"/>
          <a:stretch/>
        </p:blipFill>
        <p:spPr>
          <a:xfrm>
            <a:off x="3733800" y="1409863"/>
            <a:ext cx="1219200" cy="1239981"/>
          </a:xfrm>
          <a:prstGeom prst="rect">
            <a:avLst/>
          </a:prstGeom>
        </p:spPr>
      </p:pic>
      <p:pic>
        <p:nvPicPr>
          <p:cNvPr id="20" name="Chậu 3">
            <a:hlinkClick r:id="rId12" action="ppaction://hlinksldjump"/>
          </p:cNvPr>
          <p:cNvPicPr>
            <a:picLocks noChangeAspect="1"/>
          </p:cNvPicPr>
          <p:nvPr/>
        </p:nvPicPr>
        <p:blipFill rotWithShape="1">
          <a:blip r:embed="rId13">
            <a:extLst>
              <a:ext uri="{BEBA8EAE-BF5A-486C-A8C5-ECC9F3942E4B}">
                <a14:imgProps xmlns="" xmlns:a14="http://schemas.microsoft.com/office/drawing/2010/main">
                  <a14:imgLayer r:embed="rId9">
                    <a14:imgEffect>
                      <a14:backgroundRemoval t="10000" b="90000" l="5333" r="19778"/>
                    </a14:imgEffect>
                  </a14:imgLayer>
                </a14:imgProps>
              </a:ext>
              <a:ext uri="{28A0092B-C50C-407E-A947-70E740481C1C}">
                <a14:useLocalDpi xmlns="" xmlns:a14="http://schemas.microsoft.com/office/drawing/2010/main" val="0"/>
              </a:ext>
            </a:extLst>
          </a:blip>
          <a:srcRect l="5301" t="45587" r="80307" b="35273"/>
          <a:stretch/>
        </p:blipFill>
        <p:spPr>
          <a:xfrm>
            <a:off x="5312228" y="1538514"/>
            <a:ext cx="1233715" cy="1093848"/>
          </a:xfrm>
          <a:prstGeom prst="rect">
            <a:avLst/>
          </a:prstGeom>
        </p:spPr>
      </p:pic>
      <p:pic>
        <p:nvPicPr>
          <p:cNvPr id="21" name="Chậu 4">
            <a:hlinkClick r:id="rId14" action="ppaction://hlinksldjump"/>
          </p:cNvPr>
          <p:cNvPicPr>
            <a:picLocks noChangeAspect="1"/>
          </p:cNvPicPr>
          <p:nvPr/>
        </p:nvPicPr>
        <p:blipFill rotWithShape="1">
          <a:blip r:embed="rId15">
            <a:extLst>
              <a:ext uri="{BEBA8EAE-BF5A-486C-A8C5-ECC9F3942E4B}">
                <a14:imgProps xmlns="" xmlns:a14="http://schemas.microsoft.com/office/drawing/2010/main">
                  <a14:imgLayer r:embed="rId9">
                    <a14:imgEffect>
                      <a14:backgroundRemoval t="10000" b="90000" l="19000" r="32667"/>
                    </a14:imgEffect>
                  </a14:imgLayer>
                </a14:imgProps>
              </a:ext>
              <a:ext uri="{28A0092B-C50C-407E-A947-70E740481C1C}">
                <a14:useLocalDpi xmlns="" xmlns:a14="http://schemas.microsoft.com/office/drawing/2010/main" val="0"/>
              </a:ext>
            </a:extLst>
          </a:blip>
          <a:srcRect l="19535" t="46121" r="66727" b="34606"/>
          <a:stretch/>
        </p:blipFill>
        <p:spPr>
          <a:xfrm>
            <a:off x="6858000" y="1648853"/>
            <a:ext cx="1177637" cy="1101436"/>
          </a:xfrm>
          <a:prstGeom prst="rect">
            <a:avLst/>
          </a:prstGeom>
        </p:spPr>
      </p:pic>
      <p:pic>
        <p:nvPicPr>
          <p:cNvPr id="22" name="Chậu 5">
            <a:hlinkClick r:id="rId16" action="ppaction://hlinksldjump"/>
          </p:cNvPr>
          <p:cNvPicPr>
            <a:picLocks noChangeAspect="1"/>
          </p:cNvPicPr>
          <p:nvPr/>
        </p:nvPicPr>
        <p:blipFill rotWithShape="1">
          <a:blip r:embed="rId17">
            <a:extLst>
              <a:ext uri="{BEBA8EAE-BF5A-486C-A8C5-ECC9F3942E4B}">
                <a14:imgProps xmlns="" xmlns:a14="http://schemas.microsoft.com/office/drawing/2010/main">
                  <a14:imgLayer r:embed="rId9">
                    <a14:imgEffect>
                      <a14:backgroundRemoval t="8500" b="88500" l="26000" r="40556"/>
                    </a14:imgEffect>
                  </a14:imgLayer>
                </a14:imgProps>
              </a:ext>
              <a:ext uri="{28A0092B-C50C-407E-A947-70E740481C1C}">
                <a14:useLocalDpi xmlns="" xmlns:a14="http://schemas.microsoft.com/office/drawing/2010/main" val="0"/>
              </a:ext>
            </a:extLst>
          </a:blip>
          <a:srcRect l="27333" t="16121" r="59859" b="65270"/>
          <a:stretch/>
        </p:blipFill>
        <p:spPr>
          <a:xfrm>
            <a:off x="2121477" y="4229024"/>
            <a:ext cx="1097973" cy="1063499"/>
          </a:xfrm>
          <a:prstGeom prst="rect">
            <a:avLst/>
          </a:prstGeom>
        </p:spPr>
      </p:pic>
      <p:pic>
        <p:nvPicPr>
          <p:cNvPr id="23" name="Chậu 6">
            <a:hlinkClick r:id="rId18" action="ppaction://hlinksldjump"/>
          </p:cNvPr>
          <p:cNvPicPr>
            <a:picLocks noChangeAspect="1"/>
          </p:cNvPicPr>
          <p:nvPr/>
        </p:nvPicPr>
        <p:blipFill rotWithShape="1">
          <a:blip r:embed="rId19">
            <a:extLst>
              <a:ext uri="{BEBA8EAE-BF5A-486C-A8C5-ECC9F3942E4B}">
                <a14:imgProps xmlns="" xmlns:a14="http://schemas.microsoft.com/office/drawing/2010/main">
                  <a14:imgLayer r:embed="rId9">
                    <a14:imgEffect>
                      <a14:backgroundRemoval t="10000" b="67167" l="33556" r="48111"/>
                    </a14:imgEffect>
                  </a14:imgLayer>
                </a14:imgProps>
              </a:ext>
              <a:ext uri="{28A0092B-C50C-407E-A947-70E740481C1C}">
                <a14:useLocalDpi xmlns="" xmlns:a14="http://schemas.microsoft.com/office/drawing/2010/main" val="0"/>
              </a:ext>
            </a:extLst>
          </a:blip>
          <a:srcRect l="33273" t="46121" r="53879" b="36001"/>
          <a:stretch/>
        </p:blipFill>
        <p:spPr>
          <a:xfrm>
            <a:off x="3688772" y="4270827"/>
            <a:ext cx="1101437" cy="1021696"/>
          </a:xfrm>
          <a:prstGeom prst="rect">
            <a:avLst/>
          </a:prstGeom>
        </p:spPr>
      </p:pic>
      <p:pic>
        <p:nvPicPr>
          <p:cNvPr id="24" name="Chậu 7">
            <a:hlinkClick r:id="rId20" action="ppaction://hlinksldjump"/>
          </p:cNvPr>
          <p:cNvPicPr>
            <a:picLocks noChangeAspect="1"/>
          </p:cNvPicPr>
          <p:nvPr/>
        </p:nvPicPr>
        <p:blipFill rotWithShape="1">
          <a:blip r:embed="rId21">
            <a:extLst>
              <a:ext uri="{BEBA8EAE-BF5A-486C-A8C5-ECC9F3942E4B}">
                <a14:imgProps xmlns="" xmlns:a14="http://schemas.microsoft.com/office/drawing/2010/main">
                  <a14:imgLayer r:embed="rId9">
                    <a14:imgEffect>
                      <a14:backgroundRemoval t="44500" b="67167" l="45000" r="59889"/>
                    </a14:imgEffect>
                  </a14:imgLayer>
                </a14:imgProps>
              </a:ext>
              <a:ext uri="{28A0092B-C50C-407E-A947-70E740481C1C}">
                <a14:useLocalDpi xmlns="" xmlns:a14="http://schemas.microsoft.com/office/drawing/2010/main" val="0"/>
              </a:ext>
            </a:extLst>
          </a:blip>
          <a:srcRect l="44667" t="42909" r="41365" b="37758"/>
          <a:stretch/>
        </p:blipFill>
        <p:spPr>
          <a:xfrm>
            <a:off x="5258460" y="4128655"/>
            <a:ext cx="1197428" cy="1104900"/>
          </a:xfrm>
          <a:prstGeom prst="rect">
            <a:avLst/>
          </a:prstGeom>
        </p:spPr>
      </p:pic>
      <p:pic>
        <p:nvPicPr>
          <p:cNvPr id="25" name="Chậu 8">
            <a:hlinkClick r:id="rId22" action="ppaction://hlinksldjump"/>
          </p:cNvPr>
          <p:cNvPicPr>
            <a:picLocks noChangeAspect="1"/>
          </p:cNvPicPr>
          <p:nvPr/>
        </p:nvPicPr>
        <p:blipFill rotWithShape="1">
          <a:blip r:embed="rId23">
            <a:extLst>
              <a:ext uri="{BEBA8EAE-BF5A-486C-A8C5-ECC9F3942E4B}">
                <a14:imgProps xmlns="" xmlns:a14="http://schemas.microsoft.com/office/drawing/2010/main">
                  <a14:imgLayer r:embed="rId9">
                    <a14:imgEffect>
                      <a14:backgroundRemoval t="42333" b="62167" l="70556" r="90000"/>
                    </a14:imgEffect>
                  </a14:imgLayer>
                </a14:imgProps>
              </a:ext>
              <a:ext uri="{28A0092B-C50C-407E-A947-70E740481C1C}">
                <a14:useLocalDpi xmlns="" xmlns:a14="http://schemas.microsoft.com/office/drawing/2010/main" val="0"/>
              </a:ext>
            </a:extLst>
          </a:blip>
          <a:srcRect l="72315" t="42908" r="14403" b="35942"/>
          <a:stretch/>
        </p:blipFill>
        <p:spPr>
          <a:xfrm>
            <a:off x="6788727" y="4213619"/>
            <a:ext cx="1164113" cy="1208695"/>
          </a:xfrm>
          <a:prstGeom prst="rect">
            <a:avLst/>
          </a:prstGeom>
        </p:spPr>
      </p:pic>
      <p:pic>
        <p:nvPicPr>
          <p:cNvPr id="5" name="Picture 4"/>
          <p:cNvPicPr>
            <a:picLocks noChangeAspect="1"/>
          </p:cNvPicPr>
          <p:nvPr/>
        </p:nvPicPr>
        <p:blipFill rotWithShape="1">
          <a:blip r:embed="rId24" cstate="print">
            <a:extLst>
              <a:ext uri="{BEBA8EAE-BF5A-486C-A8C5-ECC9F3942E4B}">
                <a14:imgProps xmlns="" xmlns:a14="http://schemas.microsoft.com/office/drawing/2010/main">
                  <a14:imgLayer r:embed="rId25">
                    <a14:imgEffect>
                      <a14:backgroundRemoval t="18692" b="37103" l="43136" r="50864">
                        <a14:backgroundMark x1="48909" y1="35981" x2="48909" y2="35981"/>
                      </a14:backgroundRemoval>
                    </a14:imgEffect>
                  </a14:imgLayer>
                </a14:imgProps>
              </a:ext>
              <a:ext uri="{28A0092B-C50C-407E-A947-70E740481C1C}">
                <a14:useLocalDpi xmlns="" xmlns:a14="http://schemas.microsoft.com/office/drawing/2010/main" val="0"/>
              </a:ext>
            </a:extLst>
          </a:blip>
          <a:srcRect l="41889" t="19093" r="49349" b="61814"/>
          <a:stretch/>
        </p:blipFill>
        <p:spPr>
          <a:xfrm>
            <a:off x="1873991" y="2992726"/>
            <a:ext cx="1592943" cy="1688379"/>
          </a:xfrm>
          <a:prstGeom prst="rect">
            <a:avLst/>
          </a:prstGeom>
        </p:spPr>
      </p:pic>
      <p:pic>
        <p:nvPicPr>
          <p:cNvPr id="26" name="Picture 25"/>
          <p:cNvPicPr>
            <a:picLocks noChangeAspect="1"/>
          </p:cNvPicPr>
          <p:nvPr/>
        </p:nvPicPr>
        <p:blipFill rotWithShape="1">
          <a:blip r:embed="rId24" cstate="print">
            <a:extLst>
              <a:ext uri="{BEBA8EAE-BF5A-486C-A8C5-ECC9F3942E4B}">
                <a14:imgProps xmlns="" xmlns:a14="http://schemas.microsoft.com/office/drawing/2010/main">
                  <a14:imgLayer r:embed="rId25">
                    <a14:imgEffect>
                      <a14:backgroundRemoval t="18692" b="37103" l="43136" r="50864">
                        <a14:backgroundMark x1="48909" y1="35981" x2="48909" y2="35981"/>
                      </a14:backgroundRemoval>
                    </a14:imgEffect>
                  </a14:imgLayer>
                </a14:imgProps>
              </a:ext>
              <a:ext uri="{28A0092B-C50C-407E-A947-70E740481C1C}">
                <a14:useLocalDpi xmlns="" xmlns:a14="http://schemas.microsoft.com/office/drawing/2010/main" val="0"/>
              </a:ext>
            </a:extLst>
          </a:blip>
          <a:srcRect l="41889" t="19093" r="49349" b="61814"/>
          <a:stretch/>
        </p:blipFill>
        <p:spPr>
          <a:xfrm>
            <a:off x="3360057" y="3101878"/>
            <a:ext cx="1592943" cy="1688379"/>
          </a:xfrm>
          <a:prstGeom prst="rect">
            <a:avLst/>
          </a:prstGeom>
        </p:spPr>
      </p:pic>
      <p:pic>
        <p:nvPicPr>
          <p:cNvPr id="28" name="Picture 27"/>
          <p:cNvPicPr>
            <a:picLocks noChangeAspect="1"/>
          </p:cNvPicPr>
          <p:nvPr/>
        </p:nvPicPr>
        <p:blipFill rotWithShape="1">
          <a:blip r:embed="rId24" cstate="print">
            <a:extLst>
              <a:ext uri="{BEBA8EAE-BF5A-486C-A8C5-ECC9F3942E4B}">
                <a14:imgProps xmlns="" xmlns:a14="http://schemas.microsoft.com/office/drawing/2010/main">
                  <a14:imgLayer r:embed="rId25">
                    <a14:imgEffect>
                      <a14:backgroundRemoval t="18692" b="37103" l="43136" r="50864">
                        <a14:backgroundMark x1="48909" y1="35981" x2="48909" y2="35981"/>
                      </a14:backgroundRemoval>
                    </a14:imgEffect>
                  </a14:imgLayer>
                </a14:imgProps>
              </a:ext>
              <a:ext uri="{28A0092B-C50C-407E-A947-70E740481C1C}">
                <a14:useLocalDpi xmlns="" xmlns:a14="http://schemas.microsoft.com/office/drawing/2010/main" val="0"/>
              </a:ext>
            </a:extLst>
          </a:blip>
          <a:srcRect l="41889" t="19093" r="49349" b="61814"/>
          <a:stretch/>
        </p:blipFill>
        <p:spPr>
          <a:xfrm>
            <a:off x="4953000" y="3093296"/>
            <a:ext cx="1592943" cy="1688379"/>
          </a:xfrm>
          <a:prstGeom prst="rect">
            <a:avLst/>
          </a:prstGeom>
        </p:spPr>
      </p:pic>
      <p:pic>
        <p:nvPicPr>
          <p:cNvPr id="29" name="Picture 28"/>
          <p:cNvPicPr>
            <a:picLocks noChangeAspect="1"/>
          </p:cNvPicPr>
          <p:nvPr/>
        </p:nvPicPr>
        <p:blipFill rotWithShape="1">
          <a:blip r:embed="rId24" cstate="print">
            <a:extLst>
              <a:ext uri="{BEBA8EAE-BF5A-486C-A8C5-ECC9F3942E4B}">
                <a14:imgProps xmlns="" xmlns:a14="http://schemas.microsoft.com/office/drawing/2010/main">
                  <a14:imgLayer r:embed="rId25">
                    <a14:imgEffect>
                      <a14:backgroundRemoval t="18692" b="37103" l="43136" r="50864">
                        <a14:backgroundMark x1="48909" y1="35981" x2="48909" y2="35981"/>
                      </a14:backgroundRemoval>
                    </a14:imgEffect>
                  </a14:imgLayer>
                </a14:imgProps>
              </a:ext>
              <a:ext uri="{28A0092B-C50C-407E-A947-70E740481C1C}">
                <a14:useLocalDpi xmlns="" xmlns:a14="http://schemas.microsoft.com/office/drawing/2010/main" val="0"/>
              </a:ext>
            </a:extLst>
          </a:blip>
          <a:srcRect l="41889" t="19093" r="49349" b="61814"/>
          <a:stretch/>
        </p:blipFill>
        <p:spPr>
          <a:xfrm>
            <a:off x="6455888" y="3072395"/>
            <a:ext cx="1592943" cy="1688379"/>
          </a:xfrm>
          <a:prstGeom prst="rect">
            <a:avLst/>
          </a:prstGeom>
        </p:spPr>
      </p:pic>
      <p:pic>
        <p:nvPicPr>
          <p:cNvPr id="6" name="Picture 5"/>
          <p:cNvPicPr>
            <a:picLocks noChangeAspect="1"/>
          </p:cNvPicPr>
          <p:nvPr/>
        </p:nvPicPr>
        <p:blipFill rotWithShape="1">
          <a:blip r:embed="rId26" cstate="print">
            <a:extLst>
              <a:ext uri="{BEBA8EAE-BF5A-486C-A8C5-ECC9F3942E4B}">
                <a14:imgProps xmlns="" xmlns:a14="http://schemas.microsoft.com/office/drawing/2010/main">
                  <a14:imgLayer r:embed="rId25">
                    <a14:imgEffect>
                      <a14:backgroundRemoval t="51682" b="82430" l="49409" r="57682"/>
                    </a14:imgEffect>
                  </a14:imgLayer>
                </a14:imgProps>
              </a:ext>
              <a:ext uri="{28A0092B-C50C-407E-A947-70E740481C1C}">
                <a14:useLocalDpi xmlns="" xmlns:a14="http://schemas.microsoft.com/office/drawing/2010/main" val="0"/>
              </a:ext>
            </a:extLst>
          </a:blip>
          <a:srcRect l="50075" t="62249" r="42493" b="16200"/>
          <a:stretch/>
        </p:blipFill>
        <p:spPr>
          <a:xfrm>
            <a:off x="3730666" y="309551"/>
            <a:ext cx="1222334" cy="1724031"/>
          </a:xfrm>
          <a:prstGeom prst="rect">
            <a:avLst/>
          </a:prstGeom>
        </p:spPr>
      </p:pic>
      <p:pic>
        <p:nvPicPr>
          <p:cNvPr id="30" name="Picture 29"/>
          <p:cNvPicPr>
            <a:picLocks noChangeAspect="1"/>
          </p:cNvPicPr>
          <p:nvPr/>
        </p:nvPicPr>
        <p:blipFill rotWithShape="1">
          <a:blip r:embed="rId26" cstate="print">
            <a:extLst>
              <a:ext uri="{BEBA8EAE-BF5A-486C-A8C5-ECC9F3942E4B}">
                <a14:imgProps xmlns="" xmlns:a14="http://schemas.microsoft.com/office/drawing/2010/main">
                  <a14:imgLayer r:embed="rId25">
                    <a14:imgEffect>
                      <a14:backgroundRemoval t="51682" b="82430" l="49409" r="57682"/>
                    </a14:imgEffect>
                  </a14:imgLayer>
                </a14:imgProps>
              </a:ext>
              <a:ext uri="{28A0092B-C50C-407E-A947-70E740481C1C}">
                <a14:useLocalDpi xmlns="" xmlns:a14="http://schemas.microsoft.com/office/drawing/2010/main" val="0"/>
              </a:ext>
            </a:extLst>
          </a:blip>
          <a:srcRect l="50075" t="62249" r="42493" b="16200"/>
          <a:stretch/>
        </p:blipFill>
        <p:spPr>
          <a:xfrm>
            <a:off x="2137723" y="385486"/>
            <a:ext cx="1222334" cy="1724031"/>
          </a:xfrm>
          <a:prstGeom prst="rect">
            <a:avLst/>
          </a:prstGeom>
        </p:spPr>
      </p:pic>
      <p:pic>
        <p:nvPicPr>
          <p:cNvPr id="31" name="Picture 30"/>
          <p:cNvPicPr>
            <a:picLocks noChangeAspect="1"/>
          </p:cNvPicPr>
          <p:nvPr/>
        </p:nvPicPr>
        <p:blipFill rotWithShape="1">
          <a:blip r:embed="rId26" cstate="print">
            <a:extLst>
              <a:ext uri="{BEBA8EAE-BF5A-486C-A8C5-ECC9F3942E4B}">
                <a14:imgProps xmlns="" xmlns:a14="http://schemas.microsoft.com/office/drawing/2010/main">
                  <a14:imgLayer r:embed="rId25">
                    <a14:imgEffect>
                      <a14:backgroundRemoval t="51682" b="82430" l="49409" r="57682"/>
                    </a14:imgEffect>
                  </a14:imgLayer>
                </a14:imgProps>
              </a:ext>
              <a:ext uri="{28A0092B-C50C-407E-A947-70E740481C1C}">
                <a14:useLocalDpi xmlns="" xmlns:a14="http://schemas.microsoft.com/office/drawing/2010/main" val="0"/>
              </a:ext>
            </a:extLst>
          </a:blip>
          <a:srcRect l="50075" t="62249" r="42493" b="16200"/>
          <a:stretch/>
        </p:blipFill>
        <p:spPr>
          <a:xfrm>
            <a:off x="5323609" y="455881"/>
            <a:ext cx="1222334" cy="1724031"/>
          </a:xfrm>
          <a:prstGeom prst="rect">
            <a:avLst/>
          </a:prstGeom>
        </p:spPr>
      </p:pic>
      <p:pic>
        <p:nvPicPr>
          <p:cNvPr id="32" name="Picture 31"/>
          <p:cNvPicPr>
            <a:picLocks noChangeAspect="1"/>
          </p:cNvPicPr>
          <p:nvPr/>
        </p:nvPicPr>
        <p:blipFill rotWithShape="1">
          <a:blip r:embed="rId26" cstate="print">
            <a:extLst>
              <a:ext uri="{BEBA8EAE-BF5A-486C-A8C5-ECC9F3942E4B}">
                <a14:imgProps xmlns="" xmlns:a14="http://schemas.microsoft.com/office/drawing/2010/main">
                  <a14:imgLayer r:embed="rId25">
                    <a14:imgEffect>
                      <a14:backgroundRemoval t="51682" b="82430" l="49409" r="57682"/>
                    </a14:imgEffect>
                  </a14:imgLayer>
                </a14:imgProps>
              </a:ext>
              <a:ext uri="{28A0092B-C50C-407E-A947-70E740481C1C}">
                <a14:useLocalDpi xmlns="" xmlns:a14="http://schemas.microsoft.com/office/drawing/2010/main" val="0"/>
              </a:ext>
            </a:extLst>
          </a:blip>
          <a:srcRect l="50075" t="62249" r="42493" b="16200"/>
          <a:stretch/>
        </p:blipFill>
        <p:spPr>
          <a:xfrm>
            <a:off x="6813303" y="385486"/>
            <a:ext cx="1222334" cy="1724031"/>
          </a:xfrm>
          <a:prstGeom prst="rect">
            <a:avLst/>
          </a:prstGeom>
        </p:spPr>
      </p:pic>
      <p:pic>
        <p:nvPicPr>
          <p:cNvPr id="7" name="Picture 6"/>
          <p:cNvPicPr>
            <a:picLocks noChangeAspect="1"/>
          </p:cNvPicPr>
          <p:nvPr/>
        </p:nvPicPr>
        <p:blipFill>
          <a:blip r:embed="rId27" cstate="print">
            <a:extLst>
              <a:ext uri="{BEBA8EAE-BF5A-486C-A8C5-ECC9F3942E4B}">
                <a14:imgProps xmlns="" xmlns:a14="http://schemas.microsoft.com/office/drawing/2010/main">
                  <a14:imgLayer r:embed="rId28">
                    <a14:imgEffect>
                      <a14:backgroundRemoval t="2759" b="98276" l="625" r="96875">
                        <a14:foregroundMark x1="13125" y1="46897" x2="13125" y2="46897"/>
                        <a14:foregroundMark x1="13542" y1="54138" x2="13542" y2="54138"/>
                        <a14:foregroundMark x1="16042" y1="63793" x2="16042" y2="63793"/>
                        <a14:foregroundMark x1="9792" y1="67931" x2="9792" y2="67931"/>
                        <a14:foregroundMark x1="7500" y1="56897" x2="9167" y2="55172"/>
                        <a14:foregroundMark x1="6875" y1="59310" x2="7292" y2="56897"/>
                        <a14:foregroundMark x1="8750" y1="46207" x2="5208" y2="51724"/>
                        <a14:foregroundMark x1="15417" y1="44138" x2="12083" y2="46897"/>
                        <a14:foregroundMark x1="16667" y1="53793" x2="12500" y2="54828"/>
                        <a14:foregroundMark x1="17917" y1="61724" x2="15417" y2="66897"/>
                        <a14:foregroundMark x1="5208" y1="60345" x2="2083" y2="64828"/>
                      </a14:backgroundRemoval>
                    </a14:imgEffect>
                  </a14:imgLayer>
                </a14:imgProps>
              </a:ext>
              <a:ext uri="{28A0092B-C50C-407E-A947-70E740481C1C}">
                <a14:useLocalDpi xmlns="" xmlns:a14="http://schemas.microsoft.com/office/drawing/2010/main" val="0"/>
              </a:ext>
            </a:extLst>
          </a:blip>
          <a:stretch>
            <a:fillRect/>
          </a:stretch>
        </p:blipFill>
        <p:spPr>
          <a:xfrm>
            <a:off x="2689844" y="-15174"/>
            <a:ext cx="1362140" cy="822960"/>
          </a:xfrm>
          <a:prstGeom prst="rect">
            <a:avLst/>
          </a:prstGeom>
        </p:spPr>
      </p:pic>
      <p:pic>
        <p:nvPicPr>
          <p:cNvPr id="33" name="Picture 32"/>
          <p:cNvPicPr>
            <a:picLocks noChangeAspect="1"/>
          </p:cNvPicPr>
          <p:nvPr/>
        </p:nvPicPr>
        <p:blipFill>
          <a:blip r:embed="rId29" cstate="print">
            <a:extLst>
              <a:ext uri="{BEBA8EAE-BF5A-486C-A8C5-ECC9F3942E4B}">
                <a14:imgProps xmlns="" xmlns:a14="http://schemas.microsoft.com/office/drawing/2010/main">
                  <a14:imgLayer r:embed="rId30">
                    <a14:imgEffect>
                      <a14:backgroundRemoval t="2759" b="98276" l="625" r="96875">
                        <a14:foregroundMark x1="13125" y1="46897" x2="13125" y2="46897"/>
                        <a14:foregroundMark x1="13542" y1="54138" x2="13542" y2="54138"/>
                        <a14:foregroundMark x1="16042" y1="63793" x2="16042" y2="63793"/>
                        <a14:foregroundMark x1="9792" y1="67931" x2="9792" y2="67931"/>
                        <a14:foregroundMark x1="7500" y1="56897" x2="9167" y2="55172"/>
                        <a14:foregroundMark x1="6875" y1="59310" x2="7292" y2="56897"/>
                        <a14:foregroundMark x1="8750" y1="46207" x2="5208" y2="51724"/>
                        <a14:foregroundMark x1="15417" y1="44138" x2="12083" y2="46897"/>
                        <a14:foregroundMark x1="16667" y1="53793" x2="12500" y2="54828"/>
                        <a14:foregroundMark x1="17917" y1="61724" x2="15417" y2="66897"/>
                        <a14:foregroundMark x1="5208" y1="60345" x2="2083" y2="64828"/>
                      </a14:backgroundRemoval>
                    </a14:imgEffect>
                  </a14:imgLayer>
                </a14:imgProps>
              </a:ext>
              <a:ext uri="{28A0092B-C50C-407E-A947-70E740481C1C}">
                <a14:useLocalDpi xmlns="" xmlns:a14="http://schemas.microsoft.com/office/drawing/2010/main" val="0"/>
              </a:ext>
            </a:extLst>
          </a:blip>
          <a:stretch>
            <a:fillRect/>
          </a:stretch>
        </p:blipFill>
        <p:spPr>
          <a:xfrm>
            <a:off x="4156528" y="0"/>
            <a:ext cx="1404340" cy="848456"/>
          </a:xfrm>
          <a:prstGeom prst="rect">
            <a:avLst/>
          </a:prstGeom>
        </p:spPr>
      </p:pic>
      <p:pic>
        <p:nvPicPr>
          <p:cNvPr id="34" name="Picture 33"/>
          <p:cNvPicPr>
            <a:picLocks noChangeAspect="1"/>
          </p:cNvPicPr>
          <p:nvPr/>
        </p:nvPicPr>
        <p:blipFill>
          <a:blip r:embed="rId29" cstate="print">
            <a:extLst>
              <a:ext uri="{BEBA8EAE-BF5A-486C-A8C5-ECC9F3942E4B}">
                <a14:imgProps xmlns="" xmlns:a14="http://schemas.microsoft.com/office/drawing/2010/main">
                  <a14:imgLayer r:embed="rId30">
                    <a14:imgEffect>
                      <a14:backgroundRemoval t="2759" b="98276" l="625" r="96875">
                        <a14:foregroundMark x1="13125" y1="46897" x2="13125" y2="46897"/>
                        <a14:foregroundMark x1="13542" y1="54138" x2="13542" y2="54138"/>
                        <a14:foregroundMark x1="16042" y1="63793" x2="16042" y2="63793"/>
                        <a14:foregroundMark x1="9792" y1="67931" x2="9792" y2="67931"/>
                        <a14:foregroundMark x1="7500" y1="56897" x2="9167" y2="55172"/>
                        <a14:foregroundMark x1="6875" y1="59310" x2="7292" y2="56897"/>
                        <a14:foregroundMark x1="8750" y1="46207" x2="5208" y2="51724"/>
                        <a14:foregroundMark x1="15417" y1="44138" x2="12083" y2="46897"/>
                        <a14:foregroundMark x1="16667" y1="53793" x2="12500" y2="54828"/>
                        <a14:foregroundMark x1="17917" y1="61724" x2="15417" y2="66897"/>
                        <a14:foregroundMark x1="5208" y1="60345" x2="2083" y2="64828"/>
                      </a14:backgroundRemoval>
                    </a14:imgEffect>
                  </a14:imgLayer>
                </a14:imgProps>
              </a:ext>
              <a:ext uri="{28A0092B-C50C-407E-A947-70E740481C1C}">
                <a14:useLocalDpi xmlns="" xmlns:a14="http://schemas.microsoft.com/office/drawing/2010/main" val="0"/>
              </a:ext>
            </a:extLst>
          </a:blip>
          <a:stretch>
            <a:fillRect/>
          </a:stretch>
        </p:blipFill>
        <p:spPr>
          <a:xfrm>
            <a:off x="5908057" y="0"/>
            <a:ext cx="1404340" cy="848456"/>
          </a:xfrm>
          <a:prstGeom prst="rect">
            <a:avLst/>
          </a:prstGeom>
        </p:spPr>
      </p:pic>
      <p:pic>
        <p:nvPicPr>
          <p:cNvPr id="35" name="Picture 34"/>
          <p:cNvPicPr>
            <a:picLocks noChangeAspect="1"/>
          </p:cNvPicPr>
          <p:nvPr/>
        </p:nvPicPr>
        <p:blipFill>
          <a:blip r:embed="rId29" cstate="print">
            <a:extLst>
              <a:ext uri="{BEBA8EAE-BF5A-486C-A8C5-ECC9F3942E4B}">
                <a14:imgProps xmlns="" xmlns:a14="http://schemas.microsoft.com/office/drawing/2010/main">
                  <a14:imgLayer r:embed="rId30">
                    <a14:imgEffect>
                      <a14:backgroundRemoval t="2759" b="98276" l="625" r="96875">
                        <a14:foregroundMark x1="13125" y1="46897" x2="13125" y2="46897"/>
                        <a14:foregroundMark x1="13542" y1="54138" x2="13542" y2="54138"/>
                        <a14:foregroundMark x1="16042" y1="63793" x2="16042" y2="63793"/>
                        <a14:foregroundMark x1="9792" y1="67931" x2="9792" y2="67931"/>
                        <a14:foregroundMark x1="7500" y1="56897" x2="9167" y2="55172"/>
                        <a14:foregroundMark x1="6875" y1="59310" x2="7292" y2="56897"/>
                        <a14:foregroundMark x1="8750" y1="46207" x2="5208" y2="51724"/>
                        <a14:foregroundMark x1="15417" y1="44138" x2="12083" y2="46897"/>
                        <a14:foregroundMark x1="16667" y1="53793" x2="12500" y2="54828"/>
                        <a14:foregroundMark x1="17917" y1="61724" x2="15417" y2="66897"/>
                        <a14:foregroundMark x1="5208" y1="60345" x2="2083" y2="64828"/>
                      </a14:backgroundRemoval>
                    </a14:imgEffect>
                  </a14:imgLayer>
                </a14:imgProps>
              </a:ext>
              <a:ext uri="{28A0092B-C50C-407E-A947-70E740481C1C}">
                <a14:useLocalDpi xmlns="" xmlns:a14="http://schemas.microsoft.com/office/drawing/2010/main" val="0"/>
              </a:ext>
            </a:extLst>
          </a:blip>
          <a:stretch>
            <a:fillRect/>
          </a:stretch>
        </p:blipFill>
        <p:spPr>
          <a:xfrm>
            <a:off x="7446818" y="31653"/>
            <a:ext cx="1404340" cy="848456"/>
          </a:xfrm>
          <a:prstGeom prst="rect">
            <a:avLst/>
          </a:prstGeom>
        </p:spPr>
      </p:pic>
      <p:pic>
        <p:nvPicPr>
          <p:cNvPr id="36" name="Picture 35"/>
          <p:cNvPicPr>
            <a:picLocks noChangeAspect="1"/>
          </p:cNvPicPr>
          <p:nvPr/>
        </p:nvPicPr>
        <p:blipFill>
          <a:blip r:embed="rId29" cstate="print">
            <a:extLst>
              <a:ext uri="{BEBA8EAE-BF5A-486C-A8C5-ECC9F3942E4B}">
                <a14:imgProps xmlns="" xmlns:a14="http://schemas.microsoft.com/office/drawing/2010/main">
                  <a14:imgLayer r:embed="rId30">
                    <a14:imgEffect>
                      <a14:backgroundRemoval t="2759" b="98276" l="625" r="96875">
                        <a14:foregroundMark x1="13125" y1="46897" x2="13125" y2="46897"/>
                        <a14:foregroundMark x1="13542" y1="54138" x2="13542" y2="54138"/>
                        <a14:foregroundMark x1="16042" y1="63793" x2="16042" y2="63793"/>
                        <a14:foregroundMark x1="9792" y1="67931" x2="9792" y2="67931"/>
                        <a14:foregroundMark x1="7500" y1="56897" x2="9167" y2="55172"/>
                        <a14:foregroundMark x1="6875" y1="59310" x2="7292" y2="56897"/>
                        <a14:foregroundMark x1="8750" y1="46207" x2="5208" y2="51724"/>
                        <a14:foregroundMark x1="15417" y1="44138" x2="12083" y2="46897"/>
                        <a14:foregroundMark x1="16667" y1="53793" x2="12500" y2="54828"/>
                        <a14:foregroundMark x1="17917" y1="61724" x2="15417" y2="66897"/>
                        <a14:foregroundMark x1="5208" y1="60345" x2="2083" y2="64828"/>
                      </a14:backgroundRemoval>
                    </a14:imgEffect>
                  </a14:imgLayer>
                </a14:imgProps>
              </a:ext>
              <a:ext uri="{28A0092B-C50C-407E-A947-70E740481C1C}">
                <a14:useLocalDpi xmlns="" xmlns:a14="http://schemas.microsoft.com/office/drawing/2010/main" val="0"/>
              </a:ext>
            </a:extLst>
          </a:blip>
          <a:stretch>
            <a:fillRect/>
          </a:stretch>
        </p:blipFill>
        <p:spPr>
          <a:xfrm>
            <a:off x="7220113" y="2565236"/>
            <a:ext cx="1404340" cy="848456"/>
          </a:xfrm>
          <a:prstGeom prst="rect">
            <a:avLst/>
          </a:prstGeom>
        </p:spPr>
      </p:pic>
      <p:pic>
        <p:nvPicPr>
          <p:cNvPr id="37" name="Picture 36"/>
          <p:cNvPicPr>
            <a:picLocks noChangeAspect="1"/>
          </p:cNvPicPr>
          <p:nvPr/>
        </p:nvPicPr>
        <p:blipFill>
          <a:blip r:embed="rId29" cstate="print">
            <a:extLst>
              <a:ext uri="{BEBA8EAE-BF5A-486C-A8C5-ECC9F3942E4B}">
                <a14:imgProps xmlns="" xmlns:a14="http://schemas.microsoft.com/office/drawing/2010/main">
                  <a14:imgLayer r:embed="rId30">
                    <a14:imgEffect>
                      <a14:backgroundRemoval t="2759" b="98276" l="625" r="96875">
                        <a14:foregroundMark x1="13125" y1="46897" x2="13125" y2="46897"/>
                        <a14:foregroundMark x1="13542" y1="54138" x2="13542" y2="54138"/>
                        <a14:foregroundMark x1="16042" y1="63793" x2="16042" y2="63793"/>
                        <a14:foregroundMark x1="9792" y1="67931" x2="9792" y2="67931"/>
                        <a14:foregroundMark x1="7500" y1="56897" x2="9167" y2="55172"/>
                        <a14:foregroundMark x1="6875" y1="59310" x2="7292" y2="56897"/>
                        <a14:foregroundMark x1="8750" y1="46207" x2="5208" y2="51724"/>
                        <a14:foregroundMark x1="15417" y1="44138" x2="12083" y2="46897"/>
                        <a14:foregroundMark x1="16667" y1="53793" x2="12500" y2="54828"/>
                        <a14:foregroundMark x1="17917" y1="61724" x2="15417" y2="66897"/>
                        <a14:foregroundMark x1="5208" y1="60345" x2="2083" y2="64828"/>
                      </a14:backgroundRemoval>
                    </a14:imgEffect>
                  </a14:imgLayer>
                </a14:imgProps>
              </a:ext>
              <a:ext uri="{28A0092B-C50C-407E-A947-70E740481C1C}">
                <a14:useLocalDpi xmlns="" xmlns:a14="http://schemas.microsoft.com/office/drawing/2010/main" val="0"/>
              </a:ext>
            </a:extLst>
          </a:blip>
          <a:stretch>
            <a:fillRect/>
          </a:stretch>
        </p:blipFill>
        <p:spPr>
          <a:xfrm>
            <a:off x="5560868" y="2535381"/>
            <a:ext cx="1404340" cy="848456"/>
          </a:xfrm>
          <a:prstGeom prst="rect">
            <a:avLst/>
          </a:prstGeom>
        </p:spPr>
      </p:pic>
      <p:pic>
        <p:nvPicPr>
          <p:cNvPr id="38" name="Picture 37"/>
          <p:cNvPicPr>
            <a:picLocks noChangeAspect="1"/>
          </p:cNvPicPr>
          <p:nvPr/>
        </p:nvPicPr>
        <p:blipFill>
          <a:blip r:embed="rId29" cstate="print">
            <a:extLst>
              <a:ext uri="{BEBA8EAE-BF5A-486C-A8C5-ECC9F3942E4B}">
                <a14:imgProps xmlns="" xmlns:a14="http://schemas.microsoft.com/office/drawing/2010/main">
                  <a14:imgLayer r:embed="rId30">
                    <a14:imgEffect>
                      <a14:backgroundRemoval t="2759" b="98276" l="625" r="96875">
                        <a14:foregroundMark x1="13125" y1="46897" x2="13125" y2="46897"/>
                        <a14:foregroundMark x1="13542" y1="54138" x2="13542" y2="54138"/>
                        <a14:foregroundMark x1="16042" y1="63793" x2="16042" y2="63793"/>
                        <a14:foregroundMark x1="9792" y1="67931" x2="9792" y2="67931"/>
                        <a14:foregroundMark x1="7500" y1="56897" x2="9167" y2="55172"/>
                        <a14:foregroundMark x1="6875" y1="59310" x2="7292" y2="56897"/>
                        <a14:foregroundMark x1="8750" y1="46207" x2="5208" y2="51724"/>
                        <a14:foregroundMark x1="15417" y1="44138" x2="12083" y2="46897"/>
                        <a14:foregroundMark x1="16667" y1="53793" x2="12500" y2="54828"/>
                        <a14:foregroundMark x1="17917" y1="61724" x2="15417" y2="66897"/>
                        <a14:foregroundMark x1="5208" y1="60345" x2="2083" y2="64828"/>
                      </a14:backgroundRemoval>
                    </a14:imgEffect>
                  </a14:imgLayer>
                </a14:imgProps>
              </a:ext>
              <a:ext uri="{28A0092B-C50C-407E-A947-70E740481C1C}">
                <a14:useLocalDpi xmlns="" xmlns:a14="http://schemas.microsoft.com/office/drawing/2010/main" val="0"/>
              </a:ext>
            </a:extLst>
          </a:blip>
          <a:stretch>
            <a:fillRect/>
          </a:stretch>
        </p:blipFill>
        <p:spPr>
          <a:xfrm>
            <a:off x="4156528" y="2599527"/>
            <a:ext cx="1404340" cy="848456"/>
          </a:xfrm>
          <a:prstGeom prst="rect">
            <a:avLst/>
          </a:prstGeom>
        </p:spPr>
      </p:pic>
      <p:pic>
        <p:nvPicPr>
          <p:cNvPr id="39" name="Picture 38"/>
          <p:cNvPicPr>
            <a:picLocks noChangeAspect="1"/>
          </p:cNvPicPr>
          <p:nvPr/>
        </p:nvPicPr>
        <p:blipFill>
          <a:blip r:embed="rId29" cstate="print">
            <a:extLst>
              <a:ext uri="{BEBA8EAE-BF5A-486C-A8C5-ECC9F3942E4B}">
                <a14:imgProps xmlns="" xmlns:a14="http://schemas.microsoft.com/office/drawing/2010/main">
                  <a14:imgLayer r:embed="rId30">
                    <a14:imgEffect>
                      <a14:backgroundRemoval t="2759" b="98276" l="625" r="96875">
                        <a14:foregroundMark x1="13125" y1="46897" x2="13125" y2="46897"/>
                        <a14:foregroundMark x1="13542" y1="54138" x2="13542" y2="54138"/>
                        <a14:foregroundMark x1="16042" y1="63793" x2="16042" y2="63793"/>
                        <a14:foregroundMark x1="9792" y1="67931" x2="9792" y2="67931"/>
                        <a14:foregroundMark x1="7500" y1="56897" x2="9167" y2="55172"/>
                        <a14:foregroundMark x1="6875" y1="59310" x2="7292" y2="56897"/>
                        <a14:foregroundMark x1="8750" y1="46207" x2="5208" y2="51724"/>
                        <a14:foregroundMark x1="15417" y1="44138" x2="12083" y2="46897"/>
                        <a14:foregroundMark x1="16667" y1="53793" x2="12500" y2="54828"/>
                        <a14:foregroundMark x1="17917" y1="61724" x2="15417" y2="66897"/>
                        <a14:foregroundMark x1="5208" y1="60345" x2="2083" y2="64828"/>
                      </a14:backgroundRemoval>
                    </a14:imgEffect>
                  </a14:imgLayer>
                </a14:imgProps>
              </a:ext>
              <a:ext uri="{28A0092B-C50C-407E-A947-70E740481C1C}">
                <a14:useLocalDpi xmlns="" xmlns:a14="http://schemas.microsoft.com/office/drawing/2010/main" val="0"/>
              </a:ext>
            </a:extLst>
          </a:blip>
          <a:stretch>
            <a:fillRect/>
          </a:stretch>
        </p:blipFill>
        <p:spPr>
          <a:xfrm>
            <a:off x="2828389" y="2599527"/>
            <a:ext cx="1404340" cy="848456"/>
          </a:xfrm>
          <a:prstGeom prst="rect">
            <a:avLst/>
          </a:prstGeom>
        </p:spPr>
      </p:pic>
      <p:sp>
        <p:nvSpPr>
          <p:cNvPr id="40" name="Rounded Rectangle 39">
            <a:hlinkClick r:id="rId31" action="ppaction://hlinksldjump"/>
          </p:cNvPr>
          <p:cNvSpPr/>
          <p:nvPr/>
        </p:nvSpPr>
        <p:spPr>
          <a:xfrm>
            <a:off x="7658100" y="639900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itchFamily="18" charset="0"/>
                <a:cs typeface="Times New Roman" pitchFamily="18" charset="0"/>
              </a:rPr>
              <a:t>BÀI MỚI</a:t>
            </a:r>
          </a:p>
        </p:txBody>
      </p:sp>
    </p:spTree>
    <p:extLst>
      <p:ext uri="{BB962C8B-B14F-4D97-AF65-F5344CB8AC3E}">
        <p14:creationId xmlns="" xmlns:p14="http://schemas.microsoft.com/office/powerpoint/2010/main" val="22167857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1000"/>
                                        <p:tgtEl>
                                          <p:spTgt spid="30"/>
                                        </p:tgtEl>
                                      </p:cBhvr>
                                    </p:animEffect>
                                  </p:childTnLst>
                                </p:cTn>
                              </p:par>
                            </p:childTnLst>
                          </p:cTn>
                        </p:par>
                        <p:par>
                          <p:cTn id="14" fill="hold">
                            <p:stCondLst>
                              <p:cond delay="2500"/>
                            </p:stCondLst>
                            <p:childTnLst>
                              <p:par>
                                <p:cTn id="15" presetID="10" presetClass="exit" presetSubtype="0" fill="hold" nodeType="after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anim calcmode="lin" valueType="num">
                                      <p:cBhvr>
                                        <p:cTn id="24" dur="1000" fill="hold"/>
                                        <p:tgtEl>
                                          <p:spTgt spid="33"/>
                                        </p:tgtEl>
                                        <p:attrNameLst>
                                          <p:attrName>ppt_x</p:attrName>
                                        </p:attrNameLst>
                                      </p:cBhvr>
                                      <p:tavLst>
                                        <p:tav tm="0">
                                          <p:val>
                                            <p:strVal val="#ppt_x"/>
                                          </p:val>
                                        </p:tav>
                                        <p:tav tm="100000">
                                          <p:val>
                                            <p:strVal val="#ppt_x"/>
                                          </p:val>
                                        </p:tav>
                                      </p:tavLst>
                                    </p:anim>
                                    <p:anim calcmode="lin" valueType="num">
                                      <p:cBhvr>
                                        <p:cTn id="25" dur="1000" fill="hold"/>
                                        <p:tgtEl>
                                          <p:spTgt spid="33"/>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1000"/>
                                        <p:tgtEl>
                                          <p:spTgt spid="6"/>
                                        </p:tgtEl>
                                      </p:cBhvr>
                                    </p:animEffect>
                                  </p:childTnLst>
                                </p:cTn>
                              </p:par>
                            </p:childTnLst>
                          </p:cTn>
                        </p:par>
                        <p:par>
                          <p:cTn id="30" fill="hold">
                            <p:stCondLst>
                              <p:cond delay="2000"/>
                            </p:stCondLst>
                            <p:childTnLst>
                              <p:par>
                                <p:cTn id="31" presetID="10" presetClass="exit" presetSubtype="0" fill="hold" nodeType="afterEffect">
                                  <p:stCondLst>
                                    <p:cond delay="0"/>
                                  </p:stCondLst>
                                  <p:childTnLst>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22" presetClass="entr" presetSubtype="4"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1000"/>
                                        <p:tgtEl>
                                          <p:spTgt spid="31"/>
                                        </p:tgtEl>
                                      </p:cBhvr>
                                    </p:animEffect>
                                  </p:childTnLst>
                                </p:cTn>
                              </p:par>
                            </p:childTnLst>
                          </p:cTn>
                        </p:par>
                        <p:par>
                          <p:cTn id="46" fill="hold">
                            <p:stCondLst>
                              <p:cond delay="2000"/>
                            </p:stCondLst>
                            <p:childTnLst>
                              <p:par>
                                <p:cTn id="47" presetID="10" presetClass="exit" presetSubtype="0" fill="hold" nodeType="afterEffect">
                                  <p:stCondLst>
                                    <p:cond delay="0"/>
                                  </p:stCondLst>
                                  <p:childTnLst>
                                    <p:animEffect transition="out" filter="fade">
                                      <p:cBhvr>
                                        <p:cTn id="48" dur="500"/>
                                        <p:tgtEl>
                                          <p:spTgt spid="34"/>
                                        </p:tgtEl>
                                      </p:cBhvr>
                                    </p:animEffect>
                                    <p:set>
                                      <p:cBhvr>
                                        <p:cTn id="4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1000"/>
                                        <p:tgtEl>
                                          <p:spTgt spid="35"/>
                                        </p:tgtEl>
                                      </p:cBhvr>
                                    </p:animEffect>
                                    <p:anim calcmode="lin" valueType="num">
                                      <p:cBhvr>
                                        <p:cTn id="56" dur="1000" fill="hold"/>
                                        <p:tgtEl>
                                          <p:spTgt spid="35"/>
                                        </p:tgtEl>
                                        <p:attrNameLst>
                                          <p:attrName>ppt_x</p:attrName>
                                        </p:attrNameLst>
                                      </p:cBhvr>
                                      <p:tavLst>
                                        <p:tav tm="0">
                                          <p:val>
                                            <p:strVal val="#ppt_x"/>
                                          </p:val>
                                        </p:tav>
                                        <p:tav tm="100000">
                                          <p:val>
                                            <p:strVal val="#ppt_x"/>
                                          </p:val>
                                        </p:tav>
                                      </p:tavLst>
                                    </p:anim>
                                    <p:anim calcmode="lin" valueType="num">
                                      <p:cBhvr>
                                        <p:cTn id="57" dur="1000" fill="hold"/>
                                        <p:tgtEl>
                                          <p:spTgt spid="35"/>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22" presetClass="entr" presetSubtype="4" fill="hold"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down)">
                                      <p:cBhvr>
                                        <p:cTn id="61" dur="1000"/>
                                        <p:tgtEl>
                                          <p:spTgt spid="32"/>
                                        </p:tgtEl>
                                      </p:cBhvr>
                                    </p:animEffect>
                                  </p:childTnLst>
                                </p:cTn>
                              </p:par>
                            </p:childTnLst>
                          </p:cTn>
                        </p:par>
                        <p:par>
                          <p:cTn id="62" fill="hold">
                            <p:stCondLst>
                              <p:cond delay="2000"/>
                            </p:stCondLst>
                            <p:childTnLst>
                              <p:par>
                                <p:cTn id="63" presetID="10" presetClass="exit" presetSubtype="0" fill="hold" nodeType="afterEffect">
                                  <p:stCondLst>
                                    <p:cond delay="0"/>
                                  </p:stCondLst>
                                  <p:childTnLst>
                                    <p:animEffect transition="out" filter="fade">
                                      <p:cBhvr>
                                        <p:cTn id="64" dur="500"/>
                                        <p:tgtEl>
                                          <p:spTgt spid="35"/>
                                        </p:tgtEl>
                                      </p:cBhvr>
                                    </p:animEffect>
                                    <p:set>
                                      <p:cBhvr>
                                        <p:cTn id="6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2"/>
                    </p:tgtEl>
                  </p:cond>
                </p:stCondLst>
                <p:endSync evt="end" delay="0">
                  <p:rtn val="all"/>
                </p:endSync>
                <p:childTnLst>
                  <p:par>
                    <p:cTn id="67" fill="hold">
                      <p:stCondLst>
                        <p:cond delay="0"/>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1000"/>
                                        <p:tgtEl>
                                          <p:spTgt spid="39"/>
                                        </p:tgtEl>
                                      </p:cBhvr>
                                    </p:animEffect>
                                    <p:anim calcmode="lin" valueType="num">
                                      <p:cBhvr>
                                        <p:cTn id="72" dur="1000" fill="hold"/>
                                        <p:tgtEl>
                                          <p:spTgt spid="39"/>
                                        </p:tgtEl>
                                        <p:attrNameLst>
                                          <p:attrName>ppt_x</p:attrName>
                                        </p:attrNameLst>
                                      </p:cBhvr>
                                      <p:tavLst>
                                        <p:tav tm="0">
                                          <p:val>
                                            <p:strVal val="#ppt_x"/>
                                          </p:val>
                                        </p:tav>
                                        <p:tav tm="100000">
                                          <p:val>
                                            <p:strVal val="#ppt_x"/>
                                          </p:val>
                                        </p:tav>
                                      </p:tavLst>
                                    </p:anim>
                                    <p:anim calcmode="lin" valueType="num">
                                      <p:cBhvr>
                                        <p:cTn id="73" dur="1000" fill="hold"/>
                                        <p:tgtEl>
                                          <p:spTgt spid="39"/>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22" presetClass="entr" presetSubtype="4" fill="hold" nodeType="after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wipe(down)">
                                      <p:cBhvr>
                                        <p:cTn id="77" dur="1000"/>
                                        <p:tgtEl>
                                          <p:spTgt spid="5"/>
                                        </p:tgtEl>
                                      </p:cBhvr>
                                    </p:animEffect>
                                  </p:childTnLst>
                                </p:cTn>
                              </p:par>
                            </p:childTnLst>
                          </p:cTn>
                        </p:par>
                        <p:par>
                          <p:cTn id="78" fill="hold">
                            <p:stCondLst>
                              <p:cond delay="2000"/>
                            </p:stCondLst>
                            <p:childTnLst>
                              <p:par>
                                <p:cTn id="79" presetID="10" presetClass="exit" presetSubtype="0" fill="hold" nodeType="afterEffect">
                                  <p:stCondLst>
                                    <p:cond delay="0"/>
                                  </p:stCondLst>
                                  <p:childTnLst>
                                    <p:animEffect transition="out" filter="fade">
                                      <p:cBhvr>
                                        <p:cTn id="80" dur="500"/>
                                        <p:tgtEl>
                                          <p:spTgt spid="39"/>
                                        </p:tgtEl>
                                      </p:cBhvr>
                                    </p:animEffect>
                                    <p:set>
                                      <p:cBhvr>
                                        <p:cTn id="8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2" restart="whenNotActive" fill="hold" evtFilter="cancelBubble" nodeType="interactiveSeq">
                <p:stCondLst>
                  <p:cond evt="onClick" delay="0">
                    <p:tgtEl>
                      <p:spTgt spid="23"/>
                    </p:tgtEl>
                  </p:cond>
                </p:stCondLst>
                <p:endSync evt="end" delay="0">
                  <p:rtn val="all"/>
                </p:endSync>
                <p:childTnLst>
                  <p:par>
                    <p:cTn id="83" fill="hold">
                      <p:stCondLst>
                        <p:cond delay="0"/>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1000"/>
                                        <p:tgtEl>
                                          <p:spTgt spid="38"/>
                                        </p:tgtEl>
                                      </p:cBhvr>
                                    </p:animEffect>
                                    <p:anim calcmode="lin" valueType="num">
                                      <p:cBhvr>
                                        <p:cTn id="88" dur="1000" fill="hold"/>
                                        <p:tgtEl>
                                          <p:spTgt spid="38"/>
                                        </p:tgtEl>
                                        <p:attrNameLst>
                                          <p:attrName>ppt_x</p:attrName>
                                        </p:attrNameLst>
                                      </p:cBhvr>
                                      <p:tavLst>
                                        <p:tav tm="0">
                                          <p:val>
                                            <p:strVal val="#ppt_x"/>
                                          </p:val>
                                        </p:tav>
                                        <p:tav tm="100000">
                                          <p:val>
                                            <p:strVal val="#ppt_x"/>
                                          </p:val>
                                        </p:tav>
                                      </p:tavLst>
                                    </p:anim>
                                    <p:anim calcmode="lin" valueType="num">
                                      <p:cBhvr>
                                        <p:cTn id="89" dur="1000" fill="hold"/>
                                        <p:tgtEl>
                                          <p:spTgt spid="38"/>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22" presetClass="entr" presetSubtype="4" fill="hold" nodeType="after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wipe(down)">
                                      <p:cBhvr>
                                        <p:cTn id="93" dur="1000"/>
                                        <p:tgtEl>
                                          <p:spTgt spid="26"/>
                                        </p:tgtEl>
                                      </p:cBhvr>
                                    </p:animEffec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37"/>
                                        </p:tgtEl>
                                        <p:attrNameLst>
                                          <p:attrName>style.visibility</p:attrName>
                                        </p:attrNameLst>
                                      </p:cBhvr>
                                      <p:to>
                                        <p:strVal val="visible"/>
                                      </p:to>
                                    </p:set>
                                    <p:animEffect transition="in" filter="fade">
                                      <p:cBhvr>
                                        <p:cTn id="98" dur="1000"/>
                                        <p:tgtEl>
                                          <p:spTgt spid="37"/>
                                        </p:tgtEl>
                                      </p:cBhvr>
                                    </p:animEffect>
                                    <p:anim calcmode="lin" valueType="num">
                                      <p:cBhvr>
                                        <p:cTn id="99" dur="1000" fill="hold"/>
                                        <p:tgtEl>
                                          <p:spTgt spid="37"/>
                                        </p:tgtEl>
                                        <p:attrNameLst>
                                          <p:attrName>ppt_x</p:attrName>
                                        </p:attrNameLst>
                                      </p:cBhvr>
                                      <p:tavLst>
                                        <p:tav tm="0">
                                          <p:val>
                                            <p:strVal val="#ppt_x"/>
                                          </p:val>
                                        </p:tav>
                                        <p:tav tm="100000">
                                          <p:val>
                                            <p:strVal val="#ppt_x"/>
                                          </p:val>
                                        </p:tav>
                                      </p:tavLst>
                                    </p:anim>
                                    <p:anim calcmode="lin" valueType="num">
                                      <p:cBhvr>
                                        <p:cTn id="100" dur="1000" fill="hold"/>
                                        <p:tgtEl>
                                          <p:spTgt spid="37"/>
                                        </p:tgtEl>
                                        <p:attrNameLst>
                                          <p:attrName>ppt_y</p:attrName>
                                        </p:attrNameLst>
                                      </p:cBhvr>
                                      <p:tavLst>
                                        <p:tav tm="0">
                                          <p:val>
                                            <p:strVal val="#ppt_y+.1"/>
                                          </p:val>
                                        </p:tav>
                                        <p:tav tm="100000">
                                          <p:val>
                                            <p:strVal val="#ppt_y"/>
                                          </p:val>
                                        </p:tav>
                                      </p:tavLst>
                                    </p:anim>
                                  </p:childTnLst>
                                </p:cTn>
                              </p:par>
                            </p:childTnLst>
                          </p:cTn>
                        </p:par>
                        <p:par>
                          <p:cTn id="101" fill="hold">
                            <p:stCondLst>
                              <p:cond delay="1000"/>
                            </p:stCondLst>
                            <p:childTnLst>
                              <p:par>
                                <p:cTn id="102" presetID="10" presetClass="exit" presetSubtype="0" fill="hold" nodeType="afterEffect">
                                  <p:stCondLst>
                                    <p:cond delay="0"/>
                                  </p:stCondLst>
                                  <p:childTnLst>
                                    <p:animEffect transition="out" filter="fade">
                                      <p:cBhvr>
                                        <p:cTn id="103" dur="500"/>
                                        <p:tgtEl>
                                          <p:spTgt spid="38"/>
                                        </p:tgtEl>
                                      </p:cBhvr>
                                    </p:animEffect>
                                    <p:set>
                                      <p:cBhvr>
                                        <p:cTn id="10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05" restart="whenNotActive" fill="hold" evtFilter="cancelBubble" nodeType="interactiveSeq">
                <p:stCondLst>
                  <p:cond evt="onClick" delay="0">
                    <p:tgtEl>
                      <p:spTgt spid="24"/>
                    </p:tgtEl>
                  </p:cond>
                </p:stCondLst>
                <p:endSync evt="end" delay="0">
                  <p:rtn val="all"/>
                </p:endSync>
                <p:childTnLst>
                  <p:par>
                    <p:cTn id="106" fill="hold">
                      <p:stCondLst>
                        <p:cond delay="0"/>
                      </p:stCondLst>
                      <p:childTnLst>
                        <p:par>
                          <p:cTn id="107" fill="hold">
                            <p:stCondLst>
                              <p:cond delay="0"/>
                            </p:stCondLst>
                            <p:childTnLst>
                              <p:par>
                                <p:cTn id="108" presetID="22" presetClass="entr" presetSubtype="4" fill="hold" nodeType="after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wipe(down)">
                                      <p:cBhvr>
                                        <p:cTn id="110" dur="1000"/>
                                        <p:tgtEl>
                                          <p:spTgt spid="28"/>
                                        </p:tgtEl>
                                      </p:cBhvr>
                                    </p:animEffect>
                                  </p:childTnLst>
                                </p:cTn>
                              </p:par>
                            </p:childTnLst>
                          </p:cTn>
                        </p:par>
                        <p:par>
                          <p:cTn id="111" fill="hold">
                            <p:stCondLst>
                              <p:cond delay="1000"/>
                            </p:stCondLst>
                            <p:childTnLst>
                              <p:par>
                                <p:cTn id="112" presetID="10" presetClass="exit" presetSubtype="0" fill="hold" nodeType="afterEffect">
                                  <p:stCondLst>
                                    <p:cond delay="0"/>
                                  </p:stCondLst>
                                  <p:childTnLst>
                                    <p:animEffect transition="out" filter="fade">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5" restart="whenNotActive" fill="hold" evtFilter="cancelBubble" nodeType="interactiveSeq">
                <p:stCondLst>
                  <p:cond evt="onClick" delay="0">
                    <p:tgtEl>
                      <p:spTgt spid="25"/>
                    </p:tgtEl>
                  </p:cond>
                </p:stCondLst>
                <p:endSync evt="end" delay="0">
                  <p:rtn val="all"/>
                </p:endSync>
                <p:childTnLst>
                  <p:par>
                    <p:cTn id="116" fill="hold">
                      <p:stCondLst>
                        <p:cond delay="0"/>
                      </p:stCondLst>
                      <p:childTnLst>
                        <p:par>
                          <p:cTn id="117" fill="hold">
                            <p:stCondLst>
                              <p:cond delay="0"/>
                            </p:stCondLst>
                            <p:childTnLst>
                              <p:par>
                                <p:cTn id="118" presetID="42" presetClass="entr" presetSubtype="0" fill="hold" nodeType="click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fade">
                                      <p:cBhvr>
                                        <p:cTn id="120" dur="1000"/>
                                        <p:tgtEl>
                                          <p:spTgt spid="36"/>
                                        </p:tgtEl>
                                      </p:cBhvr>
                                    </p:animEffect>
                                    <p:anim calcmode="lin" valueType="num">
                                      <p:cBhvr>
                                        <p:cTn id="121" dur="1000" fill="hold"/>
                                        <p:tgtEl>
                                          <p:spTgt spid="36"/>
                                        </p:tgtEl>
                                        <p:attrNameLst>
                                          <p:attrName>ppt_x</p:attrName>
                                        </p:attrNameLst>
                                      </p:cBhvr>
                                      <p:tavLst>
                                        <p:tav tm="0">
                                          <p:val>
                                            <p:strVal val="#ppt_x"/>
                                          </p:val>
                                        </p:tav>
                                        <p:tav tm="100000">
                                          <p:val>
                                            <p:strVal val="#ppt_x"/>
                                          </p:val>
                                        </p:tav>
                                      </p:tavLst>
                                    </p:anim>
                                    <p:anim calcmode="lin" valueType="num">
                                      <p:cBhvr>
                                        <p:cTn id="122" dur="1000" fill="hold"/>
                                        <p:tgtEl>
                                          <p:spTgt spid="36"/>
                                        </p:tgtEl>
                                        <p:attrNameLst>
                                          <p:attrName>ppt_y</p:attrName>
                                        </p:attrNameLst>
                                      </p:cBhvr>
                                      <p:tavLst>
                                        <p:tav tm="0">
                                          <p:val>
                                            <p:strVal val="#ppt_y+.1"/>
                                          </p:val>
                                        </p:tav>
                                        <p:tav tm="100000">
                                          <p:val>
                                            <p:strVal val="#ppt_y"/>
                                          </p:val>
                                        </p:tav>
                                      </p:tavLst>
                                    </p:anim>
                                  </p:childTnLst>
                                </p:cTn>
                              </p:par>
                            </p:childTnLst>
                          </p:cTn>
                        </p:par>
                        <p:par>
                          <p:cTn id="123" fill="hold">
                            <p:stCondLst>
                              <p:cond delay="1000"/>
                            </p:stCondLst>
                            <p:childTnLst>
                              <p:par>
                                <p:cTn id="124" presetID="22" presetClass="entr" presetSubtype="4" fill="hold" nodeType="afterEffect">
                                  <p:stCondLst>
                                    <p:cond delay="0"/>
                                  </p:stCondLst>
                                  <p:childTnLst>
                                    <p:set>
                                      <p:cBhvr>
                                        <p:cTn id="125" dur="1" fill="hold">
                                          <p:stCondLst>
                                            <p:cond delay="0"/>
                                          </p:stCondLst>
                                        </p:cTn>
                                        <p:tgtEl>
                                          <p:spTgt spid="29"/>
                                        </p:tgtEl>
                                        <p:attrNameLst>
                                          <p:attrName>style.visibility</p:attrName>
                                        </p:attrNameLst>
                                      </p:cBhvr>
                                      <p:to>
                                        <p:strVal val="visible"/>
                                      </p:to>
                                    </p:set>
                                    <p:animEffect transition="in" filter="wipe(down)">
                                      <p:cBhvr>
                                        <p:cTn id="126" dur="1000"/>
                                        <p:tgtEl>
                                          <p:spTgt spid="29"/>
                                        </p:tgtEl>
                                      </p:cBhvr>
                                    </p:animEffect>
                                  </p:childTnLst>
                                </p:cTn>
                              </p:par>
                            </p:childTnLst>
                          </p:cTn>
                        </p:par>
                        <p:par>
                          <p:cTn id="127" fill="hold">
                            <p:stCondLst>
                              <p:cond delay="2000"/>
                            </p:stCondLst>
                            <p:childTnLst>
                              <p:par>
                                <p:cTn id="128" presetID="10" presetClass="exit" presetSubtype="0" fill="hold" nodeType="afterEffect">
                                  <p:stCondLst>
                                    <p:cond delay="0"/>
                                  </p:stCondLst>
                                  <p:childTnLst>
                                    <p:animEffect transition="out" filter="fade">
                                      <p:cBhvr>
                                        <p:cTn id="129" dur="500"/>
                                        <p:tgtEl>
                                          <p:spTgt spid="36"/>
                                        </p:tgtEl>
                                      </p:cBhvr>
                                    </p:animEffect>
                                    <p:set>
                                      <p:cBhvr>
                                        <p:cTn id="13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CF5350-7429-478B-B9DF-32230173CA23}"/>
              </a:ext>
            </a:extLst>
          </p:cNvPr>
          <p:cNvSpPr>
            <a:spLocks noGrp="1"/>
          </p:cNvSpPr>
          <p:nvPr>
            <p:ph type="title"/>
          </p:nvPr>
        </p:nvSpPr>
        <p:spPr>
          <a:xfrm>
            <a:off x="508001" y="1314450"/>
            <a:ext cx="6447501" cy="513471"/>
          </a:xfrm>
        </p:spPr>
        <p:txBody>
          <a:bodyPr>
            <a:normAutofit/>
          </a:bodyPr>
          <a:lstStyle/>
          <a:p>
            <a:r>
              <a:rPr lang="vi-VN" sz="2400" dirty="0">
                <a:latin typeface="Times New Roman" panose="02020603050405020304" pitchFamily="18" charset="0"/>
                <a:cs typeface="Times New Roman" panose="02020603050405020304" pitchFamily="18" charset="0"/>
              </a:rPr>
              <a:t>Những khó khăn của sông hồ</a:t>
            </a:r>
          </a:p>
        </p:txBody>
      </p:sp>
      <p:pic>
        <p:nvPicPr>
          <p:cNvPr id="5" name="Picture 4">
            <a:extLst>
              <a:ext uri="{FF2B5EF4-FFF2-40B4-BE49-F238E27FC236}">
                <a16:creationId xmlns="" xmlns:a16="http://schemas.microsoft.com/office/drawing/2014/main" id="{17B240FF-FE74-42E2-9309-D2596C892412}"/>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59698" y="857250"/>
            <a:ext cx="7722191" cy="5158182"/>
          </a:xfrm>
          <a:prstGeom prst="rect">
            <a:avLst/>
          </a:prstGeom>
        </p:spPr>
      </p:pic>
    </p:spTree>
    <p:extLst>
      <p:ext uri="{BB962C8B-B14F-4D97-AF65-F5344CB8AC3E}">
        <p14:creationId xmlns="" xmlns:p14="http://schemas.microsoft.com/office/powerpoint/2010/main" val="3957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 xmlns:a16="http://schemas.microsoft.com/office/drawing/2014/main" id="{5E725655-46BF-4E4E-9C56-C04C6148FE8D}"/>
              </a:ext>
            </a:extLst>
          </p:cNvPr>
          <p:cNvGraphicFramePr>
            <a:graphicFrameLocks noGrp="1"/>
          </p:cNvGraphicFramePr>
          <p:nvPr/>
        </p:nvGraphicFramePr>
        <p:xfrm>
          <a:off x="0" y="857252"/>
          <a:ext cx="9126416" cy="2933113"/>
        </p:xfrm>
        <a:graphic>
          <a:graphicData uri="http://schemas.openxmlformats.org/drawingml/2006/table">
            <a:tbl>
              <a:tblPr firstRow="1" bandRow="1">
                <a:tableStyleId>{5C22544A-7EE6-4342-B048-85BDC9FD1C3A}</a:tableStyleId>
              </a:tblPr>
              <a:tblGrid>
                <a:gridCol w="1084223">
                  <a:extLst>
                    <a:ext uri="{9D8B030D-6E8A-4147-A177-3AD203B41FA5}">
                      <a16:colId xmlns="" xmlns:a16="http://schemas.microsoft.com/office/drawing/2014/main" val="2915627449"/>
                    </a:ext>
                  </a:extLst>
                </a:gridCol>
                <a:gridCol w="8042193">
                  <a:extLst>
                    <a:ext uri="{9D8B030D-6E8A-4147-A177-3AD203B41FA5}">
                      <a16:colId xmlns="" xmlns:a16="http://schemas.microsoft.com/office/drawing/2014/main" val="2129604631"/>
                    </a:ext>
                  </a:extLst>
                </a:gridCol>
              </a:tblGrid>
              <a:tr h="666209">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Yếu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endParaRPr lang="vi-VN"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d. Bi</a:t>
                      </a:r>
                      <a:r>
                        <a:rPr lang="en-US" sz="2400" dirty="0" err="1">
                          <a:solidFill>
                            <a:schemeClr val="tx1"/>
                          </a:solidFill>
                          <a:latin typeface="Times New Roman" panose="02020603050405020304" pitchFamily="18" charset="0"/>
                          <a:cs typeface="Times New Roman" panose="02020603050405020304" pitchFamily="18" charset="0"/>
                        </a:rPr>
                        <a:t>ển</a:t>
                      </a:r>
                      <a:endParaRPr lang="vi-VN"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24742609"/>
                  </a:ext>
                </a:extLst>
              </a:tr>
              <a:tr h="2266904">
                <a:tc>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Đặc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điểm</a:t>
                      </a:r>
                      <a:endParaRPr lang="vi-VN"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76241183"/>
                  </a:ext>
                </a:extLst>
              </a:tr>
            </a:tbl>
          </a:graphicData>
        </a:graphic>
      </p:graphicFrame>
      <p:sp>
        <p:nvSpPr>
          <p:cNvPr id="9" name="Rectangle 8">
            <a:extLst>
              <a:ext uri="{FF2B5EF4-FFF2-40B4-BE49-F238E27FC236}">
                <a16:creationId xmlns="" xmlns:a16="http://schemas.microsoft.com/office/drawing/2014/main" id="{818D1A19-509A-45C5-8E71-690DB6702905}"/>
              </a:ext>
            </a:extLst>
          </p:cNvPr>
          <p:cNvSpPr/>
          <p:nvPr/>
        </p:nvSpPr>
        <p:spPr>
          <a:xfrm>
            <a:off x="1213339" y="1553602"/>
            <a:ext cx="7828670" cy="1875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225"/>
              </a:lnSpc>
            </a:pPr>
            <a:r>
              <a:rPr lang="vi-VN" sz="2400" dirty="0">
                <a:solidFill>
                  <a:schemeClr val="tx1"/>
                </a:solidFill>
                <a:latin typeface="Times New Roman" panose="02020603050405020304" pitchFamily="18" charset="0"/>
                <a:cs typeface="Times New Roman" panose="02020603050405020304" pitchFamily="18" charset="0"/>
              </a:rPr>
              <a:t>- Đông Nam Á có vùng biển rộng, nhiều ngư trường lớn.</a:t>
            </a:r>
          </a:p>
          <a:p>
            <a:pPr>
              <a:lnSpc>
                <a:spcPts val="3225"/>
              </a:lnSpc>
            </a:pPr>
            <a:r>
              <a:rPr lang="vi-VN" sz="2400" dirty="0">
                <a:solidFill>
                  <a:schemeClr val="tx1"/>
                </a:solidFill>
                <a:latin typeface="Times New Roman" panose="02020603050405020304" pitchFamily="18" charset="0"/>
                <a:cs typeface="Times New Roman" panose="02020603050405020304" pitchFamily="18" charset="0"/>
              </a:rPr>
              <a:t>- Có nhiều bãi biển đẹp. </a:t>
            </a:r>
          </a:p>
          <a:p>
            <a:pPr>
              <a:lnSpc>
                <a:spcPts val="3225"/>
              </a:lnSpc>
            </a:pPr>
            <a:r>
              <a:rPr lang="vi-VN" sz="2400" dirty="0">
                <a:solidFill>
                  <a:schemeClr val="tx1"/>
                </a:solidFill>
                <a:latin typeface="Times New Roman" panose="02020603050405020304" pitchFamily="18" charset="0"/>
                <a:cs typeface="Times New Roman" panose="02020603050405020304" pitchFamily="18" charset="0"/>
              </a:rPr>
              <a:t>- Có nguồn khoáng sản và sinh vật biển phong phú,... </a:t>
            </a:r>
          </a:p>
        </p:txBody>
      </p:sp>
    </p:spTree>
    <p:extLst>
      <p:ext uri="{BB962C8B-B14F-4D97-AF65-F5344CB8AC3E}">
        <p14:creationId xmlns="" xmlns:p14="http://schemas.microsoft.com/office/powerpoint/2010/main" val="107817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DF81D5-E9EA-4106-9526-138E4FD07AE5}"/>
              </a:ext>
            </a:extLst>
          </p:cNvPr>
          <p:cNvSpPr>
            <a:spLocks noGrp="1"/>
          </p:cNvSpPr>
          <p:nvPr>
            <p:ph type="title"/>
          </p:nvPr>
        </p:nvSpPr>
        <p:spPr/>
        <p:txBody>
          <a:bodyPr/>
          <a:lstStyle/>
          <a:p>
            <a:endParaRPr lang="vi-VN"/>
          </a:p>
        </p:txBody>
      </p:sp>
      <p:pic>
        <p:nvPicPr>
          <p:cNvPr id="5" name="Content Placeholder 4">
            <a:extLst>
              <a:ext uri="{FF2B5EF4-FFF2-40B4-BE49-F238E27FC236}">
                <a16:creationId xmlns="" xmlns:a16="http://schemas.microsoft.com/office/drawing/2014/main" id="{70743447-36E6-4F3E-82D4-ACD7F50D62E3}"/>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354607" y="857250"/>
            <a:ext cx="5600895" cy="5147536"/>
          </a:xfrm>
        </p:spPr>
      </p:pic>
      <p:pic>
        <p:nvPicPr>
          <p:cNvPr id="69636" name="Picture 4" descr="D:\BÌNH GA\SOẠN MẪU\anh-bai-bien-nha-trang-dep_085935532.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82215" y="857250"/>
            <a:ext cx="7200900" cy="514350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456591A4-4795-460A-BF21-AAB9C0678324}"/>
              </a:ext>
            </a:extLst>
          </p:cNvPr>
          <p:cNvSpPr/>
          <p:nvPr/>
        </p:nvSpPr>
        <p:spPr>
          <a:xfrm>
            <a:off x="827770" y="948990"/>
            <a:ext cx="2990140" cy="461665"/>
          </a:xfrm>
          <a:prstGeom prst="rect">
            <a:avLst/>
          </a:prstGeom>
          <a:solidFill>
            <a:schemeClr val="bg1"/>
          </a:solidFill>
          <a:ln>
            <a:solidFill>
              <a:schemeClr val="tx1"/>
            </a:solidFill>
          </a:ln>
        </p:spPr>
        <p:txBody>
          <a:bodyPr wrap="square">
            <a:spAutoFit/>
          </a:bodyPr>
          <a:lstStyle/>
          <a:p>
            <a:r>
              <a:rPr lang="en-US" sz="2400" dirty="0" err="1">
                <a:latin typeface="Times New Roman" panose="02020603050405020304" pitchFamily="18" charset="0"/>
                <a:cs typeface="Times New Roman" panose="02020603050405020304" pitchFamily="18" charset="0"/>
              </a:rPr>
              <a:t>Nha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endParaRPr lang="vi-VN" sz="2400" dirty="0">
              <a:latin typeface="Times New Roman" panose="02020603050405020304" pitchFamily="18" charset="0"/>
              <a:cs typeface="Times New Roman" panose="02020603050405020304" pitchFamily="18" charset="0"/>
            </a:endParaRPr>
          </a:p>
        </p:txBody>
      </p:sp>
      <p:pic>
        <p:nvPicPr>
          <p:cNvPr id="69637" name="Picture 5" descr="D:\BÌNH GA\SOẠN MẪU\du-lich-phu-quoc-kinh-nghiem-va-thong-tin-huu-ich.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 y="857251"/>
            <a:ext cx="9143999" cy="514349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456591A4-4795-460A-BF21-AAB9C0678324}"/>
              </a:ext>
            </a:extLst>
          </p:cNvPr>
          <p:cNvSpPr/>
          <p:nvPr/>
        </p:nvSpPr>
        <p:spPr>
          <a:xfrm>
            <a:off x="264153" y="950079"/>
            <a:ext cx="2990140" cy="461665"/>
          </a:xfrm>
          <a:prstGeom prst="rect">
            <a:avLst/>
          </a:prstGeom>
          <a:solidFill>
            <a:schemeClr val="bg1"/>
          </a:solidFill>
          <a:ln>
            <a:solidFill>
              <a:schemeClr val="tx1"/>
            </a:solidFill>
          </a:ln>
        </p:spPr>
        <p:txBody>
          <a:bodyPr wrap="square">
            <a:spAutoFit/>
          </a:bodyPr>
          <a:lstStyle/>
          <a:p>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endParaRPr lang="vi-VN" sz="2400" dirty="0">
              <a:latin typeface="Times New Roman" panose="02020603050405020304" pitchFamily="18" charset="0"/>
              <a:cs typeface="Times New Roman" panose="02020603050405020304" pitchFamily="18" charset="0"/>
            </a:endParaRPr>
          </a:p>
        </p:txBody>
      </p:sp>
      <p:pic>
        <p:nvPicPr>
          <p:cNvPr id="69638" name="Picture 6" descr="D:\BÌNH GA\dao-Similan.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857250"/>
            <a:ext cx="9143999" cy="5153922"/>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456591A4-4795-460A-BF21-AAB9C0678324}"/>
              </a:ext>
            </a:extLst>
          </p:cNvPr>
          <p:cNvSpPr/>
          <p:nvPr/>
        </p:nvSpPr>
        <p:spPr>
          <a:xfrm>
            <a:off x="2459501" y="5562168"/>
            <a:ext cx="3878237" cy="461665"/>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Quần đảo Similan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Lan</a:t>
            </a:r>
            <a:endParaRPr lang="vi-VN" sz="2400" dirty="0">
              <a:latin typeface="Times New Roman" panose="02020603050405020304" pitchFamily="18" charset="0"/>
              <a:cs typeface="Times New Roman" panose="02020603050405020304" pitchFamily="18" charset="0"/>
            </a:endParaRPr>
          </a:p>
        </p:txBody>
      </p:sp>
      <p:pic>
        <p:nvPicPr>
          <p:cNvPr id="69639" name="Picture 7" descr="D:\BÌNH GA\SOẠN MẪU\boracay-island-real-estate.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0" y="857250"/>
            <a:ext cx="9130472" cy="5143499"/>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Rectangle 13">
            <a:extLst>
              <a:ext uri="{FF2B5EF4-FFF2-40B4-BE49-F238E27FC236}">
                <a16:creationId xmlns="" xmlns:a16="http://schemas.microsoft.com/office/drawing/2014/main" id="{456591A4-4795-460A-BF21-AAB9C0678324}"/>
              </a:ext>
            </a:extLst>
          </p:cNvPr>
          <p:cNvSpPr/>
          <p:nvPr/>
        </p:nvSpPr>
        <p:spPr>
          <a:xfrm>
            <a:off x="2143546" y="857250"/>
            <a:ext cx="3390151" cy="461665"/>
          </a:xfrm>
          <a:prstGeom prst="rect">
            <a:avLst/>
          </a:prstGeom>
          <a:solidFill>
            <a:schemeClr val="bg1"/>
          </a:solidFill>
          <a:ln>
            <a:solidFill>
              <a:schemeClr val="tx1"/>
            </a:solidFill>
          </a:ln>
        </p:spPr>
        <p:txBody>
          <a:bodyPr wrap="square">
            <a:spAutoFit/>
          </a:bodyPr>
          <a:lstStyle/>
          <a:p>
            <a:r>
              <a:rPr lang="vi-VN" sz="2400" dirty="0">
                <a:latin typeface="Times New Roman" panose="02020603050405020304" pitchFamily="18" charset="0"/>
                <a:cs typeface="Times New Roman" panose="02020603050405020304" pitchFamily="18" charset="0"/>
              </a:rPr>
              <a:t>Đảo Boracay– </a:t>
            </a:r>
            <a:r>
              <a:rPr lang="en-US" sz="2400" dirty="0">
                <a:latin typeface="Times New Roman" panose="02020603050405020304" pitchFamily="18" charset="0"/>
                <a:cs typeface="Times New Roman" panose="02020603050405020304" pitchFamily="18" charset="0"/>
              </a:rPr>
              <a:t>Philippines</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97119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9636"/>
                                        </p:tgtEl>
                                        <p:attrNameLst>
                                          <p:attrName>style.visibility</p:attrName>
                                        </p:attrNameLst>
                                      </p:cBhvr>
                                      <p:to>
                                        <p:strVal val="visible"/>
                                      </p:to>
                                    </p:set>
                                    <p:animEffect transition="in" filter="fade">
                                      <p:cBhvr>
                                        <p:cTn id="18" dur="1000"/>
                                        <p:tgtEl>
                                          <p:spTgt spid="69636"/>
                                        </p:tgtEl>
                                      </p:cBhvr>
                                    </p:animEffect>
                                    <p:anim calcmode="lin" valueType="num">
                                      <p:cBhvr>
                                        <p:cTn id="19" dur="1000" fill="hold"/>
                                        <p:tgtEl>
                                          <p:spTgt spid="69636"/>
                                        </p:tgtEl>
                                        <p:attrNameLst>
                                          <p:attrName>ppt_x</p:attrName>
                                        </p:attrNameLst>
                                      </p:cBhvr>
                                      <p:tavLst>
                                        <p:tav tm="0">
                                          <p:val>
                                            <p:strVal val="#ppt_x"/>
                                          </p:val>
                                        </p:tav>
                                        <p:tav tm="100000">
                                          <p:val>
                                            <p:strVal val="#ppt_x"/>
                                          </p:val>
                                        </p:tav>
                                      </p:tavLst>
                                    </p:anim>
                                    <p:anim calcmode="lin" valueType="num">
                                      <p:cBhvr>
                                        <p:cTn id="20" dur="1000" fill="hold"/>
                                        <p:tgtEl>
                                          <p:spTgt spid="6963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9637"/>
                                        </p:tgtEl>
                                        <p:attrNameLst>
                                          <p:attrName>style.visibility</p:attrName>
                                        </p:attrNameLst>
                                      </p:cBhvr>
                                      <p:to>
                                        <p:strVal val="visible"/>
                                      </p:to>
                                    </p:set>
                                    <p:animEffect transition="in" filter="fade">
                                      <p:cBhvr>
                                        <p:cTn id="30" dur="1000"/>
                                        <p:tgtEl>
                                          <p:spTgt spid="69637"/>
                                        </p:tgtEl>
                                      </p:cBhvr>
                                    </p:animEffect>
                                    <p:anim calcmode="lin" valueType="num">
                                      <p:cBhvr>
                                        <p:cTn id="31" dur="1000" fill="hold"/>
                                        <p:tgtEl>
                                          <p:spTgt spid="69637"/>
                                        </p:tgtEl>
                                        <p:attrNameLst>
                                          <p:attrName>ppt_x</p:attrName>
                                        </p:attrNameLst>
                                      </p:cBhvr>
                                      <p:tavLst>
                                        <p:tav tm="0">
                                          <p:val>
                                            <p:strVal val="#ppt_x"/>
                                          </p:val>
                                        </p:tav>
                                        <p:tav tm="100000">
                                          <p:val>
                                            <p:strVal val="#ppt_x"/>
                                          </p:val>
                                        </p:tav>
                                      </p:tavLst>
                                    </p:anim>
                                    <p:anim calcmode="lin" valueType="num">
                                      <p:cBhvr>
                                        <p:cTn id="32" dur="1000" fill="hold"/>
                                        <p:tgtEl>
                                          <p:spTgt spid="6963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69638"/>
                                        </p:tgtEl>
                                        <p:attrNameLst>
                                          <p:attrName>style.visibility</p:attrName>
                                        </p:attrNameLst>
                                      </p:cBhvr>
                                      <p:to>
                                        <p:strVal val="visible"/>
                                      </p:to>
                                    </p:set>
                                    <p:animEffect transition="in" filter="wipe(down)">
                                      <p:cBhvr>
                                        <p:cTn id="40" dur="500"/>
                                        <p:tgtEl>
                                          <p:spTgt spid="69638"/>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heel(1)">
                                      <p:cBhvr>
                                        <p:cTn id="45" dur="2000"/>
                                        <p:tgtEl>
                                          <p:spTgt spid="14"/>
                                        </p:tgtEl>
                                      </p:cBhvr>
                                    </p:animEffect>
                                  </p:childTnLst>
                                </p:cTn>
                              </p:par>
                              <p:par>
                                <p:cTn id="46" presetID="21" presetClass="entr" presetSubtype="1" fill="hold" nodeType="withEffect">
                                  <p:stCondLst>
                                    <p:cond delay="0"/>
                                  </p:stCondLst>
                                  <p:childTnLst>
                                    <p:set>
                                      <p:cBhvr>
                                        <p:cTn id="47" dur="1" fill="hold">
                                          <p:stCondLst>
                                            <p:cond delay="0"/>
                                          </p:stCondLst>
                                        </p:cTn>
                                        <p:tgtEl>
                                          <p:spTgt spid="69639"/>
                                        </p:tgtEl>
                                        <p:attrNameLst>
                                          <p:attrName>style.visibility</p:attrName>
                                        </p:attrNameLst>
                                      </p:cBhvr>
                                      <p:to>
                                        <p:strVal val="visible"/>
                                      </p:to>
                                    </p:set>
                                    <p:animEffect transition="in" filter="wheel(1)">
                                      <p:cBhvr>
                                        <p:cTn id="48" dur="2000"/>
                                        <p:tgtEl>
                                          <p:spTgt spid="69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D:\BÌNH GA\SOẠN MẪU\Brunei-oil-and-gas-fields.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59332" y="857250"/>
            <a:ext cx="6692855" cy="51435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456591A4-4795-460A-BF21-AAB9C0678324}"/>
              </a:ext>
            </a:extLst>
          </p:cNvPr>
          <p:cNvSpPr/>
          <p:nvPr/>
        </p:nvSpPr>
        <p:spPr>
          <a:xfrm>
            <a:off x="1776998" y="5562169"/>
            <a:ext cx="4726278" cy="830997"/>
          </a:xfrm>
          <a:prstGeom prst="rect">
            <a:avLst/>
          </a:prstGeom>
          <a:solidFill>
            <a:schemeClr val="bg1"/>
          </a:solidFill>
          <a:ln>
            <a:solidFill>
              <a:schemeClr val="tx1"/>
            </a:solidFill>
          </a:ln>
        </p:spPr>
        <p:txBody>
          <a:bodyPr wrap="square">
            <a:spAutoFit/>
          </a:bodyPr>
          <a:lstStyle/>
          <a:p>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Bru-nây</a:t>
            </a:r>
            <a:endParaRPr lang="vi-VN" sz="2400" dirty="0">
              <a:latin typeface="Times New Roman" panose="02020603050405020304" pitchFamily="18" charset="0"/>
              <a:cs typeface="Times New Roman" panose="02020603050405020304" pitchFamily="18" charset="0"/>
            </a:endParaRPr>
          </a:p>
        </p:txBody>
      </p:sp>
      <p:pic>
        <p:nvPicPr>
          <p:cNvPr id="70659" name="Picture 3" descr="D:\BÌNH GA\SOẠN MẪU\58_4.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59331" y="867965"/>
            <a:ext cx="6692856" cy="516161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1460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wheel(1)">
                                      <p:cBhvr>
                                        <p:cTn id="7" dur="2000"/>
                                        <p:tgtEl>
                                          <p:spTgt spid="7065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0659"/>
                                        </p:tgtEl>
                                        <p:attrNameLst>
                                          <p:attrName>style.visibility</p:attrName>
                                        </p:attrNameLst>
                                      </p:cBhvr>
                                      <p:to>
                                        <p:strVal val="visible"/>
                                      </p:to>
                                    </p:set>
                                    <p:anim calcmode="lin" valueType="num">
                                      <p:cBhvr additive="base">
                                        <p:cTn id="15" dur="500" fill="hold"/>
                                        <p:tgtEl>
                                          <p:spTgt spid="70659"/>
                                        </p:tgtEl>
                                        <p:attrNameLst>
                                          <p:attrName>ppt_x</p:attrName>
                                        </p:attrNameLst>
                                      </p:cBhvr>
                                      <p:tavLst>
                                        <p:tav tm="0">
                                          <p:val>
                                            <p:strVal val="#ppt_x"/>
                                          </p:val>
                                        </p:tav>
                                        <p:tav tm="100000">
                                          <p:val>
                                            <p:strVal val="#ppt_x"/>
                                          </p:val>
                                        </p:tav>
                                      </p:tavLst>
                                    </p:anim>
                                    <p:anim calcmode="lin" valueType="num">
                                      <p:cBhvr additive="base">
                                        <p:cTn id="16" dur="500" fill="hold"/>
                                        <p:tgtEl>
                                          <p:spTgt spid="706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 xmlns:a16="http://schemas.microsoft.com/office/drawing/2014/main" id="{5E725655-46BF-4E4E-9C56-C04C6148FE8D}"/>
              </a:ext>
            </a:extLst>
          </p:cNvPr>
          <p:cNvGraphicFramePr>
            <a:graphicFrameLocks noGrp="1"/>
          </p:cNvGraphicFramePr>
          <p:nvPr/>
        </p:nvGraphicFramePr>
        <p:xfrm>
          <a:off x="0" y="857252"/>
          <a:ext cx="9126416" cy="5143497"/>
        </p:xfrm>
        <a:graphic>
          <a:graphicData uri="http://schemas.openxmlformats.org/drawingml/2006/table">
            <a:tbl>
              <a:tblPr firstRow="1" bandRow="1">
                <a:tableStyleId>{5C22544A-7EE6-4342-B048-85BDC9FD1C3A}</a:tableStyleId>
              </a:tblPr>
              <a:tblGrid>
                <a:gridCol w="1084223">
                  <a:extLst>
                    <a:ext uri="{9D8B030D-6E8A-4147-A177-3AD203B41FA5}">
                      <a16:colId xmlns="" xmlns:a16="http://schemas.microsoft.com/office/drawing/2014/main" val="2915627449"/>
                    </a:ext>
                  </a:extLst>
                </a:gridCol>
                <a:gridCol w="8042193">
                  <a:extLst>
                    <a:ext uri="{9D8B030D-6E8A-4147-A177-3AD203B41FA5}">
                      <a16:colId xmlns="" xmlns:a16="http://schemas.microsoft.com/office/drawing/2014/main" val="2129604631"/>
                    </a:ext>
                  </a:extLst>
                </a:gridCol>
              </a:tblGrid>
              <a:tr h="733958">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Yếu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endParaRPr lang="vi-VN"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d. Bi</a:t>
                      </a:r>
                      <a:r>
                        <a:rPr lang="en-US" sz="2400" dirty="0" err="1">
                          <a:solidFill>
                            <a:schemeClr val="tx1"/>
                          </a:solidFill>
                          <a:latin typeface="Times New Roman" panose="02020603050405020304" pitchFamily="18" charset="0"/>
                          <a:cs typeface="Times New Roman" panose="02020603050405020304" pitchFamily="18" charset="0"/>
                        </a:rPr>
                        <a:t>ển</a:t>
                      </a:r>
                      <a:endParaRPr lang="vi-VN"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24742609"/>
                  </a:ext>
                </a:extLst>
              </a:tr>
              <a:tr h="3125117">
                <a:tc>
                  <a:txBody>
                    <a:bodyPr/>
                    <a:lstStyle/>
                    <a:p>
                      <a:pPr algn="l"/>
                      <a:r>
                        <a:rPr lang="en-US" sz="2400" b="1" dirty="0" err="1">
                          <a:solidFill>
                            <a:schemeClr val="tx1"/>
                          </a:solidFill>
                          <a:latin typeface="Times New Roman" panose="02020603050405020304" pitchFamily="18" charset="0"/>
                          <a:cs typeface="Times New Roman" panose="02020603050405020304" pitchFamily="18" charset="0"/>
                        </a:rPr>
                        <a:t>Thuận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lợi</a:t>
                      </a:r>
                      <a:r>
                        <a:rPr lang="en-US" sz="2400" b="1" dirty="0">
                          <a:solidFill>
                            <a:schemeClr val="tx1"/>
                          </a:solidFill>
                          <a:latin typeface="Times New Roman" panose="02020603050405020304" pitchFamily="18" charset="0"/>
                          <a:cs typeface="Times New Roman" panose="02020603050405020304" pitchFamily="18" charset="0"/>
                        </a:rPr>
                        <a:t>:</a:t>
                      </a:r>
                    </a:p>
                    <a:p>
                      <a:pPr algn="l"/>
                      <a:endParaRPr lang="en-US"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197856120"/>
                  </a:ext>
                </a:extLst>
              </a:tr>
              <a:tr h="128442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latin typeface="Times New Roman" panose="02020603050405020304" pitchFamily="18" charset="0"/>
                          <a:cs typeface="Times New Roman" panose="02020603050405020304" pitchFamily="18" charset="0"/>
                        </a:rPr>
                        <a:t>Khó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khăn</a:t>
                      </a:r>
                      <a:r>
                        <a:rPr lang="en-US" sz="2400" b="1" dirty="0">
                          <a:solidFill>
                            <a:schemeClr val="tx1"/>
                          </a:solidFill>
                          <a:latin typeface="Times New Roman" panose="02020603050405020304" pitchFamily="18" charset="0"/>
                          <a:cs typeface="Times New Roman" panose="02020603050405020304" pitchFamily="18" charset="0"/>
                        </a:rPr>
                        <a:t>:</a:t>
                      </a:r>
                      <a:endParaRPr lang="vi-VN" sz="2400" b="1" dirty="0">
                        <a:solidFill>
                          <a:schemeClr val="tx1"/>
                        </a:solidFill>
                        <a:latin typeface="Times New Roman" panose="02020603050405020304" pitchFamily="18" charset="0"/>
                        <a:cs typeface="Times New Roman" panose="02020603050405020304" pitchFamily="18" charset="0"/>
                      </a:endParaRPr>
                    </a:p>
                    <a:p>
                      <a:pPr algn="l"/>
                      <a:endParaRPr lang="vi-VN"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626177838"/>
                  </a:ext>
                </a:extLst>
              </a:tr>
            </a:tbl>
          </a:graphicData>
        </a:graphic>
      </p:graphicFrame>
      <p:sp>
        <p:nvSpPr>
          <p:cNvPr id="11" name="Rectangle 10">
            <a:extLst>
              <a:ext uri="{FF2B5EF4-FFF2-40B4-BE49-F238E27FC236}">
                <a16:creationId xmlns="" xmlns:a16="http://schemas.microsoft.com/office/drawing/2014/main" id="{DDE8987B-5D31-4F1E-9E06-DF2B6B96B570}"/>
              </a:ext>
            </a:extLst>
          </p:cNvPr>
          <p:cNvSpPr/>
          <p:nvPr/>
        </p:nvSpPr>
        <p:spPr>
          <a:xfrm>
            <a:off x="1181687" y="1638007"/>
            <a:ext cx="7860321" cy="280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Times New Roman" panose="02020603050405020304" pitchFamily="18" charset="0"/>
                <a:cs typeface="Times New Roman" panose="02020603050405020304" pitchFamily="18" charset="0"/>
              </a:rPr>
              <a:t>- Đẩy mạnh phát triển giao thông đường biển, xây dựng hải cảng. </a:t>
            </a:r>
          </a:p>
          <a:p>
            <a:pPr algn="just">
              <a:lnSpc>
                <a:spcPct val="150000"/>
              </a:lnSpc>
            </a:pPr>
            <a:r>
              <a:rPr lang="vi-VN" sz="2400" dirty="0">
                <a:solidFill>
                  <a:schemeClr val="tx1"/>
                </a:solidFill>
                <a:latin typeface="Times New Roman" panose="02020603050405020304" pitchFamily="18" charset="0"/>
                <a:cs typeface="Times New Roman" panose="02020603050405020304" pitchFamily="18" charset="0"/>
              </a:rPr>
              <a:t>- Phát triển các trung tâm du lịch, </a:t>
            </a:r>
          </a:p>
          <a:p>
            <a:pPr algn="just">
              <a:lnSpc>
                <a:spcPct val="150000"/>
              </a:lnSpc>
            </a:pPr>
            <a:r>
              <a:rPr lang="vi-VN" sz="2400" dirty="0">
                <a:solidFill>
                  <a:schemeClr val="tx1"/>
                </a:solidFill>
                <a:latin typeface="Times New Roman" panose="02020603050405020304" pitchFamily="18" charset="0"/>
                <a:cs typeface="Times New Roman" panose="02020603050405020304" pitchFamily="18" charset="0"/>
              </a:rPr>
              <a:t>- Đánh bắt và nuôi trồng thuỷ sản, khai thác muối,... </a:t>
            </a:r>
          </a:p>
          <a:p>
            <a:pPr algn="just">
              <a:lnSpc>
                <a:spcPct val="150000"/>
              </a:lnSpc>
            </a:pPr>
            <a:r>
              <a:rPr lang="vi-VN" sz="2400" dirty="0">
                <a:solidFill>
                  <a:schemeClr val="tx1"/>
                </a:solidFill>
                <a:latin typeface="Times New Roman" panose="02020603050405020304" pitchFamily="18" charset="0"/>
                <a:cs typeface="Times New Roman" panose="02020603050405020304" pitchFamily="18" charset="0"/>
              </a:rPr>
              <a:t>- Cung cấp nguồn năng lượng rất lớn từ thuỷ triều, sức gió. </a:t>
            </a:r>
          </a:p>
        </p:txBody>
      </p:sp>
      <p:sp>
        <p:nvSpPr>
          <p:cNvPr id="13" name="Rectangle 12">
            <a:extLst>
              <a:ext uri="{FF2B5EF4-FFF2-40B4-BE49-F238E27FC236}">
                <a16:creationId xmlns="" xmlns:a16="http://schemas.microsoft.com/office/drawing/2014/main" id="{73AFC8F8-6B10-4022-A5B3-7F7EE4E490FC}"/>
              </a:ext>
            </a:extLst>
          </p:cNvPr>
          <p:cNvSpPr/>
          <p:nvPr/>
        </p:nvSpPr>
        <p:spPr>
          <a:xfrm>
            <a:off x="1181687" y="4839588"/>
            <a:ext cx="7860321" cy="1066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Times New Roman" panose="02020603050405020304" pitchFamily="18" charset="0"/>
                <a:cs typeface="Times New Roman" panose="02020603050405020304" pitchFamily="18" charset="0"/>
              </a:rPr>
              <a:t>- Cần quan tâm tới vấn đề môi trường biển.</a:t>
            </a:r>
          </a:p>
          <a:p>
            <a:pPr algn="just">
              <a:lnSpc>
                <a:spcPct val="150000"/>
              </a:lnSpc>
            </a:pPr>
            <a:r>
              <a:rPr lang="vi-VN" sz="2400" dirty="0">
                <a:solidFill>
                  <a:schemeClr val="tx1"/>
                </a:solidFill>
                <a:latin typeface="Times New Roman" panose="02020603050405020304" pitchFamily="18" charset="0"/>
                <a:cs typeface="Times New Roman" panose="02020603050405020304" pitchFamily="18" charset="0"/>
              </a:rPr>
              <a:t>- Tranh chấp chủ quyền biển đảo</a:t>
            </a:r>
          </a:p>
        </p:txBody>
      </p:sp>
    </p:spTree>
    <p:extLst>
      <p:ext uri="{BB962C8B-B14F-4D97-AF65-F5344CB8AC3E}">
        <p14:creationId xmlns="" xmlns:p14="http://schemas.microsoft.com/office/powerpoint/2010/main" val="407314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 calcmode="lin" valueType="num">
                                      <p:cBhvr additive="base">
                                        <p:cTn id="28"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682" name="Picture 2" descr="D:\BÌNH GA\SOẠN MẪU\11.8.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857250"/>
            <a:ext cx="9144000" cy="4753304"/>
          </a:xfrm>
          <a:prstGeom prst="rect">
            <a:avLst/>
          </a:prstGeom>
          <a:noFill/>
          <a:extLst>
            <a:ext uri="{909E8E84-426E-40DD-AFC4-6F175D3DCCD1}">
              <a14:hiddenFill xmlns="" xmlns:a14="http://schemas.microsoft.com/office/drawing/2010/main">
                <a:solidFill>
                  <a:srgbClr val="FFFFFF"/>
                </a:solidFill>
              </a14:hiddenFill>
            </a:ext>
          </a:extLst>
        </p:spPr>
      </p:pic>
      <p:pic>
        <p:nvPicPr>
          <p:cNvPr id="71683" name="Picture 3" descr="D:\BÌNH GA\SOẠN MẪU\83f60a9e-4e8c-16a0-3dc8-3a05e4f6df03.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456591A4-4795-460A-BF21-AAB9C0678324}"/>
              </a:ext>
            </a:extLst>
          </p:cNvPr>
          <p:cNvSpPr/>
          <p:nvPr/>
        </p:nvSpPr>
        <p:spPr>
          <a:xfrm>
            <a:off x="771946" y="5551433"/>
            <a:ext cx="1959430" cy="461665"/>
          </a:xfrm>
          <a:prstGeom prst="rect">
            <a:avLst/>
          </a:prstGeom>
          <a:solidFill>
            <a:schemeClr val="bg1"/>
          </a:solidFill>
          <a:ln>
            <a:solidFill>
              <a:schemeClr val="tx1"/>
            </a:solidFill>
          </a:ln>
        </p:spPr>
        <p:txBody>
          <a:bodyPr wrap="square">
            <a:spAutoFit/>
          </a:bodyPr>
          <a:lstStyle/>
          <a:p>
            <a:r>
              <a:rPr lang="en-US" sz="2400" dirty="0" err="1">
                <a:latin typeface="Times New Roman" panose="02020603050405020304" pitchFamily="18" charset="0"/>
                <a:cs typeface="Times New Roman" panose="02020603050405020304" pitchFamily="18" charset="0"/>
              </a:rPr>
              <a:t>Cảng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Gòn</a:t>
            </a:r>
            <a:endParaRPr lang="vi-VN" sz="2400" dirty="0">
              <a:latin typeface="Times New Roman" panose="02020603050405020304" pitchFamily="18" charset="0"/>
              <a:cs typeface="Times New Roman" panose="02020603050405020304" pitchFamily="18" charset="0"/>
            </a:endParaRPr>
          </a:p>
        </p:txBody>
      </p:sp>
      <p:pic>
        <p:nvPicPr>
          <p:cNvPr id="71684" name="Picture 4" descr="D:\BÌNH GA\SOẠN MẪU\quy-trinh-san-xuat-muoi-sach-tren-cat-91.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846514"/>
            <a:ext cx="9144000" cy="514350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456591A4-4795-460A-BF21-AAB9C0678324}"/>
              </a:ext>
            </a:extLst>
          </p:cNvPr>
          <p:cNvSpPr/>
          <p:nvPr/>
        </p:nvSpPr>
        <p:spPr>
          <a:xfrm>
            <a:off x="6325350" y="876957"/>
            <a:ext cx="1959430" cy="461665"/>
          </a:xfrm>
          <a:prstGeom prst="rect">
            <a:avLst/>
          </a:prstGeom>
          <a:solidFill>
            <a:schemeClr val="bg1"/>
          </a:solidFill>
          <a:ln>
            <a:solidFill>
              <a:schemeClr val="tx1"/>
            </a:solidFill>
          </a:ln>
        </p:spPr>
        <p:txBody>
          <a:bodyPr wrap="square">
            <a:spAutoFit/>
          </a:bodyPr>
          <a:lstStyle/>
          <a:p>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muối</a:t>
            </a:r>
            <a:endParaRPr lang="vi-VN" sz="2400" dirty="0">
              <a:latin typeface="Times New Roman" panose="02020603050405020304" pitchFamily="18" charset="0"/>
              <a:cs typeface="Times New Roman" panose="02020603050405020304" pitchFamily="18" charset="0"/>
            </a:endParaRPr>
          </a:p>
        </p:txBody>
      </p:sp>
      <p:pic>
        <p:nvPicPr>
          <p:cNvPr id="71685" name="Picture 5" descr="D:\BÌNH GA\SOẠN MẪU\năng-lượng-thủy-triều-1.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846514"/>
            <a:ext cx="9144000" cy="5154236"/>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456591A4-4795-460A-BF21-AAB9C0678324}"/>
              </a:ext>
            </a:extLst>
          </p:cNvPr>
          <p:cNvSpPr/>
          <p:nvPr/>
        </p:nvSpPr>
        <p:spPr>
          <a:xfrm>
            <a:off x="5265119" y="5548580"/>
            <a:ext cx="2929009" cy="461665"/>
          </a:xfrm>
          <a:prstGeom prst="rect">
            <a:avLst/>
          </a:prstGeom>
          <a:solidFill>
            <a:schemeClr val="bg1"/>
          </a:solidFill>
          <a:ln>
            <a:solidFill>
              <a:schemeClr val="tx1"/>
            </a:solidFill>
          </a:ln>
        </p:spPr>
        <p:txBody>
          <a:bodyPr wrap="square">
            <a:spAutoFit/>
          </a:bodyPr>
          <a:lstStyle/>
          <a:p>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triều</a:t>
            </a:r>
            <a:endParaRPr lang="vi-VN" sz="2400" dirty="0">
              <a:latin typeface="Times New Roman" panose="02020603050405020304" pitchFamily="18" charset="0"/>
              <a:cs typeface="Times New Roman" panose="02020603050405020304" pitchFamily="18" charset="0"/>
            </a:endParaRPr>
          </a:p>
        </p:txBody>
      </p:sp>
      <p:pic>
        <p:nvPicPr>
          <p:cNvPr id="71686" name="Picture 6" descr="D:\BÌNH GA\SOẠN MẪU\Điện gió ngoài khơi.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0137" y="846513"/>
            <a:ext cx="9154136" cy="5154797"/>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456591A4-4795-460A-BF21-AAB9C0678324}"/>
              </a:ext>
            </a:extLst>
          </p:cNvPr>
          <p:cNvSpPr/>
          <p:nvPr/>
        </p:nvSpPr>
        <p:spPr>
          <a:xfrm>
            <a:off x="2967294" y="879472"/>
            <a:ext cx="2929009" cy="461665"/>
          </a:xfrm>
          <a:prstGeom prst="rect">
            <a:avLst/>
          </a:prstGeom>
          <a:solidFill>
            <a:schemeClr val="bg1"/>
          </a:solidFill>
          <a:ln>
            <a:solidFill>
              <a:schemeClr val="tx1"/>
            </a:solidFill>
          </a:ln>
        </p:spPr>
        <p:txBody>
          <a:bodyPr wrap="square">
            <a:spAutoFit/>
          </a:bodyPr>
          <a:lstStyle/>
          <a:p>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 – Phi-lip-pin</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97886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circle(in)">
                                      <p:cBhvr>
                                        <p:cTn id="7" dur="2000"/>
                                        <p:tgtEl>
                                          <p:spTgt spid="7168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1683"/>
                                        </p:tgtEl>
                                        <p:attrNameLst>
                                          <p:attrName>style.visibility</p:attrName>
                                        </p:attrNameLst>
                                      </p:cBhvr>
                                      <p:to>
                                        <p:strVal val="visible"/>
                                      </p:to>
                                    </p:set>
                                    <p:animEffect transition="in" filter="wheel(1)">
                                      <p:cBhvr>
                                        <p:cTn id="12" dur="2000"/>
                                        <p:tgtEl>
                                          <p:spTgt spid="71683"/>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1684"/>
                                        </p:tgtEl>
                                        <p:attrNameLst>
                                          <p:attrName>style.visibility</p:attrName>
                                        </p:attrNameLst>
                                      </p:cBhvr>
                                      <p:to>
                                        <p:strVal val="visible"/>
                                      </p:to>
                                    </p:set>
                                    <p:animEffect transition="in" filter="barn(inVertical)">
                                      <p:cBhvr>
                                        <p:cTn id="23" dur="500"/>
                                        <p:tgtEl>
                                          <p:spTgt spid="7168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par>
                                <p:cTn id="29" presetID="6" presetClass="entr" presetSubtype="16" fill="hold" nodeType="withEffect">
                                  <p:stCondLst>
                                    <p:cond delay="0"/>
                                  </p:stCondLst>
                                  <p:childTnLst>
                                    <p:set>
                                      <p:cBhvr>
                                        <p:cTn id="30" dur="1" fill="hold">
                                          <p:stCondLst>
                                            <p:cond delay="0"/>
                                          </p:stCondLst>
                                        </p:cTn>
                                        <p:tgtEl>
                                          <p:spTgt spid="71685"/>
                                        </p:tgtEl>
                                        <p:attrNameLst>
                                          <p:attrName>style.visibility</p:attrName>
                                        </p:attrNameLst>
                                      </p:cBhvr>
                                      <p:to>
                                        <p:strVal val="visible"/>
                                      </p:to>
                                    </p:set>
                                    <p:animEffect transition="in" filter="circle(in)">
                                      <p:cBhvr>
                                        <p:cTn id="31" dur="2000"/>
                                        <p:tgtEl>
                                          <p:spTgt spid="7168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71686"/>
                                        </p:tgtEl>
                                        <p:attrNameLst>
                                          <p:attrName>style.visibility</p:attrName>
                                        </p:attrNameLst>
                                      </p:cBhvr>
                                      <p:to>
                                        <p:strVal val="visible"/>
                                      </p:to>
                                    </p:set>
                                    <p:animEffect transition="in" filter="fade">
                                      <p:cBhvr>
                                        <p:cTn id="41" dur="1000"/>
                                        <p:tgtEl>
                                          <p:spTgt spid="71686"/>
                                        </p:tgtEl>
                                      </p:cBhvr>
                                    </p:animEffect>
                                    <p:anim calcmode="lin" valueType="num">
                                      <p:cBhvr>
                                        <p:cTn id="42" dur="1000" fill="hold"/>
                                        <p:tgtEl>
                                          <p:spTgt spid="71686"/>
                                        </p:tgtEl>
                                        <p:attrNameLst>
                                          <p:attrName>ppt_x</p:attrName>
                                        </p:attrNameLst>
                                      </p:cBhvr>
                                      <p:tavLst>
                                        <p:tav tm="0">
                                          <p:val>
                                            <p:strVal val="#ppt_x"/>
                                          </p:val>
                                        </p:tav>
                                        <p:tav tm="100000">
                                          <p:val>
                                            <p:strVal val="#ppt_x"/>
                                          </p:val>
                                        </p:tav>
                                      </p:tavLst>
                                    </p:anim>
                                    <p:anim calcmode="lin" valueType="num">
                                      <p:cBhvr>
                                        <p:cTn id="43" dur="1000" fill="hold"/>
                                        <p:tgtEl>
                                          <p:spTgt spid="716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1314450"/>
            <a:ext cx="6447501" cy="547852"/>
          </a:xfrm>
        </p:spPr>
        <p:txBody>
          <a:bodyPr>
            <a:normAutofit/>
          </a:bodyPr>
          <a:lstStyle/>
          <a:p>
            <a:r>
              <a:rPr lang="en-US" sz="2400" dirty="0">
                <a:latin typeface="Times New Roman" pitchFamily="18" charset="0"/>
                <a:cs typeface="Times New Roman" pitchFamily="18" charset="0"/>
              </a:rPr>
              <a:t>Ô </a:t>
            </a:r>
            <a:r>
              <a:rPr lang="en-US" sz="2400" dirty="0" err="1">
                <a:latin typeface="Times New Roman" pitchFamily="18" charset="0"/>
                <a:cs typeface="Times New Roman" pitchFamily="18" charset="0"/>
              </a:rPr>
              <a:t>nhiễm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a:p>
        </p:txBody>
      </p:sp>
      <p:pic>
        <p:nvPicPr>
          <p:cNvPr id="72706" name="Picture 2" descr="D:\BÌNH GA\SOẠN MẪU\5-1-URCH.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 xmlns:a14="http://schemas.microsoft.com/office/drawing/2010/main">
                <a:solidFill>
                  <a:srgbClr val="FFFFFF"/>
                </a:solidFill>
              </a14:hiddenFill>
            </a:ext>
          </a:extLst>
        </p:spPr>
      </p:pic>
      <p:pic>
        <p:nvPicPr>
          <p:cNvPr id="72707" name="Picture 3" descr="D:\BÌNH GA\SOẠN MẪU\anh-huong-cua-tran-dau-den-moi-truong-bien.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857250"/>
            <a:ext cx="9142810" cy="514231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9391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2706"/>
                                        </p:tgtEl>
                                        <p:attrNameLst>
                                          <p:attrName>style.visibility</p:attrName>
                                        </p:attrNameLst>
                                      </p:cBhvr>
                                      <p:to>
                                        <p:strVal val="visible"/>
                                      </p:to>
                                    </p:set>
                                    <p:animEffect transition="in" filter="fade">
                                      <p:cBhvr>
                                        <p:cTn id="13" dur="1000"/>
                                        <p:tgtEl>
                                          <p:spTgt spid="72706"/>
                                        </p:tgtEl>
                                      </p:cBhvr>
                                    </p:animEffect>
                                    <p:anim calcmode="lin" valueType="num">
                                      <p:cBhvr>
                                        <p:cTn id="14" dur="1000" fill="hold"/>
                                        <p:tgtEl>
                                          <p:spTgt spid="72706"/>
                                        </p:tgtEl>
                                        <p:attrNameLst>
                                          <p:attrName>ppt_x</p:attrName>
                                        </p:attrNameLst>
                                      </p:cBhvr>
                                      <p:tavLst>
                                        <p:tav tm="0">
                                          <p:val>
                                            <p:strVal val="#ppt_x"/>
                                          </p:val>
                                        </p:tav>
                                        <p:tav tm="100000">
                                          <p:val>
                                            <p:strVal val="#ppt_x"/>
                                          </p:val>
                                        </p:tav>
                                      </p:tavLst>
                                    </p:anim>
                                    <p:anim calcmode="lin" valueType="num">
                                      <p:cBhvr>
                                        <p:cTn id="15" dur="1000" fill="hold"/>
                                        <p:tgtEl>
                                          <p:spTgt spid="7270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2707"/>
                                        </p:tgtEl>
                                        <p:attrNameLst>
                                          <p:attrName>style.visibility</p:attrName>
                                        </p:attrNameLst>
                                      </p:cBhvr>
                                      <p:to>
                                        <p:strVal val="visible"/>
                                      </p:to>
                                    </p:set>
                                    <p:animEffect transition="in" filter="circle(in)">
                                      <p:cBhvr>
                                        <p:cTn id="20" dur="2000"/>
                                        <p:tgtEl>
                                          <p:spTgt spid="7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1314450"/>
            <a:ext cx="6447501" cy="547852"/>
          </a:xfrm>
        </p:spPr>
        <p:txBody>
          <a:bodyPr>
            <a:normAutofit/>
          </a:bodyPr>
          <a:lstStyle/>
          <a:p>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endParaRPr lang="en-US" sz="2400" dirty="0">
              <a:latin typeface="Times New Roman" pitchFamily="18" charset="0"/>
              <a:cs typeface="Times New Roman" pitchFamily="18" charset="0"/>
            </a:endParaRPr>
          </a:p>
        </p:txBody>
      </p:sp>
      <p:pic>
        <p:nvPicPr>
          <p:cNvPr id="73730" name="Picture 2" descr="D:\BÌNH GA\SOẠN MẪU\420px-SCS_DisputedClaims.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96109" y="857250"/>
            <a:ext cx="4972050" cy="5143501"/>
          </a:xfrm>
          <a:prstGeom prst="rect">
            <a:avLst/>
          </a:prstGeom>
          <a:noFill/>
          <a:extLst>
            <a:ext uri="{909E8E84-426E-40DD-AFC4-6F175D3DCCD1}">
              <a14:hiddenFill xmlns="" xmlns:a14="http://schemas.microsoft.com/office/drawing/2010/main">
                <a:solidFill>
                  <a:srgbClr val="FFFFFF"/>
                </a:solidFill>
              </a14:hiddenFill>
            </a:ext>
          </a:extLst>
        </p:spPr>
      </p:pic>
      <p:pic>
        <p:nvPicPr>
          <p:cNvPr id="73731" name="Picture 3" descr="D:\BÌNH GA\SOẠN MẪU\thumb_469.77778_b01c84fb-4145-46b9-9122-74e01ca40439.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4346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3730"/>
                                        </p:tgtEl>
                                        <p:attrNameLst>
                                          <p:attrName>style.visibility</p:attrName>
                                        </p:attrNameLst>
                                      </p:cBhvr>
                                      <p:to>
                                        <p:strVal val="visible"/>
                                      </p:to>
                                    </p:set>
                                    <p:animEffect transition="in" filter="fade">
                                      <p:cBhvr>
                                        <p:cTn id="14" dur="1000"/>
                                        <p:tgtEl>
                                          <p:spTgt spid="73730"/>
                                        </p:tgtEl>
                                      </p:cBhvr>
                                    </p:animEffect>
                                    <p:anim calcmode="lin" valueType="num">
                                      <p:cBhvr>
                                        <p:cTn id="15" dur="1000" fill="hold"/>
                                        <p:tgtEl>
                                          <p:spTgt spid="73730"/>
                                        </p:tgtEl>
                                        <p:attrNameLst>
                                          <p:attrName>ppt_x</p:attrName>
                                        </p:attrNameLst>
                                      </p:cBhvr>
                                      <p:tavLst>
                                        <p:tav tm="0">
                                          <p:val>
                                            <p:strVal val="#ppt_x"/>
                                          </p:val>
                                        </p:tav>
                                        <p:tav tm="100000">
                                          <p:val>
                                            <p:strVal val="#ppt_x"/>
                                          </p:val>
                                        </p:tav>
                                      </p:tavLst>
                                    </p:anim>
                                    <p:anim calcmode="lin" valueType="num">
                                      <p:cBhvr>
                                        <p:cTn id="16" dur="1000" fill="hold"/>
                                        <p:tgtEl>
                                          <p:spTgt spid="737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3731"/>
                                        </p:tgtEl>
                                        <p:attrNameLst>
                                          <p:attrName>style.visibility</p:attrName>
                                        </p:attrNameLst>
                                      </p:cBhvr>
                                      <p:to>
                                        <p:strVal val="visible"/>
                                      </p:to>
                                    </p:set>
                                    <p:anim calcmode="lin" valueType="num">
                                      <p:cBhvr additive="base">
                                        <p:cTn id="21" dur="500" fill="hold"/>
                                        <p:tgtEl>
                                          <p:spTgt spid="73731"/>
                                        </p:tgtEl>
                                        <p:attrNameLst>
                                          <p:attrName>ppt_x</p:attrName>
                                        </p:attrNameLst>
                                      </p:cBhvr>
                                      <p:tavLst>
                                        <p:tav tm="0">
                                          <p:val>
                                            <p:strVal val="#ppt_x"/>
                                          </p:val>
                                        </p:tav>
                                        <p:tav tm="100000">
                                          <p:val>
                                            <p:strVal val="#ppt_x"/>
                                          </p:val>
                                        </p:tav>
                                      </p:tavLst>
                                    </p:anim>
                                    <p:anim calcmode="lin" valueType="num">
                                      <p:cBhvr additive="base">
                                        <p:cTn id="22" dur="500" fill="hold"/>
                                        <p:tgtEl>
                                          <p:spTgt spid="737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 xmlns:a16="http://schemas.microsoft.com/office/drawing/2014/main" id="{5E725655-46BF-4E4E-9C56-C04C6148FE8D}"/>
              </a:ext>
            </a:extLst>
          </p:cNvPr>
          <p:cNvGraphicFramePr>
            <a:graphicFrameLocks noGrp="1"/>
          </p:cNvGraphicFramePr>
          <p:nvPr/>
        </p:nvGraphicFramePr>
        <p:xfrm>
          <a:off x="0" y="857251"/>
          <a:ext cx="9126416" cy="5143500"/>
        </p:xfrm>
        <a:graphic>
          <a:graphicData uri="http://schemas.openxmlformats.org/drawingml/2006/table">
            <a:tbl>
              <a:tblPr firstRow="1" bandRow="1">
                <a:tableStyleId>{5C22544A-7EE6-4342-B048-85BDC9FD1C3A}</a:tableStyleId>
              </a:tblPr>
              <a:tblGrid>
                <a:gridCol w="1065628">
                  <a:extLst>
                    <a:ext uri="{9D8B030D-6E8A-4147-A177-3AD203B41FA5}">
                      <a16:colId xmlns="" xmlns:a16="http://schemas.microsoft.com/office/drawing/2014/main" val="2915627449"/>
                    </a:ext>
                  </a:extLst>
                </a:gridCol>
                <a:gridCol w="8060788">
                  <a:extLst>
                    <a:ext uri="{9D8B030D-6E8A-4147-A177-3AD203B41FA5}">
                      <a16:colId xmlns="" xmlns:a16="http://schemas.microsoft.com/office/drawing/2014/main" val="2129604631"/>
                    </a:ext>
                  </a:extLst>
                </a:gridCol>
              </a:tblGrid>
              <a:tr h="600833">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Yếu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endParaRPr lang="vi-VN"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e</a:t>
                      </a:r>
                      <a:r>
                        <a:rPr lang="vi-VN"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vật</a:t>
                      </a:r>
                      <a:endParaRPr lang="vi-VN"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24742609"/>
                  </a:ext>
                </a:extLst>
              </a:tr>
              <a:tr h="2169131">
                <a:tc>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Đặc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điểm</a:t>
                      </a:r>
                      <a:endParaRPr lang="vi-VN"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76241183"/>
                  </a:ext>
                </a:extLst>
              </a:tr>
              <a:tr h="1186768">
                <a:tc>
                  <a:txBody>
                    <a:bodyPr/>
                    <a:lstStyle/>
                    <a:p>
                      <a:pPr algn="l"/>
                      <a:r>
                        <a:rPr lang="en-US" sz="2400" b="1" dirty="0" err="1">
                          <a:solidFill>
                            <a:schemeClr val="tx1"/>
                          </a:solidFill>
                          <a:latin typeface="Times New Roman" panose="02020603050405020304" pitchFamily="18" charset="0"/>
                          <a:cs typeface="Times New Roman" panose="02020603050405020304" pitchFamily="18" charset="0"/>
                        </a:rPr>
                        <a:t>Thuận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lợi</a:t>
                      </a:r>
                      <a:r>
                        <a:rPr lang="en-US" sz="2400" b="1" dirty="0">
                          <a:solidFill>
                            <a:schemeClr val="tx1"/>
                          </a:solidFill>
                          <a:latin typeface="Times New Roman" panose="02020603050405020304" pitchFamily="18" charset="0"/>
                          <a:cs typeface="Times New Roman" panose="02020603050405020304" pitchFamily="18" charset="0"/>
                        </a:rPr>
                        <a:t>:</a:t>
                      </a:r>
                    </a:p>
                    <a:p>
                      <a:pPr algn="l"/>
                      <a:endParaRPr lang="en-US"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197856120"/>
                  </a:ext>
                </a:extLst>
              </a:tr>
              <a:tr h="118676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latin typeface="Times New Roman" panose="02020603050405020304" pitchFamily="18" charset="0"/>
                          <a:cs typeface="Times New Roman" panose="02020603050405020304" pitchFamily="18" charset="0"/>
                        </a:rPr>
                        <a:t>Khó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khăn</a:t>
                      </a:r>
                      <a:r>
                        <a:rPr lang="en-US" sz="2400" b="1" dirty="0">
                          <a:solidFill>
                            <a:schemeClr val="tx1"/>
                          </a:solidFill>
                          <a:latin typeface="Times New Roman" panose="02020603050405020304" pitchFamily="18" charset="0"/>
                          <a:cs typeface="Times New Roman" panose="02020603050405020304" pitchFamily="18" charset="0"/>
                        </a:rPr>
                        <a:t>:</a:t>
                      </a:r>
                      <a:endParaRPr lang="vi-VN" sz="2400" b="1" dirty="0">
                        <a:solidFill>
                          <a:schemeClr val="tx1"/>
                        </a:solidFill>
                        <a:latin typeface="Times New Roman" panose="02020603050405020304" pitchFamily="18" charset="0"/>
                        <a:cs typeface="Times New Roman" panose="02020603050405020304" pitchFamily="18" charset="0"/>
                      </a:endParaRPr>
                    </a:p>
                    <a:p>
                      <a:pPr algn="l"/>
                      <a:endParaRPr lang="vi-VN"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626177838"/>
                  </a:ext>
                </a:extLst>
              </a:tr>
            </a:tbl>
          </a:graphicData>
        </a:graphic>
      </p:graphicFrame>
      <p:sp>
        <p:nvSpPr>
          <p:cNvPr id="9" name="Rectangle 8">
            <a:extLst>
              <a:ext uri="{FF2B5EF4-FFF2-40B4-BE49-F238E27FC236}">
                <a16:creationId xmlns="" xmlns:a16="http://schemas.microsoft.com/office/drawing/2014/main" id="{818D1A19-509A-45C5-8E71-690DB6702905}"/>
              </a:ext>
            </a:extLst>
          </p:cNvPr>
          <p:cNvSpPr/>
          <p:nvPr/>
        </p:nvSpPr>
        <p:spPr>
          <a:xfrm>
            <a:off x="1086729" y="1553602"/>
            <a:ext cx="7955280" cy="1999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225"/>
              </a:lnSpc>
            </a:pPr>
            <a:r>
              <a:rPr lang="en-US" sz="2400" dirty="0">
                <a:solidFill>
                  <a:schemeClr val="tx1"/>
                </a:solidFill>
                <a:latin typeface="Times New Roman" panose="02020603050405020304" pitchFamily="18" charset="0"/>
                <a:cs typeface="Times New Roman" panose="02020603050405020304" pitchFamily="18" charset="0"/>
              </a:rPr>
              <a:t>- T</a:t>
            </a:r>
            <a:r>
              <a:rPr lang="vi-VN" sz="2400" dirty="0">
                <a:solidFill>
                  <a:schemeClr val="tx1"/>
                </a:solidFill>
                <a:latin typeface="Times New Roman" panose="02020603050405020304" pitchFamily="18" charset="0"/>
                <a:cs typeface="Times New Roman" panose="02020603050405020304" pitchFamily="18" charset="0"/>
              </a:rPr>
              <a:t>ài nguyên sinh vật rất phong phú và đa dạng. </a:t>
            </a:r>
            <a:endParaRPr lang="en-US" sz="2400" dirty="0">
              <a:solidFill>
                <a:schemeClr val="tx1"/>
              </a:solidFill>
              <a:latin typeface="Times New Roman" panose="02020603050405020304" pitchFamily="18" charset="0"/>
              <a:cs typeface="Times New Roman" panose="02020603050405020304" pitchFamily="18" charset="0"/>
            </a:endParaRPr>
          </a:p>
          <a:p>
            <a:pPr>
              <a:lnSpc>
                <a:spcPts val="3225"/>
              </a:lnSpc>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diện tích rừng lớn, chủ yếu ở: In-đô-nê-xi-a, Ma-lai-xi-a, Mi-an-ma,.. Rừng ở Đông Nam Á chủ yếu là rừng mưa nhiệt đới và rừng nhiệt đới ẩm</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tính đa dạng sinh học cao, thành phần loài đa dạng.</a:t>
            </a:r>
          </a:p>
        </p:txBody>
      </p:sp>
      <p:sp>
        <p:nvSpPr>
          <p:cNvPr id="11" name="Rectangle 10">
            <a:extLst>
              <a:ext uri="{FF2B5EF4-FFF2-40B4-BE49-F238E27FC236}">
                <a16:creationId xmlns="" xmlns:a16="http://schemas.microsoft.com/office/drawing/2014/main" id="{DDE8987B-5D31-4F1E-9E06-DF2B6B96B570}"/>
              </a:ext>
            </a:extLst>
          </p:cNvPr>
          <p:cNvSpPr/>
          <p:nvPr/>
        </p:nvSpPr>
        <p:spPr>
          <a:xfrm>
            <a:off x="1086730" y="3718692"/>
            <a:ext cx="7955279" cy="1071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 T</a:t>
            </a:r>
            <a:r>
              <a:rPr lang="vi-VN" sz="2400" dirty="0">
                <a:solidFill>
                  <a:schemeClr val="tx1"/>
                </a:solidFill>
                <a:latin typeface="Times New Roman" panose="02020603050405020304" pitchFamily="18" charset="0"/>
                <a:cs typeface="Times New Roman" panose="02020603050405020304" pitchFamily="18" charset="0"/>
              </a:rPr>
              <a:t>huận lợi cho khai thác và chế biến lâm sản, du lịch</a:t>
            </a:r>
            <a:r>
              <a:rPr lang="en-US" sz="2400" dirty="0">
                <a:solidFill>
                  <a:schemeClr val="tx1"/>
                </a:solidFill>
                <a:latin typeface="Times New Roman" panose="02020603050405020304" pitchFamily="18" charset="0"/>
                <a:cs typeface="Times New Roman" panose="02020603050405020304" pitchFamily="18" charset="0"/>
              </a:rPr>
              <a:t>.</a:t>
            </a:r>
          </a:p>
          <a:p>
            <a:pPr algn="just"/>
            <a:r>
              <a:rPr lang="en-US" sz="2400" dirty="0">
                <a:solidFill>
                  <a:schemeClr val="tx1"/>
                </a:solidFill>
                <a:latin typeface="Times New Roman" panose="02020603050405020304" pitchFamily="18" charset="0"/>
                <a:cs typeface="Times New Roman" panose="02020603050405020304" pitchFamily="18" charset="0"/>
              </a:rPr>
              <a:t>- R</a:t>
            </a:r>
            <a:r>
              <a:rPr lang="vi-VN" sz="2400" dirty="0">
                <a:solidFill>
                  <a:schemeClr val="tx1"/>
                </a:solidFill>
                <a:latin typeface="Times New Roman" panose="02020603050405020304" pitchFamily="18" charset="0"/>
                <a:cs typeface="Times New Roman" panose="02020603050405020304" pitchFamily="18" charset="0"/>
              </a:rPr>
              <a:t>ừng ngập mặn ven biển</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thuận lợi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nuôi trồng thuỷ sản. </a:t>
            </a:r>
          </a:p>
        </p:txBody>
      </p:sp>
      <p:sp>
        <p:nvSpPr>
          <p:cNvPr id="13" name="Rectangle 12">
            <a:extLst>
              <a:ext uri="{FF2B5EF4-FFF2-40B4-BE49-F238E27FC236}">
                <a16:creationId xmlns="" xmlns:a16="http://schemas.microsoft.com/office/drawing/2014/main" id="{73AFC8F8-6B10-4022-A5B3-7F7EE4E490FC}"/>
              </a:ext>
            </a:extLst>
          </p:cNvPr>
          <p:cNvSpPr/>
          <p:nvPr/>
        </p:nvSpPr>
        <p:spPr>
          <a:xfrm>
            <a:off x="1193148" y="4912929"/>
            <a:ext cx="7848862" cy="969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C</a:t>
            </a:r>
            <a:r>
              <a:rPr lang="vi-VN" sz="2400" dirty="0">
                <a:solidFill>
                  <a:schemeClr val="tx1"/>
                </a:solidFill>
                <a:latin typeface="Times New Roman" panose="02020603050405020304" pitchFamily="18" charset="0"/>
                <a:cs typeface="Times New Roman" panose="02020603050405020304" pitchFamily="18" charset="0"/>
              </a:rPr>
              <a:t>ần phải chú ý tới bảo vệ môi trường và đảm bảo đa dạng sinh học.</a:t>
            </a:r>
          </a:p>
        </p:txBody>
      </p:sp>
    </p:spTree>
    <p:extLst>
      <p:ext uri="{BB962C8B-B14F-4D97-AF65-F5344CB8AC3E}">
        <p14:creationId xmlns="" xmlns:p14="http://schemas.microsoft.com/office/powerpoint/2010/main" val="58399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circle(in)">
                                      <p:cBhvr>
                                        <p:cTn id="10" dur="20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F38A8A-DE59-4575-9466-EEDEC70E83F9}"/>
              </a:ext>
            </a:extLst>
          </p:cNvPr>
          <p:cNvSpPr>
            <a:spLocks noGrp="1"/>
          </p:cNvSpPr>
          <p:nvPr>
            <p:ph type="title"/>
          </p:nvPr>
        </p:nvSpPr>
        <p:spPr>
          <a:xfrm>
            <a:off x="508001" y="1314450"/>
            <a:ext cx="6447501" cy="606973"/>
          </a:xfrm>
        </p:spPr>
        <p:txBody>
          <a:bodyPr>
            <a:normAutofit/>
          </a:bodyPr>
          <a:lstStyle/>
          <a:p>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endParaRPr lang="vi-VN" sz="2400" dirty="0">
              <a:latin typeface="Times New Roman" pitchFamily="18" charset="0"/>
              <a:cs typeface="Times New Roman" pitchFamily="18" charset="0"/>
            </a:endParaRPr>
          </a:p>
        </p:txBody>
      </p:sp>
      <p:sp>
        <p:nvSpPr>
          <p:cNvPr id="3" name="Content Placeholder 2">
            <a:extLst>
              <a:ext uri="{FF2B5EF4-FFF2-40B4-BE49-F238E27FC236}">
                <a16:creationId xmlns="" xmlns:a16="http://schemas.microsoft.com/office/drawing/2014/main" id="{E263B62E-ED35-4EDD-99EE-4F81D5884319}"/>
              </a:ext>
            </a:extLst>
          </p:cNvPr>
          <p:cNvSpPr>
            <a:spLocks noGrp="1"/>
          </p:cNvSpPr>
          <p:nvPr>
            <p:ph idx="1"/>
          </p:nvPr>
        </p:nvSpPr>
        <p:spPr/>
        <p:txBody>
          <a:bodyPr/>
          <a:lstStyle/>
          <a:p>
            <a:endParaRPr lang="vi-VN" dirty="0"/>
          </a:p>
        </p:txBody>
      </p:sp>
      <p:pic>
        <p:nvPicPr>
          <p:cNvPr id="75778" name="Picture 2" descr="D:\BÌNH GA\SOẠN MẪU\rừng mưa nhiệt đới.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857251"/>
            <a:ext cx="9144001" cy="5131007"/>
          </a:xfrm>
          <a:prstGeom prst="rect">
            <a:avLst/>
          </a:prstGeom>
          <a:noFill/>
          <a:extLst>
            <a:ext uri="{909E8E84-426E-40DD-AFC4-6F175D3DCCD1}">
              <a14:hiddenFill xmlns="" xmlns:a14="http://schemas.microsoft.com/office/drawing/2010/main">
                <a:solidFill>
                  <a:srgbClr val="FFFFFF"/>
                </a:solidFill>
              </a14:hiddenFill>
            </a:ext>
          </a:extLst>
        </p:spPr>
      </p:pic>
      <p:pic>
        <p:nvPicPr>
          <p:cNvPr id="75779" name="Picture 3" descr="D:\BÌNH GA\SOẠN MẪU\111558467.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 y="857250"/>
            <a:ext cx="9144002" cy="5152745"/>
          </a:xfrm>
          <a:prstGeom prst="rect">
            <a:avLst/>
          </a:prstGeom>
          <a:noFill/>
          <a:extLst>
            <a:ext uri="{909E8E84-426E-40DD-AFC4-6F175D3DCCD1}">
              <a14:hiddenFill xmlns="" xmlns:a14="http://schemas.microsoft.com/office/drawing/2010/main">
                <a:solidFill>
                  <a:srgbClr val="FFFFFF"/>
                </a:solidFill>
              </a14:hiddenFill>
            </a:ext>
          </a:extLst>
        </p:spPr>
      </p:pic>
      <p:pic>
        <p:nvPicPr>
          <p:cNvPr id="75780" name="Picture 4" descr="D:\BÌNH GA\SOẠN MẪU\070821_rung1.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 y="857250"/>
            <a:ext cx="9144002" cy="5151507"/>
          </a:xfrm>
          <a:prstGeom prst="rect">
            <a:avLst/>
          </a:prstGeom>
          <a:noFill/>
          <a:extLst>
            <a:ext uri="{909E8E84-426E-40DD-AFC4-6F175D3DCCD1}">
              <a14:hiddenFill xmlns="" xmlns:a14="http://schemas.microsoft.com/office/drawing/2010/main">
                <a:solidFill>
                  <a:srgbClr val="FFFFFF"/>
                </a:solidFill>
              </a14:hiddenFill>
            </a:ext>
          </a:extLst>
        </p:spPr>
      </p:pic>
      <p:pic>
        <p:nvPicPr>
          <p:cNvPr id="75781" name="Picture 5" descr="D:\BÌNH GA\SOẠN MẪU\rung-ngap-man-la-gi-1.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 y="857250"/>
            <a:ext cx="9144001" cy="51740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5167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5778"/>
                                        </p:tgtEl>
                                        <p:attrNameLst>
                                          <p:attrName>style.visibility</p:attrName>
                                        </p:attrNameLst>
                                      </p:cBhvr>
                                      <p:to>
                                        <p:strVal val="visible"/>
                                      </p:to>
                                    </p:set>
                                    <p:animEffect transition="in" filter="circle(in)">
                                      <p:cBhvr>
                                        <p:cTn id="14" dur="2000"/>
                                        <p:tgtEl>
                                          <p:spTgt spid="7577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5779"/>
                                        </p:tgtEl>
                                        <p:attrNameLst>
                                          <p:attrName>style.visibility</p:attrName>
                                        </p:attrNameLst>
                                      </p:cBhvr>
                                      <p:to>
                                        <p:strVal val="visible"/>
                                      </p:to>
                                    </p:set>
                                    <p:animEffect transition="in" filter="barn(inVertical)">
                                      <p:cBhvr>
                                        <p:cTn id="19" dur="500"/>
                                        <p:tgtEl>
                                          <p:spTgt spid="7577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5780"/>
                                        </p:tgtEl>
                                        <p:attrNameLst>
                                          <p:attrName>style.visibility</p:attrName>
                                        </p:attrNameLst>
                                      </p:cBhvr>
                                      <p:to>
                                        <p:strVal val="visible"/>
                                      </p:to>
                                    </p:set>
                                    <p:animEffect transition="in" filter="wipe(down)">
                                      <p:cBhvr>
                                        <p:cTn id="24" dur="500"/>
                                        <p:tgtEl>
                                          <p:spTgt spid="75780"/>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75781"/>
                                        </p:tgtEl>
                                        <p:attrNameLst>
                                          <p:attrName>style.visibility</p:attrName>
                                        </p:attrNameLst>
                                      </p:cBhvr>
                                      <p:to>
                                        <p:strVal val="visible"/>
                                      </p:to>
                                    </p:set>
                                    <p:animEffect transition="in" filter="wheel(1)">
                                      <p:cBhvr>
                                        <p:cTn id="29" dur="2000"/>
                                        <p:tgtEl>
                                          <p:spTgt spid="75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 xmlns:a14="http://schemas.microsoft.com/office/drawing/2010/main">
                  <a14:imgLayer r:embed="rId4">
                    <a14:imgEffect>
                      <a14:backgroundRemoval t="10000" b="72917" l="10000" r="71771"/>
                    </a14:imgEffect>
                  </a14:imgLayer>
                </a14:imgProps>
              </a:ext>
              <a:ext uri="{28A0092B-C50C-407E-A947-70E740481C1C}">
                <a14:useLocalDpi xmlns="" xmlns:a14="http://schemas.microsoft.com/office/drawing/2010/main" val="0"/>
              </a:ext>
            </a:extLst>
          </a:blip>
          <a:srcRect l="29090" t="24848" r="29900" b="27475"/>
          <a:stretch/>
        </p:blipFill>
        <p:spPr>
          <a:xfrm>
            <a:off x="6927" y="1249792"/>
            <a:ext cx="2288113" cy="2660073"/>
          </a:xfrm>
          <a:prstGeom prst="rect">
            <a:avLst/>
          </a:prstGeom>
        </p:spPr>
      </p:pic>
      <p:sp>
        <p:nvSpPr>
          <p:cNvPr id="4" name="TextBox 3"/>
          <p:cNvSpPr txBox="1"/>
          <p:nvPr/>
        </p:nvSpPr>
        <p:spPr>
          <a:xfrm>
            <a:off x="5013995" y="4175730"/>
            <a:ext cx="12954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vi-VN" sz="3200" dirty="0">
                <a:latin typeface="Times New Roman" pitchFamily="18" charset="0"/>
                <a:cs typeface="Times New Roman" pitchFamily="18" charset="0"/>
              </a:rPr>
              <a:t>Brunie</a:t>
            </a:r>
            <a:endParaRPr lang="en-US" sz="3200" dirty="0">
              <a:latin typeface="Times New Roman" pitchFamily="18" charset="0"/>
              <a:cs typeface="Times New Roman" pitchFamily="18" charset="0"/>
            </a:endParaRPr>
          </a:p>
        </p:txBody>
      </p:sp>
      <p:pic>
        <p:nvPicPr>
          <p:cNvPr id="5" name="Picture 4">
            <a:hlinkClick r:id="rId5" action="ppaction://hlinksldjump"/>
          </p:cNvPr>
          <p:cNvPicPr>
            <a:picLocks noChangeAspect="1"/>
          </p:cNvPicPr>
          <p:nvPr/>
        </p:nvPicPr>
        <p:blipFill rotWithShape="1">
          <a:blip r:embed="rId6">
            <a:extLst>
              <a:ext uri="{BEBA8EAE-BF5A-486C-A8C5-ECC9F3942E4B}">
                <a14:imgProps xmlns="" xmlns:a14="http://schemas.microsoft.com/office/drawing/2010/main">
                  <a14:imgLayer r:embed="rId7">
                    <a14:imgEffect>
                      <a14:backgroundRemoval t="57667" b="100000" l="3667" r="26111"/>
                    </a14:imgEffect>
                  </a14:imgLayer>
                </a14:imgProps>
              </a:ext>
              <a:ext uri="{28A0092B-C50C-407E-A947-70E740481C1C}">
                <a14:useLocalDpi xmlns="" xmlns:a14="http://schemas.microsoft.com/office/drawing/2010/main" val="0"/>
              </a:ext>
            </a:extLst>
          </a:blip>
          <a:srcRect l="3454" t="58182" r="74243"/>
          <a:stretch/>
        </p:blipFill>
        <p:spPr>
          <a:xfrm>
            <a:off x="7481455" y="4468118"/>
            <a:ext cx="1911927" cy="2389882"/>
          </a:xfrm>
          <a:prstGeom prst="rect">
            <a:avLst/>
          </a:prstGeom>
        </p:spPr>
      </p:pic>
      <p:grpSp>
        <p:nvGrpSpPr>
          <p:cNvPr id="6" name="Group 5">
            <a:extLst>
              <a:ext uri="{FF2B5EF4-FFF2-40B4-BE49-F238E27FC236}">
                <a16:creationId xmlns="" xmlns:a16="http://schemas.microsoft.com/office/drawing/2014/main" id="{D36506F2-9F77-F18B-E3CC-797A3E0BFD0E}"/>
              </a:ext>
            </a:extLst>
          </p:cNvPr>
          <p:cNvGrpSpPr/>
          <p:nvPr/>
        </p:nvGrpSpPr>
        <p:grpSpPr>
          <a:xfrm>
            <a:off x="2295040" y="304800"/>
            <a:ext cx="6781800" cy="3538395"/>
            <a:chOff x="1066800" y="728805"/>
            <a:chExt cx="6781800" cy="3538395"/>
          </a:xfrm>
        </p:grpSpPr>
        <p:sp>
          <p:nvSpPr>
            <p:cNvPr id="3" name="TextBox 2"/>
            <p:cNvSpPr txBox="1"/>
            <p:nvPr/>
          </p:nvSpPr>
          <p:spPr>
            <a:xfrm>
              <a:off x="1066800" y="728805"/>
              <a:ext cx="6781800" cy="353839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US" sz="3200" dirty="0">
                <a:latin typeface="Times New Roman" pitchFamily="18" charset="0"/>
                <a:cs typeface="Times New Roman" pitchFamily="18" charset="0"/>
              </a:endParaRPr>
            </a:p>
          </p:txBody>
        </p:sp>
        <p:pic>
          <p:nvPicPr>
            <p:cNvPr id="1026" name="Picture 2" descr="Quốc kỳ Brunei – Wikipedia tiếng Việt">
              <a:extLst>
                <a:ext uri="{FF2B5EF4-FFF2-40B4-BE49-F238E27FC236}">
                  <a16:creationId xmlns="" xmlns:a16="http://schemas.microsoft.com/office/drawing/2014/main" id="{B4C12973-43DD-6942-EBC5-BA032B4653A3}"/>
                </a:ext>
              </a:extLst>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1385455" y="1012102"/>
              <a:ext cx="6096000" cy="3048000"/>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330318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1314450"/>
            <a:ext cx="6447501" cy="583325"/>
          </a:xfrm>
        </p:spPr>
        <p:txBody>
          <a:bodyPr>
            <a:normAutofit/>
          </a:bodyPr>
          <a:lstStyle/>
          <a:p>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giảm</a:t>
            </a:r>
            <a:endParaRPr lang="en-US" sz="2400" dirty="0">
              <a:latin typeface="Times New Roman" pitchFamily="18" charset="0"/>
              <a:cs typeface="Times New Roman" pitchFamily="18" charset="0"/>
            </a:endParaRPr>
          </a:p>
        </p:txBody>
      </p:sp>
      <p:pic>
        <p:nvPicPr>
          <p:cNvPr id="76802" name="Picture 2" descr="D:\BÌNH GA\SOẠN MẪU\san-bat.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7427" y="857251"/>
            <a:ext cx="7732986" cy="5159006"/>
          </a:xfrm>
          <a:prstGeom prst="rect">
            <a:avLst/>
          </a:prstGeom>
          <a:noFill/>
          <a:extLst>
            <a:ext uri="{909E8E84-426E-40DD-AFC4-6F175D3DCCD1}">
              <a14:hiddenFill xmlns="" xmlns:a14="http://schemas.microsoft.com/office/drawing/2010/main">
                <a:solidFill>
                  <a:srgbClr val="FFFFFF"/>
                </a:solidFill>
              </a14:hiddenFill>
            </a:ext>
          </a:extLst>
        </p:spPr>
      </p:pic>
      <p:pic>
        <p:nvPicPr>
          <p:cNvPr id="76803" name="Picture 3" descr="D:\BÌNH GA\SOẠN MẪU\capture.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857251"/>
            <a:ext cx="9144000" cy="51590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154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6802"/>
                                        </p:tgtEl>
                                        <p:attrNameLst>
                                          <p:attrName>style.visibility</p:attrName>
                                        </p:attrNameLst>
                                      </p:cBhvr>
                                      <p:to>
                                        <p:strVal val="visible"/>
                                      </p:to>
                                    </p:set>
                                    <p:animEffect transition="in" filter="wheel(1)">
                                      <p:cBhvr>
                                        <p:cTn id="13" dur="2000"/>
                                        <p:tgtEl>
                                          <p:spTgt spid="7680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6803"/>
                                        </p:tgtEl>
                                        <p:attrNameLst>
                                          <p:attrName>style.visibility</p:attrName>
                                        </p:attrNameLst>
                                      </p:cBhvr>
                                      <p:to>
                                        <p:strVal val="visible"/>
                                      </p:to>
                                    </p:set>
                                    <p:animEffect transition="in" filter="barn(inVertical)">
                                      <p:cBhvr>
                                        <p:cTn id="18" dur="500"/>
                                        <p:tgtEl>
                                          <p:spTgt spid="76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 xmlns:a16="http://schemas.microsoft.com/office/drawing/2014/main" id="{5E725655-46BF-4E4E-9C56-C04C6148FE8D}"/>
              </a:ext>
            </a:extLst>
          </p:cNvPr>
          <p:cNvGraphicFramePr>
            <a:graphicFrameLocks noGrp="1"/>
          </p:cNvGraphicFramePr>
          <p:nvPr/>
        </p:nvGraphicFramePr>
        <p:xfrm>
          <a:off x="0" y="857251"/>
          <a:ext cx="9126416" cy="5143500"/>
        </p:xfrm>
        <a:graphic>
          <a:graphicData uri="http://schemas.openxmlformats.org/drawingml/2006/table">
            <a:tbl>
              <a:tblPr firstRow="1" bandRow="1">
                <a:tableStyleId>{5C22544A-7EE6-4342-B048-85BDC9FD1C3A}</a:tableStyleId>
              </a:tblPr>
              <a:tblGrid>
                <a:gridCol w="1065628">
                  <a:extLst>
                    <a:ext uri="{9D8B030D-6E8A-4147-A177-3AD203B41FA5}">
                      <a16:colId xmlns="" xmlns:a16="http://schemas.microsoft.com/office/drawing/2014/main" val="2915627449"/>
                    </a:ext>
                  </a:extLst>
                </a:gridCol>
                <a:gridCol w="8060788">
                  <a:extLst>
                    <a:ext uri="{9D8B030D-6E8A-4147-A177-3AD203B41FA5}">
                      <a16:colId xmlns="" xmlns:a16="http://schemas.microsoft.com/office/drawing/2014/main" val="2129604631"/>
                    </a:ext>
                  </a:extLst>
                </a:gridCol>
              </a:tblGrid>
              <a:tr h="600833">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Yếu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endParaRPr lang="vi-VN"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g</a:t>
                      </a:r>
                      <a:r>
                        <a:rPr lang="vi-VN"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Khoáng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sản</a:t>
                      </a:r>
                      <a:endParaRPr lang="vi-VN"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24742609"/>
                  </a:ext>
                </a:extLst>
              </a:tr>
              <a:tr h="2169131">
                <a:tc>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Đặc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điểm</a:t>
                      </a:r>
                      <a:endParaRPr lang="vi-VN"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76241183"/>
                  </a:ext>
                </a:extLst>
              </a:tr>
              <a:tr h="1186768">
                <a:tc>
                  <a:txBody>
                    <a:bodyPr/>
                    <a:lstStyle/>
                    <a:p>
                      <a:pPr algn="l"/>
                      <a:r>
                        <a:rPr lang="en-US" sz="2400" b="1" dirty="0" err="1">
                          <a:solidFill>
                            <a:schemeClr val="tx1"/>
                          </a:solidFill>
                          <a:latin typeface="Times New Roman" panose="02020603050405020304" pitchFamily="18" charset="0"/>
                          <a:cs typeface="Times New Roman" panose="02020603050405020304" pitchFamily="18" charset="0"/>
                        </a:rPr>
                        <a:t>Thuận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lợi</a:t>
                      </a:r>
                      <a:r>
                        <a:rPr lang="en-US" sz="2400" b="1" dirty="0">
                          <a:solidFill>
                            <a:schemeClr val="tx1"/>
                          </a:solidFill>
                          <a:latin typeface="Times New Roman" panose="02020603050405020304" pitchFamily="18" charset="0"/>
                          <a:cs typeface="Times New Roman" panose="02020603050405020304" pitchFamily="18" charset="0"/>
                        </a:rPr>
                        <a:t>:</a:t>
                      </a:r>
                    </a:p>
                    <a:p>
                      <a:pPr algn="l"/>
                      <a:endParaRPr lang="en-US"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197856120"/>
                  </a:ext>
                </a:extLst>
              </a:tr>
              <a:tr h="118676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latin typeface="Times New Roman" panose="02020603050405020304" pitchFamily="18" charset="0"/>
                          <a:cs typeface="Times New Roman" panose="02020603050405020304" pitchFamily="18" charset="0"/>
                        </a:rPr>
                        <a:t>Khó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khăn</a:t>
                      </a:r>
                      <a:r>
                        <a:rPr lang="en-US" sz="2400" b="1" dirty="0">
                          <a:solidFill>
                            <a:schemeClr val="tx1"/>
                          </a:solidFill>
                          <a:latin typeface="Times New Roman" panose="02020603050405020304" pitchFamily="18" charset="0"/>
                          <a:cs typeface="Times New Roman" panose="02020603050405020304" pitchFamily="18" charset="0"/>
                        </a:rPr>
                        <a:t>:</a:t>
                      </a:r>
                      <a:endParaRPr lang="vi-VN" sz="2400" b="1" dirty="0">
                        <a:solidFill>
                          <a:schemeClr val="tx1"/>
                        </a:solidFill>
                        <a:latin typeface="Times New Roman" panose="02020603050405020304" pitchFamily="18" charset="0"/>
                        <a:cs typeface="Times New Roman" panose="02020603050405020304" pitchFamily="18" charset="0"/>
                      </a:endParaRPr>
                    </a:p>
                    <a:p>
                      <a:pPr algn="l"/>
                      <a:endParaRPr lang="vi-VN"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626177838"/>
                  </a:ext>
                </a:extLst>
              </a:tr>
            </a:tbl>
          </a:graphicData>
        </a:graphic>
      </p:graphicFrame>
      <p:sp>
        <p:nvSpPr>
          <p:cNvPr id="9" name="Rectangle 8">
            <a:extLst>
              <a:ext uri="{FF2B5EF4-FFF2-40B4-BE49-F238E27FC236}">
                <a16:creationId xmlns="" xmlns:a16="http://schemas.microsoft.com/office/drawing/2014/main" id="{818D1A19-509A-45C5-8E71-690DB6702905}"/>
              </a:ext>
            </a:extLst>
          </p:cNvPr>
          <p:cNvSpPr/>
          <p:nvPr/>
        </p:nvSpPr>
        <p:spPr>
          <a:xfrm>
            <a:off x="1086729" y="1553602"/>
            <a:ext cx="7955280" cy="1999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225"/>
              </a:lnSpc>
            </a:pPr>
            <a:r>
              <a:rPr lang="en-US" sz="2400" dirty="0">
                <a:solidFill>
                  <a:schemeClr val="tx1"/>
                </a:solidFill>
                <a:latin typeface="Times New Roman" panose="02020603050405020304" pitchFamily="18" charset="0"/>
                <a:cs typeface="Times New Roman" panose="02020603050405020304" pitchFamily="18" charset="0"/>
              </a:rPr>
              <a:t>C</a:t>
            </a:r>
            <a:r>
              <a:rPr lang="vi-VN" sz="2400" dirty="0">
                <a:solidFill>
                  <a:schemeClr val="tx1"/>
                </a:solidFill>
                <a:latin typeface="Times New Roman" panose="02020603050405020304" pitchFamily="18" charset="0"/>
                <a:cs typeface="Times New Roman" panose="02020603050405020304" pitchFamily="18" charset="0"/>
              </a:rPr>
              <a:t>ó khoáng sản đa dạng, nhiều loại có giá trị lớn. Thiếc (In-đô-nê-xi-a, Thái Lan, Việt Nam). Đồng (Phi-lip-pin, In-đô-nê-xi-a), </a:t>
            </a:r>
            <a:r>
              <a:rPr lang="en-US" sz="2400" dirty="0">
                <a:solidFill>
                  <a:schemeClr val="tx1"/>
                </a:solidFill>
                <a:latin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Dầu mỏ, khí tự nhiên và than (In-đô-nê-xi-a, Mi-an-ma, Bru-nây, Việt Nam),... sắt, ni-ken, chì,... </a:t>
            </a:r>
          </a:p>
        </p:txBody>
      </p:sp>
      <p:sp>
        <p:nvSpPr>
          <p:cNvPr id="11" name="Rectangle 10">
            <a:extLst>
              <a:ext uri="{FF2B5EF4-FFF2-40B4-BE49-F238E27FC236}">
                <a16:creationId xmlns="" xmlns:a16="http://schemas.microsoft.com/office/drawing/2014/main" id="{DDE8987B-5D31-4F1E-9E06-DF2B6B96B570}"/>
              </a:ext>
            </a:extLst>
          </p:cNvPr>
          <p:cNvSpPr/>
          <p:nvPr/>
        </p:nvSpPr>
        <p:spPr>
          <a:xfrm>
            <a:off x="1086730" y="3718692"/>
            <a:ext cx="7955279" cy="1071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 T</a:t>
            </a:r>
            <a:r>
              <a:rPr lang="vi-VN" sz="2400" dirty="0">
                <a:solidFill>
                  <a:schemeClr val="tx1"/>
                </a:solidFill>
                <a:latin typeface="Times New Roman" panose="02020603050405020304" pitchFamily="18" charset="0"/>
                <a:cs typeface="Times New Roman" panose="02020603050405020304" pitchFamily="18" charset="0"/>
              </a:rPr>
              <a:t>húc đẩy sự phát triển các ngành công nghiệp</a:t>
            </a:r>
            <a:r>
              <a:rPr lang="en-US" sz="2400" dirty="0">
                <a:solidFill>
                  <a:schemeClr val="tx1"/>
                </a:solidFill>
                <a:latin typeface="Times New Roman" panose="02020603050405020304" pitchFamily="18" charset="0"/>
                <a:cs typeface="Times New Roman" panose="02020603050405020304" pitchFamily="18" charset="0"/>
              </a:rPr>
              <a:t>.</a:t>
            </a:r>
          </a:p>
          <a:p>
            <a:pPr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mặt hàng xuất khẩu của nhiều nước.</a:t>
            </a:r>
          </a:p>
        </p:txBody>
      </p:sp>
      <p:sp>
        <p:nvSpPr>
          <p:cNvPr id="13" name="Rectangle 12">
            <a:extLst>
              <a:ext uri="{FF2B5EF4-FFF2-40B4-BE49-F238E27FC236}">
                <a16:creationId xmlns="" xmlns:a16="http://schemas.microsoft.com/office/drawing/2014/main" id="{73AFC8F8-6B10-4022-A5B3-7F7EE4E490FC}"/>
              </a:ext>
            </a:extLst>
          </p:cNvPr>
          <p:cNvSpPr/>
          <p:nvPr/>
        </p:nvSpPr>
        <p:spPr>
          <a:xfrm>
            <a:off x="1193148" y="4912929"/>
            <a:ext cx="7848862" cy="969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C</a:t>
            </a:r>
            <a:r>
              <a:rPr lang="vi-VN" sz="2400" dirty="0">
                <a:solidFill>
                  <a:schemeClr val="tx1"/>
                </a:solidFill>
                <a:latin typeface="Times New Roman" panose="02020603050405020304" pitchFamily="18" charset="0"/>
                <a:cs typeface="Times New Roman" panose="02020603050405020304" pitchFamily="18" charset="0"/>
              </a:rPr>
              <a:t>ần phải chú ý tới bảo vệ môi trường và sự suy giảm tài nguyên</a:t>
            </a:r>
          </a:p>
        </p:txBody>
      </p:sp>
    </p:spTree>
    <p:extLst>
      <p:ext uri="{BB962C8B-B14F-4D97-AF65-F5344CB8AC3E}">
        <p14:creationId xmlns="" xmlns:p14="http://schemas.microsoft.com/office/powerpoint/2010/main" val="412260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233AE6A9-8A32-4CBA-9639-7DA2E9DE5618}"/>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893779" y="857250"/>
            <a:ext cx="6628919" cy="5137413"/>
          </a:xfrm>
        </p:spPr>
      </p:pic>
      <p:pic>
        <p:nvPicPr>
          <p:cNvPr id="7" name="Picture 6">
            <a:extLst>
              <a:ext uri="{FF2B5EF4-FFF2-40B4-BE49-F238E27FC236}">
                <a16:creationId xmlns="" xmlns:a16="http://schemas.microsoft.com/office/drawing/2014/main" id="{D203444C-5580-4BAC-A208-9BE0BFF95728}"/>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67196" y="857250"/>
            <a:ext cx="8609608" cy="5131326"/>
          </a:xfrm>
          <a:prstGeom prst="rect">
            <a:avLst/>
          </a:prstGeom>
        </p:spPr>
      </p:pic>
      <p:sp>
        <p:nvSpPr>
          <p:cNvPr id="8" name="Rectangle 7">
            <a:extLst>
              <a:ext uri="{FF2B5EF4-FFF2-40B4-BE49-F238E27FC236}">
                <a16:creationId xmlns="" xmlns:a16="http://schemas.microsoft.com/office/drawing/2014/main" id="{EE432F86-17BA-4672-9674-AF4C0FFEFC2D}"/>
              </a:ext>
            </a:extLst>
          </p:cNvPr>
          <p:cNvSpPr/>
          <p:nvPr/>
        </p:nvSpPr>
        <p:spPr>
          <a:xfrm>
            <a:off x="1637368" y="5549995"/>
            <a:ext cx="5141741" cy="461665"/>
          </a:xfrm>
          <a:prstGeom prst="rect">
            <a:avLst/>
          </a:prstGeom>
          <a:solidFill>
            <a:schemeClr val="bg1"/>
          </a:solidFill>
          <a:ln>
            <a:solidFill>
              <a:schemeClr val="tx1"/>
            </a:solidFill>
          </a:ln>
        </p:spPr>
        <p:txBody>
          <a:bodyPr wrap="square">
            <a:spAutoFit/>
          </a:bodyPr>
          <a:lstStyle/>
          <a:p>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ở In-</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nê</a:t>
            </a:r>
            <a:r>
              <a:rPr lang="en-US" sz="2400" dirty="0">
                <a:latin typeface="Times New Roman" panose="02020603050405020304" pitchFamily="18" charset="0"/>
                <a:cs typeface="Times New Roman" panose="02020603050405020304" pitchFamily="18" charset="0"/>
              </a:rPr>
              <a:t>-xi-a</a:t>
            </a:r>
            <a:endParaRPr lang="vi-VN" sz="2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95097911-C5C4-4220-A44E-9FC234B80291}"/>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67195" y="851163"/>
            <a:ext cx="8609608" cy="5148230"/>
          </a:xfrm>
          <a:prstGeom prst="rect">
            <a:avLst/>
          </a:prstGeom>
        </p:spPr>
      </p:pic>
      <p:sp>
        <p:nvSpPr>
          <p:cNvPr id="11" name="Rectangle 10">
            <a:extLst>
              <a:ext uri="{FF2B5EF4-FFF2-40B4-BE49-F238E27FC236}">
                <a16:creationId xmlns="" xmlns:a16="http://schemas.microsoft.com/office/drawing/2014/main" id="{94790C39-1C63-451D-907E-5A93EFA667FC}"/>
              </a:ext>
            </a:extLst>
          </p:cNvPr>
          <p:cNvSpPr/>
          <p:nvPr/>
        </p:nvSpPr>
        <p:spPr>
          <a:xfrm>
            <a:off x="2215901" y="874246"/>
            <a:ext cx="3513167" cy="830997"/>
          </a:xfrm>
          <a:prstGeom prst="rect">
            <a:avLst/>
          </a:prstGeom>
          <a:solidFill>
            <a:schemeClr val="bg1"/>
          </a:solidFill>
          <a:ln>
            <a:solidFill>
              <a:schemeClr val="tx1"/>
            </a:solidFill>
          </a:ln>
        </p:spPr>
        <p:txBody>
          <a:bodyPr wrap="square">
            <a:spAutoFit/>
          </a:bodyPr>
          <a:lstStyle/>
          <a:p>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ở Phi-li-pin</a:t>
            </a:r>
            <a:endParaRPr lang="vi-VN" sz="240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8F535160-1B83-4742-AEFE-ED3ECE6B6E1D}"/>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67195" y="852520"/>
            <a:ext cx="8609608" cy="5149396"/>
          </a:xfrm>
          <a:prstGeom prst="rect">
            <a:avLst/>
          </a:prstGeom>
        </p:spPr>
      </p:pic>
      <p:pic>
        <p:nvPicPr>
          <p:cNvPr id="15" name="Picture 14">
            <a:extLst>
              <a:ext uri="{FF2B5EF4-FFF2-40B4-BE49-F238E27FC236}">
                <a16:creationId xmlns="" xmlns:a16="http://schemas.microsoft.com/office/drawing/2014/main" id="{F05FD648-4F51-4AC5-AE35-FCD21F9A5384}"/>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16178" y="857250"/>
            <a:ext cx="8760625" cy="5143556"/>
          </a:xfrm>
          <a:prstGeom prst="rect">
            <a:avLst/>
          </a:prstGeom>
        </p:spPr>
      </p:pic>
      <p:sp>
        <p:nvSpPr>
          <p:cNvPr id="16" name="Rectangle 15">
            <a:extLst>
              <a:ext uri="{FF2B5EF4-FFF2-40B4-BE49-F238E27FC236}">
                <a16:creationId xmlns="" xmlns:a16="http://schemas.microsoft.com/office/drawing/2014/main" id="{045D6B64-1F04-492D-A0D2-714CDBA73CCA}"/>
              </a:ext>
            </a:extLst>
          </p:cNvPr>
          <p:cNvSpPr/>
          <p:nvPr/>
        </p:nvSpPr>
        <p:spPr>
          <a:xfrm>
            <a:off x="2967293" y="879472"/>
            <a:ext cx="3811815" cy="830997"/>
          </a:xfrm>
          <a:prstGeom prst="rect">
            <a:avLst/>
          </a:prstGeom>
          <a:solidFill>
            <a:schemeClr val="bg1"/>
          </a:solidFill>
          <a:ln>
            <a:solidFill>
              <a:schemeClr val="tx1"/>
            </a:solidFill>
          </a:ln>
        </p:spPr>
        <p:txBody>
          <a:bodyPr wrap="square">
            <a:spAutoFit/>
          </a:bodyPr>
          <a:lstStyle/>
          <a:p>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04337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2000"/>
                                        <p:tgtEl>
                                          <p:spTgt spid="16"/>
                                        </p:tgtEl>
                                      </p:cBhvr>
                                    </p:animEffect>
                                  </p:childTnLst>
                                </p:cTn>
                              </p:par>
                              <p:par>
                                <p:cTn id="40" presetID="6"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86"/>
        <p:cNvGrpSpPr/>
        <p:nvPr/>
      </p:nvGrpSpPr>
      <p:grpSpPr>
        <a:xfrm>
          <a:off x="0" y="0"/>
          <a:ext cx="0" cy="0"/>
          <a:chOff x="0" y="0"/>
          <a:chExt cx="0" cy="0"/>
        </a:xfrm>
      </p:grpSpPr>
      <p:grpSp>
        <p:nvGrpSpPr>
          <p:cNvPr id="7" name="Google Shape;2163;p51"/>
          <p:cNvGrpSpPr/>
          <p:nvPr/>
        </p:nvGrpSpPr>
        <p:grpSpPr>
          <a:xfrm flipH="1">
            <a:off x="6921798" y="1234595"/>
            <a:ext cx="1811622" cy="1056597"/>
            <a:chOff x="6382448" y="377344"/>
            <a:chExt cx="1811622" cy="1056597"/>
          </a:xfrm>
        </p:grpSpPr>
        <p:grpSp>
          <p:nvGrpSpPr>
            <p:cNvPr id="8" name="Google Shape;2164;p51"/>
            <p:cNvGrpSpPr/>
            <p:nvPr/>
          </p:nvGrpSpPr>
          <p:grpSpPr>
            <a:xfrm flipH="1">
              <a:off x="6382448" y="758844"/>
              <a:ext cx="1811622" cy="675097"/>
              <a:chOff x="5233344" y="758844"/>
              <a:chExt cx="1811622" cy="675097"/>
            </a:xfrm>
          </p:grpSpPr>
          <p:grpSp>
            <p:nvGrpSpPr>
              <p:cNvPr id="9" name="Google Shape;2165;p51"/>
              <p:cNvGrpSpPr/>
              <p:nvPr/>
            </p:nvGrpSpPr>
            <p:grpSpPr>
              <a:xfrm>
                <a:off x="5233344" y="907260"/>
                <a:ext cx="1015151" cy="526681"/>
                <a:chOff x="4667694" y="692760"/>
                <a:chExt cx="1015151" cy="526681"/>
              </a:xfrm>
            </p:grpSpPr>
            <p:sp>
              <p:nvSpPr>
                <p:cNvPr id="2166" name="Google Shape;2166;p51"/>
                <p:cNvSpPr/>
                <p:nvPr/>
              </p:nvSpPr>
              <p:spPr>
                <a:xfrm flipH="1">
                  <a:off x="5436986" y="692760"/>
                  <a:ext cx="245859" cy="113089"/>
                </a:xfrm>
                <a:custGeom>
                  <a:avLst/>
                  <a:gdLst/>
                  <a:ahLst/>
                  <a:cxnLst/>
                  <a:rect l="l" t="t" r="r" b="b"/>
                  <a:pathLst>
                    <a:path w="1774" h="816" extrusionOk="0">
                      <a:moveTo>
                        <a:pt x="753" y="0"/>
                      </a:moveTo>
                      <a:cubicBezTo>
                        <a:pt x="354" y="0"/>
                        <a:pt x="1" y="225"/>
                        <a:pt x="12" y="268"/>
                      </a:cubicBezTo>
                      <a:cubicBezTo>
                        <a:pt x="14" y="279"/>
                        <a:pt x="29" y="283"/>
                        <a:pt x="54" y="283"/>
                      </a:cubicBezTo>
                      <a:cubicBezTo>
                        <a:pt x="125" y="283"/>
                        <a:pt x="279" y="252"/>
                        <a:pt x="479" y="252"/>
                      </a:cubicBezTo>
                      <a:cubicBezTo>
                        <a:pt x="662" y="252"/>
                        <a:pt x="885" y="279"/>
                        <a:pt x="1116" y="380"/>
                      </a:cubicBezTo>
                      <a:cubicBezTo>
                        <a:pt x="1503" y="553"/>
                        <a:pt x="1674" y="815"/>
                        <a:pt x="1725" y="815"/>
                      </a:cubicBezTo>
                      <a:cubicBezTo>
                        <a:pt x="1727" y="815"/>
                        <a:pt x="1729" y="814"/>
                        <a:pt x="1731" y="813"/>
                      </a:cubicBezTo>
                      <a:cubicBezTo>
                        <a:pt x="1774" y="772"/>
                        <a:pt x="1564" y="254"/>
                        <a:pt x="1116" y="73"/>
                      </a:cubicBezTo>
                      <a:cubicBezTo>
                        <a:pt x="997" y="21"/>
                        <a:pt x="873" y="0"/>
                        <a:pt x="753"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167" name="Google Shape;2167;p51"/>
                <p:cNvSpPr/>
                <p:nvPr/>
              </p:nvSpPr>
              <p:spPr>
                <a:xfrm flipH="1">
                  <a:off x="5204848" y="692760"/>
                  <a:ext cx="245859" cy="113089"/>
                </a:xfrm>
                <a:custGeom>
                  <a:avLst/>
                  <a:gdLst/>
                  <a:ahLst/>
                  <a:cxnLst/>
                  <a:rect l="l" t="t" r="r" b="b"/>
                  <a:pathLst>
                    <a:path w="1774" h="816" extrusionOk="0">
                      <a:moveTo>
                        <a:pt x="1022" y="0"/>
                      </a:moveTo>
                      <a:cubicBezTo>
                        <a:pt x="902" y="0"/>
                        <a:pt x="778" y="21"/>
                        <a:pt x="658" y="73"/>
                      </a:cubicBezTo>
                      <a:cubicBezTo>
                        <a:pt x="196" y="254"/>
                        <a:pt x="0" y="772"/>
                        <a:pt x="43" y="813"/>
                      </a:cubicBezTo>
                      <a:cubicBezTo>
                        <a:pt x="45" y="814"/>
                        <a:pt x="47" y="815"/>
                        <a:pt x="50" y="815"/>
                      </a:cubicBezTo>
                      <a:cubicBezTo>
                        <a:pt x="101" y="815"/>
                        <a:pt x="271" y="553"/>
                        <a:pt x="658" y="380"/>
                      </a:cubicBezTo>
                      <a:cubicBezTo>
                        <a:pt x="890" y="279"/>
                        <a:pt x="1112" y="252"/>
                        <a:pt x="1296" y="252"/>
                      </a:cubicBezTo>
                      <a:cubicBezTo>
                        <a:pt x="1496" y="252"/>
                        <a:pt x="1650" y="283"/>
                        <a:pt x="1720" y="283"/>
                      </a:cubicBezTo>
                      <a:cubicBezTo>
                        <a:pt x="1746" y="283"/>
                        <a:pt x="1760" y="279"/>
                        <a:pt x="1762" y="268"/>
                      </a:cubicBezTo>
                      <a:cubicBezTo>
                        <a:pt x="1774" y="225"/>
                        <a:pt x="1420" y="0"/>
                        <a:pt x="1022"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168" name="Google Shape;2168;p51"/>
                <p:cNvSpPr/>
                <p:nvPr/>
              </p:nvSpPr>
              <p:spPr>
                <a:xfrm flipH="1">
                  <a:off x="4783556" y="1162619"/>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169" name="Google Shape;2169;p51"/>
                <p:cNvSpPr/>
                <p:nvPr/>
              </p:nvSpPr>
              <p:spPr>
                <a:xfrm flipH="1">
                  <a:off x="4667694" y="1162619"/>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nvGrpSpPr>
              <p:cNvPr id="10" name="Google Shape;2170;p51"/>
              <p:cNvGrpSpPr/>
              <p:nvPr/>
            </p:nvGrpSpPr>
            <p:grpSpPr>
              <a:xfrm>
                <a:off x="6805344" y="758844"/>
                <a:ext cx="239622" cy="56822"/>
                <a:chOff x="4667694" y="1162619"/>
                <a:chExt cx="239622" cy="56822"/>
              </a:xfrm>
            </p:grpSpPr>
            <p:sp>
              <p:nvSpPr>
                <p:cNvPr id="2171" name="Google Shape;2171;p51"/>
                <p:cNvSpPr/>
                <p:nvPr/>
              </p:nvSpPr>
              <p:spPr>
                <a:xfrm flipH="1">
                  <a:off x="4783556" y="1162619"/>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172" name="Google Shape;2172;p51"/>
                <p:cNvSpPr/>
                <p:nvPr/>
              </p:nvSpPr>
              <p:spPr>
                <a:xfrm flipH="1">
                  <a:off x="4667694" y="1162619"/>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grpSp>
          <p:nvGrpSpPr>
            <p:cNvPr id="11" name="Google Shape;2173;p51"/>
            <p:cNvGrpSpPr/>
            <p:nvPr/>
          </p:nvGrpSpPr>
          <p:grpSpPr>
            <a:xfrm flipH="1">
              <a:off x="7896510" y="377344"/>
              <a:ext cx="239622" cy="56822"/>
              <a:chOff x="4667694" y="1162619"/>
              <a:chExt cx="239622" cy="56822"/>
            </a:xfrm>
          </p:grpSpPr>
          <p:sp>
            <p:nvSpPr>
              <p:cNvPr id="2174" name="Google Shape;2174;p51"/>
              <p:cNvSpPr/>
              <p:nvPr/>
            </p:nvSpPr>
            <p:spPr>
              <a:xfrm flipH="1">
                <a:off x="4783556" y="1162619"/>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175" name="Google Shape;2175;p51"/>
              <p:cNvSpPr/>
              <p:nvPr/>
            </p:nvSpPr>
            <p:spPr>
              <a:xfrm flipH="1">
                <a:off x="4667694" y="1162619"/>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grpSp>
        <p:nvGrpSpPr>
          <p:cNvPr id="12" name="Google Shape;2176;p51"/>
          <p:cNvGrpSpPr/>
          <p:nvPr/>
        </p:nvGrpSpPr>
        <p:grpSpPr>
          <a:xfrm>
            <a:off x="8215527" y="2318711"/>
            <a:ext cx="477997" cy="113089"/>
            <a:chOff x="5204848" y="692760"/>
            <a:chExt cx="477997" cy="113089"/>
          </a:xfrm>
        </p:grpSpPr>
        <p:sp>
          <p:nvSpPr>
            <p:cNvPr id="2177" name="Google Shape;2177;p51"/>
            <p:cNvSpPr/>
            <p:nvPr/>
          </p:nvSpPr>
          <p:spPr>
            <a:xfrm flipH="1">
              <a:off x="5436986" y="692760"/>
              <a:ext cx="245859" cy="113089"/>
            </a:xfrm>
            <a:custGeom>
              <a:avLst/>
              <a:gdLst/>
              <a:ahLst/>
              <a:cxnLst/>
              <a:rect l="l" t="t" r="r" b="b"/>
              <a:pathLst>
                <a:path w="1774" h="816" extrusionOk="0">
                  <a:moveTo>
                    <a:pt x="753" y="0"/>
                  </a:moveTo>
                  <a:cubicBezTo>
                    <a:pt x="354" y="0"/>
                    <a:pt x="1" y="225"/>
                    <a:pt x="12" y="268"/>
                  </a:cubicBezTo>
                  <a:cubicBezTo>
                    <a:pt x="14" y="279"/>
                    <a:pt x="29" y="283"/>
                    <a:pt x="54" y="283"/>
                  </a:cubicBezTo>
                  <a:cubicBezTo>
                    <a:pt x="125" y="283"/>
                    <a:pt x="279" y="252"/>
                    <a:pt x="479" y="252"/>
                  </a:cubicBezTo>
                  <a:cubicBezTo>
                    <a:pt x="662" y="252"/>
                    <a:pt x="885" y="279"/>
                    <a:pt x="1116" y="380"/>
                  </a:cubicBezTo>
                  <a:cubicBezTo>
                    <a:pt x="1503" y="553"/>
                    <a:pt x="1674" y="815"/>
                    <a:pt x="1725" y="815"/>
                  </a:cubicBezTo>
                  <a:cubicBezTo>
                    <a:pt x="1727" y="815"/>
                    <a:pt x="1729" y="814"/>
                    <a:pt x="1731" y="813"/>
                  </a:cubicBezTo>
                  <a:cubicBezTo>
                    <a:pt x="1774" y="772"/>
                    <a:pt x="1564" y="254"/>
                    <a:pt x="1116" y="73"/>
                  </a:cubicBezTo>
                  <a:cubicBezTo>
                    <a:pt x="997" y="21"/>
                    <a:pt x="873" y="0"/>
                    <a:pt x="753"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178" name="Google Shape;2178;p51"/>
            <p:cNvSpPr/>
            <p:nvPr/>
          </p:nvSpPr>
          <p:spPr>
            <a:xfrm flipH="1">
              <a:off x="5204848" y="692760"/>
              <a:ext cx="245859" cy="113089"/>
            </a:xfrm>
            <a:custGeom>
              <a:avLst/>
              <a:gdLst/>
              <a:ahLst/>
              <a:cxnLst/>
              <a:rect l="l" t="t" r="r" b="b"/>
              <a:pathLst>
                <a:path w="1774" h="816" extrusionOk="0">
                  <a:moveTo>
                    <a:pt x="1022" y="0"/>
                  </a:moveTo>
                  <a:cubicBezTo>
                    <a:pt x="902" y="0"/>
                    <a:pt x="778" y="21"/>
                    <a:pt x="658" y="73"/>
                  </a:cubicBezTo>
                  <a:cubicBezTo>
                    <a:pt x="196" y="254"/>
                    <a:pt x="0" y="772"/>
                    <a:pt x="43" y="813"/>
                  </a:cubicBezTo>
                  <a:cubicBezTo>
                    <a:pt x="45" y="814"/>
                    <a:pt x="47" y="815"/>
                    <a:pt x="50" y="815"/>
                  </a:cubicBezTo>
                  <a:cubicBezTo>
                    <a:pt x="101" y="815"/>
                    <a:pt x="271" y="553"/>
                    <a:pt x="658" y="380"/>
                  </a:cubicBezTo>
                  <a:cubicBezTo>
                    <a:pt x="890" y="279"/>
                    <a:pt x="1112" y="252"/>
                    <a:pt x="1296" y="252"/>
                  </a:cubicBezTo>
                  <a:cubicBezTo>
                    <a:pt x="1496" y="252"/>
                    <a:pt x="1650" y="283"/>
                    <a:pt x="1720" y="283"/>
                  </a:cubicBezTo>
                  <a:cubicBezTo>
                    <a:pt x="1746" y="283"/>
                    <a:pt x="1760" y="279"/>
                    <a:pt x="1762" y="268"/>
                  </a:cubicBezTo>
                  <a:cubicBezTo>
                    <a:pt x="1774" y="225"/>
                    <a:pt x="1420" y="0"/>
                    <a:pt x="1022"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sp>
        <p:nvSpPr>
          <p:cNvPr id="2" name="Title 1"/>
          <p:cNvSpPr>
            <a:spLocks noGrp="1"/>
          </p:cNvSpPr>
          <p:nvPr>
            <p:ph type="title"/>
          </p:nvPr>
        </p:nvSpPr>
        <p:spPr>
          <a:xfrm>
            <a:off x="720798" y="1400909"/>
            <a:ext cx="7704000" cy="486600"/>
          </a:xfrm>
        </p:spPr>
        <p:txBody>
          <a:bodyPr>
            <a:normAutofit fontScale="90000"/>
          </a:bodyPr>
          <a:lstStyle/>
          <a:p>
            <a:pPr algn="ctr"/>
            <a:r>
              <a:rPr lang="en-US" sz="3225" b="1" dirty="0">
                <a:latin typeface="+mn-lt"/>
              </a:rPr>
              <a:t>LUYỆN TẬP</a:t>
            </a:r>
          </a:p>
        </p:txBody>
      </p:sp>
    </p:spTree>
  </p:cSld>
  <p:clrMapOvr>
    <a:masterClrMapping/>
  </p:clrMapOvr>
  <mc:AlternateContent xmlns:mc="http://schemas.openxmlformats.org/markup-compatibility/2006">
    <mc:Choice xmlns="" xmlns:p15="http://schemas.microsoft.com/office/powerpoint/2012/main" Requires="p15">
      <p:transition spd="slow">
        <p15:prstTrans prst="pageCurlDoubl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495"/>
        <p:cNvGrpSpPr/>
        <p:nvPr/>
      </p:nvGrpSpPr>
      <p:grpSpPr>
        <a:xfrm>
          <a:off x="0" y="0"/>
          <a:ext cx="0" cy="0"/>
          <a:chOff x="0" y="0"/>
          <a:chExt cx="0" cy="0"/>
        </a:xfrm>
      </p:grpSpPr>
      <p:grpSp>
        <p:nvGrpSpPr>
          <p:cNvPr id="2" name="Google Shape;2497;p55"/>
          <p:cNvGrpSpPr/>
          <p:nvPr/>
        </p:nvGrpSpPr>
        <p:grpSpPr>
          <a:xfrm>
            <a:off x="368391" y="1208355"/>
            <a:ext cx="818434" cy="818440"/>
            <a:chOff x="5961963" y="4222811"/>
            <a:chExt cx="380682" cy="380685"/>
          </a:xfrm>
        </p:grpSpPr>
        <p:sp>
          <p:nvSpPr>
            <p:cNvPr id="2498" name="Google Shape;2498;p55"/>
            <p:cNvSpPr/>
            <p:nvPr/>
          </p:nvSpPr>
          <p:spPr>
            <a:xfrm>
              <a:off x="5961963" y="4222811"/>
              <a:ext cx="380677" cy="380677"/>
            </a:xfrm>
            <a:custGeom>
              <a:avLst/>
              <a:gdLst/>
              <a:ahLst/>
              <a:cxnLst/>
              <a:rect l="l" t="t" r="r" b="b"/>
              <a:pathLst>
                <a:path w="7552" h="7552" extrusionOk="0">
                  <a:moveTo>
                    <a:pt x="3776" y="1"/>
                  </a:moveTo>
                  <a:cubicBezTo>
                    <a:pt x="2768" y="1"/>
                    <a:pt x="1824" y="393"/>
                    <a:pt x="1103" y="1104"/>
                  </a:cubicBezTo>
                  <a:cubicBezTo>
                    <a:pt x="392" y="1825"/>
                    <a:pt x="0" y="2768"/>
                    <a:pt x="0" y="3776"/>
                  </a:cubicBezTo>
                  <a:cubicBezTo>
                    <a:pt x="0" y="4285"/>
                    <a:pt x="95" y="4773"/>
                    <a:pt x="286" y="5229"/>
                  </a:cubicBezTo>
                  <a:lnTo>
                    <a:pt x="2195" y="5229"/>
                  </a:lnTo>
                  <a:lnTo>
                    <a:pt x="2195" y="5632"/>
                  </a:lnTo>
                  <a:lnTo>
                    <a:pt x="3267" y="6321"/>
                  </a:lnTo>
                  <a:lnTo>
                    <a:pt x="3267" y="7519"/>
                  </a:lnTo>
                  <a:cubicBezTo>
                    <a:pt x="3436" y="7541"/>
                    <a:pt x="3606" y="7552"/>
                    <a:pt x="3776" y="7552"/>
                  </a:cubicBezTo>
                  <a:cubicBezTo>
                    <a:pt x="4783" y="7552"/>
                    <a:pt x="5737" y="7159"/>
                    <a:pt x="6448" y="6449"/>
                  </a:cubicBezTo>
                  <a:cubicBezTo>
                    <a:pt x="7158" y="5738"/>
                    <a:pt x="7551" y="4783"/>
                    <a:pt x="7551" y="3776"/>
                  </a:cubicBezTo>
                  <a:cubicBezTo>
                    <a:pt x="7551" y="3680"/>
                    <a:pt x="7551" y="3585"/>
                    <a:pt x="7540" y="3500"/>
                  </a:cubicBezTo>
                  <a:lnTo>
                    <a:pt x="6045" y="4497"/>
                  </a:lnTo>
                  <a:lnTo>
                    <a:pt x="4571" y="3235"/>
                  </a:lnTo>
                  <a:lnTo>
                    <a:pt x="3340" y="3235"/>
                  </a:lnTo>
                  <a:lnTo>
                    <a:pt x="3340" y="2610"/>
                  </a:lnTo>
                  <a:lnTo>
                    <a:pt x="3913" y="2058"/>
                  </a:lnTo>
                  <a:lnTo>
                    <a:pt x="3913" y="1464"/>
                  </a:lnTo>
                  <a:lnTo>
                    <a:pt x="6161" y="849"/>
                  </a:lnTo>
                  <a:cubicBezTo>
                    <a:pt x="5494" y="298"/>
                    <a:pt x="4655" y="1"/>
                    <a:pt x="3776" y="1"/>
                  </a:cubicBezTo>
                  <a:close/>
                </a:path>
              </a:pathLst>
            </a:custGeom>
            <a:solidFill>
              <a:srgbClr val="3D6B68"/>
            </a:solidFill>
            <a:ln>
              <a:noFill/>
            </a:ln>
          </p:spPr>
          <p:txBody>
            <a:bodyPr spcFirstLastPara="1" wrap="square" lIns="68569" tIns="68569" rIns="68569" bIns="68569" anchor="ctr" anchorCtr="0">
              <a:noAutofit/>
            </a:bodyPr>
            <a:lstStyle/>
            <a:p>
              <a:endParaRPr sz="1350"/>
            </a:p>
          </p:txBody>
        </p:sp>
        <p:sp>
          <p:nvSpPr>
            <p:cNvPr id="2499" name="Google Shape;2499;p55"/>
            <p:cNvSpPr/>
            <p:nvPr/>
          </p:nvSpPr>
          <p:spPr>
            <a:xfrm>
              <a:off x="6104672" y="4246352"/>
              <a:ext cx="237974" cy="235756"/>
            </a:xfrm>
            <a:custGeom>
              <a:avLst/>
              <a:gdLst/>
              <a:ahLst/>
              <a:cxnLst/>
              <a:rect l="l" t="t" r="r" b="b"/>
              <a:pathLst>
                <a:path w="4721" h="4677" extrusionOk="0">
                  <a:moveTo>
                    <a:pt x="2769" y="0"/>
                  </a:moveTo>
                  <a:lnTo>
                    <a:pt x="563" y="615"/>
                  </a:lnTo>
                  <a:lnTo>
                    <a:pt x="563" y="1368"/>
                  </a:lnTo>
                  <a:lnTo>
                    <a:pt x="0" y="1930"/>
                  </a:lnTo>
                  <a:lnTo>
                    <a:pt x="0" y="3277"/>
                  </a:lnTo>
                  <a:lnTo>
                    <a:pt x="1549" y="3277"/>
                  </a:lnTo>
                  <a:lnTo>
                    <a:pt x="3172" y="4677"/>
                  </a:lnTo>
                  <a:lnTo>
                    <a:pt x="4709" y="3648"/>
                  </a:lnTo>
                  <a:cubicBezTo>
                    <a:pt x="4720" y="3531"/>
                    <a:pt x="4720" y="3425"/>
                    <a:pt x="4720" y="3309"/>
                  </a:cubicBezTo>
                  <a:cubicBezTo>
                    <a:pt x="4720" y="2301"/>
                    <a:pt x="4327" y="1358"/>
                    <a:pt x="3617" y="637"/>
                  </a:cubicBezTo>
                  <a:cubicBezTo>
                    <a:pt x="3363" y="382"/>
                    <a:pt x="3076" y="170"/>
                    <a:pt x="2769" y="0"/>
                  </a:cubicBezTo>
                  <a:close/>
                </a:path>
              </a:pathLst>
            </a:custGeom>
            <a:solidFill>
              <a:srgbClr val="BCB424"/>
            </a:solidFill>
            <a:ln>
              <a:noFill/>
            </a:ln>
          </p:spPr>
          <p:txBody>
            <a:bodyPr spcFirstLastPara="1" wrap="square" lIns="68569" tIns="68569" rIns="68569" bIns="68569" anchor="ctr" anchorCtr="0">
              <a:noAutofit/>
            </a:bodyPr>
            <a:lstStyle/>
            <a:p>
              <a:endParaRPr sz="1350"/>
            </a:p>
          </p:txBody>
        </p:sp>
        <p:sp>
          <p:nvSpPr>
            <p:cNvPr id="2500" name="Google Shape;2500;p55"/>
            <p:cNvSpPr/>
            <p:nvPr/>
          </p:nvSpPr>
          <p:spPr>
            <a:xfrm>
              <a:off x="5967811" y="4460692"/>
              <a:ext cx="184491" cy="142804"/>
            </a:xfrm>
            <a:custGeom>
              <a:avLst/>
              <a:gdLst/>
              <a:ahLst/>
              <a:cxnLst/>
              <a:rect l="l" t="t" r="r" b="b"/>
              <a:pathLst>
                <a:path w="3660" h="2833" extrusionOk="0">
                  <a:moveTo>
                    <a:pt x="0" y="1"/>
                  </a:moveTo>
                  <a:cubicBezTo>
                    <a:pt x="170" y="648"/>
                    <a:pt x="509" y="1242"/>
                    <a:pt x="987" y="1730"/>
                  </a:cubicBezTo>
                  <a:cubicBezTo>
                    <a:pt x="1708" y="2440"/>
                    <a:pt x="2652" y="2833"/>
                    <a:pt x="3660" y="2833"/>
                  </a:cubicBezTo>
                  <a:lnTo>
                    <a:pt x="3660" y="1316"/>
                  </a:lnTo>
                  <a:lnTo>
                    <a:pt x="2588" y="637"/>
                  </a:lnTo>
                  <a:lnTo>
                    <a:pt x="2588" y="1"/>
                  </a:lnTo>
                  <a:close/>
                </a:path>
              </a:pathLst>
            </a:custGeom>
            <a:solidFill>
              <a:srgbClr val="BCB424"/>
            </a:solidFill>
            <a:ln>
              <a:noFill/>
            </a:ln>
          </p:spPr>
          <p:txBody>
            <a:bodyPr spcFirstLastPara="1" wrap="square" lIns="68569" tIns="68569" rIns="68569" bIns="68569" anchor="ctr" anchorCtr="0">
              <a:noAutofit/>
            </a:bodyPr>
            <a:lstStyle/>
            <a:p>
              <a:endParaRPr sz="1350"/>
            </a:p>
          </p:txBody>
        </p:sp>
      </p:grpSp>
      <p:grpSp>
        <p:nvGrpSpPr>
          <p:cNvPr id="3" name="Google Shape;2511;p55"/>
          <p:cNvGrpSpPr/>
          <p:nvPr/>
        </p:nvGrpSpPr>
        <p:grpSpPr>
          <a:xfrm flipH="1">
            <a:off x="5508274" y="1151811"/>
            <a:ext cx="3225147" cy="1139381"/>
            <a:chOff x="5508273" y="294560"/>
            <a:chExt cx="3225147" cy="1139381"/>
          </a:xfrm>
        </p:grpSpPr>
        <p:grpSp>
          <p:nvGrpSpPr>
            <p:cNvPr id="4" name="Google Shape;2512;p55"/>
            <p:cNvGrpSpPr/>
            <p:nvPr/>
          </p:nvGrpSpPr>
          <p:grpSpPr>
            <a:xfrm>
              <a:off x="6405310" y="377344"/>
              <a:ext cx="2328110" cy="1056597"/>
              <a:chOff x="5865960" y="377344"/>
              <a:chExt cx="2328110" cy="1056597"/>
            </a:xfrm>
          </p:grpSpPr>
          <p:grpSp>
            <p:nvGrpSpPr>
              <p:cNvPr id="5" name="Google Shape;2513;p55"/>
              <p:cNvGrpSpPr/>
              <p:nvPr/>
            </p:nvGrpSpPr>
            <p:grpSpPr>
              <a:xfrm flipH="1">
                <a:off x="5865960" y="812307"/>
                <a:ext cx="2328110" cy="621634"/>
                <a:chOff x="5233344" y="812307"/>
                <a:chExt cx="2328110" cy="621634"/>
              </a:xfrm>
            </p:grpSpPr>
            <p:grpSp>
              <p:nvGrpSpPr>
                <p:cNvPr id="6" name="Google Shape;2514;p55"/>
                <p:cNvGrpSpPr/>
                <p:nvPr/>
              </p:nvGrpSpPr>
              <p:grpSpPr>
                <a:xfrm>
                  <a:off x="5233344" y="1084035"/>
                  <a:ext cx="1533801" cy="349906"/>
                  <a:chOff x="4667694" y="869535"/>
                  <a:chExt cx="1533801" cy="349906"/>
                </a:xfrm>
              </p:grpSpPr>
              <p:sp>
                <p:nvSpPr>
                  <p:cNvPr id="2515" name="Google Shape;2515;p55"/>
                  <p:cNvSpPr/>
                  <p:nvPr/>
                </p:nvSpPr>
                <p:spPr>
                  <a:xfrm flipH="1">
                    <a:off x="5955636" y="869535"/>
                    <a:ext cx="245859" cy="113089"/>
                  </a:xfrm>
                  <a:custGeom>
                    <a:avLst/>
                    <a:gdLst/>
                    <a:ahLst/>
                    <a:cxnLst/>
                    <a:rect l="l" t="t" r="r" b="b"/>
                    <a:pathLst>
                      <a:path w="1774" h="816" extrusionOk="0">
                        <a:moveTo>
                          <a:pt x="753" y="0"/>
                        </a:moveTo>
                        <a:cubicBezTo>
                          <a:pt x="354" y="0"/>
                          <a:pt x="1" y="225"/>
                          <a:pt x="12" y="268"/>
                        </a:cubicBezTo>
                        <a:cubicBezTo>
                          <a:pt x="14" y="279"/>
                          <a:pt x="29" y="283"/>
                          <a:pt x="54" y="283"/>
                        </a:cubicBezTo>
                        <a:cubicBezTo>
                          <a:pt x="125" y="283"/>
                          <a:pt x="279" y="252"/>
                          <a:pt x="479" y="252"/>
                        </a:cubicBezTo>
                        <a:cubicBezTo>
                          <a:pt x="662" y="252"/>
                          <a:pt x="885" y="279"/>
                          <a:pt x="1116" y="380"/>
                        </a:cubicBezTo>
                        <a:cubicBezTo>
                          <a:pt x="1503" y="553"/>
                          <a:pt x="1674" y="815"/>
                          <a:pt x="1725" y="815"/>
                        </a:cubicBezTo>
                        <a:cubicBezTo>
                          <a:pt x="1727" y="815"/>
                          <a:pt x="1729" y="814"/>
                          <a:pt x="1731" y="813"/>
                        </a:cubicBezTo>
                        <a:cubicBezTo>
                          <a:pt x="1774" y="772"/>
                          <a:pt x="1564" y="254"/>
                          <a:pt x="1116" y="73"/>
                        </a:cubicBezTo>
                        <a:cubicBezTo>
                          <a:pt x="997" y="21"/>
                          <a:pt x="873" y="0"/>
                          <a:pt x="753"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516" name="Google Shape;2516;p55"/>
                  <p:cNvSpPr/>
                  <p:nvPr/>
                </p:nvSpPr>
                <p:spPr>
                  <a:xfrm flipH="1">
                    <a:off x="5723498" y="869535"/>
                    <a:ext cx="245859" cy="113089"/>
                  </a:xfrm>
                  <a:custGeom>
                    <a:avLst/>
                    <a:gdLst/>
                    <a:ahLst/>
                    <a:cxnLst/>
                    <a:rect l="l" t="t" r="r" b="b"/>
                    <a:pathLst>
                      <a:path w="1774" h="816" extrusionOk="0">
                        <a:moveTo>
                          <a:pt x="1022" y="0"/>
                        </a:moveTo>
                        <a:cubicBezTo>
                          <a:pt x="902" y="0"/>
                          <a:pt x="778" y="21"/>
                          <a:pt x="658" y="73"/>
                        </a:cubicBezTo>
                        <a:cubicBezTo>
                          <a:pt x="196" y="254"/>
                          <a:pt x="0" y="772"/>
                          <a:pt x="43" y="813"/>
                        </a:cubicBezTo>
                        <a:cubicBezTo>
                          <a:pt x="45" y="814"/>
                          <a:pt x="47" y="815"/>
                          <a:pt x="50" y="815"/>
                        </a:cubicBezTo>
                        <a:cubicBezTo>
                          <a:pt x="101" y="815"/>
                          <a:pt x="271" y="553"/>
                          <a:pt x="658" y="380"/>
                        </a:cubicBezTo>
                        <a:cubicBezTo>
                          <a:pt x="890" y="279"/>
                          <a:pt x="1112" y="252"/>
                          <a:pt x="1296" y="252"/>
                        </a:cubicBezTo>
                        <a:cubicBezTo>
                          <a:pt x="1496" y="252"/>
                          <a:pt x="1650" y="283"/>
                          <a:pt x="1720" y="283"/>
                        </a:cubicBezTo>
                        <a:cubicBezTo>
                          <a:pt x="1746" y="283"/>
                          <a:pt x="1760" y="279"/>
                          <a:pt x="1762" y="268"/>
                        </a:cubicBezTo>
                        <a:cubicBezTo>
                          <a:pt x="1774" y="225"/>
                          <a:pt x="1420" y="0"/>
                          <a:pt x="1022"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517" name="Google Shape;2517;p55"/>
                  <p:cNvSpPr/>
                  <p:nvPr/>
                </p:nvSpPr>
                <p:spPr>
                  <a:xfrm flipH="1">
                    <a:off x="4783556" y="1162619"/>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518" name="Google Shape;2518;p55"/>
                  <p:cNvSpPr/>
                  <p:nvPr/>
                </p:nvSpPr>
                <p:spPr>
                  <a:xfrm flipH="1">
                    <a:off x="4667694" y="1162619"/>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nvGrpSpPr>
                <p:cNvPr id="7" name="Google Shape;2519;p55"/>
                <p:cNvGrpSpPr/>
                <p:nvPr/>
              </p:nvGrpSpPr>
              <p:grpSpPr>
                <a:xfrm>
                  <a:off x="7321832" y="812307"/>
                  <a:ext cx="239622" cy="56822"/>
                  <a:chOff x="5184182" y="1216082"/>
                  <a:chExt cx="239622" cy="56822"/>
                </a:xfrm>
              </p:grpSpPr>
              <p:sp>
                <p:nvSpPr>
                  <p:cNvPr id="2520" name="Google Shape;2520;p55"/>
                  <p:cNvSpPr/>
                  <p:nvPr/>
                </p:nvSpPr>
                <p:spPr>
                  <a:xfrm flipH="1">
                    <a:off x="5300043" y="1216082"/>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521" name="Google Shape;2521;p55"/>
                  <p:cNvSpPr/>
                  <p:nvPr/>
                </p:nvSpPr>
                <p:spPr>
                  <a:xfrm flipH="1">
                    <a:off x="5184182" y="1216082"/>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grpSp>
            <p:nvGrpSpPr>
              <p:cNvPr id="8" name="Google Shape;2522;p55"/>
              <p:cNvGrpSpPr/>
              <p:nvPr/>
            </p:nvGrpSpPr>
            <p:grpSpPr>
              <a:xfrm flipH="1">
                <a:off x="7896510" y="377344"/>
                <a:ext cx="239622" cy="56822"/>
                <a:chOff x="4667694" y="1162619"/>
                <a:chExt cx="239622" cy="56822"/>
              </a:xfrm>
            </p:grpSpPr>
            <p:sp>
              <p:nvSpPr>
                <p:cNvPr id="2523" name="Google Shape;2523;p55"/>
                <p:cNvSpPr/>
                <p:nvPr/>
              </p:nvSpPr>
              <p:spPr>
                <a:xfrm flipH="1">
                  <a:off x="4783556" y="1162619"/>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524" name="Google Shape;2524;p55"/>
                <p:cNvSpPr/>
                <p:nvPr/>
              </p:nvSpPr>
              <p:spPr>
                <a:xfrm flipH="1">
                  <a:off x="4667694" y="1162619"/>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grpSp>
          <p:nvGrpSpPr>
            <p:cNvPr id="9" name="Google Shape;2525;p55"/>
            <p:cNvGrpSpPr/>
            <p:nvPr/>
          </p:nvGrpSpPr>
          <p:grpSpPr>
            <a:xfrm flipH="1">
              <a:off x="5508273" y="1084019"/>
              <a:ext cx="239622" cy="56822"/>
              <a:chOff x="5590719" y="972844"/>
              <a:chExt cx="239622" cy="56822"/>
            </a:xfrm>
          </p:grpSpPr>
          <p:sp>
            <p:nvSpPr>
              <p:cNvPr id="2526" name="Google Shape;2526;p55"/>
              <p:cNvSpPr/>
              <p:nvPr/>
            </p:nvSpPr>
            <p:spPr>
              <a:xfrm flipH="1">
                <a:off x="5706581" y="972844"/>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527" name="Google Shape;2527;p55"/>
              <p:cNvSpPr/>
              <p:nvPr/>
            </p:nvSpPr>
            <p:spPr>
              <a:xfrm flipH="1">
                <a:off x="5590719" y="972844"/>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nvGrpSpPr>
            <p:cNvPr id="10" name="Google Shape;2528;p55"/>
            <p:cNvGrpSpPr/>
            <p:nvPr/>
          </p:nvGrpSpPr>
          <p:grpSpPr>
            <a:xfrm flipH="1">
              <a:off x="6402194" y="294560"/>
              <a:ext cx="477997" cy="113089"/>
              <a:chOff x="5204848" y="692760"/>
              <a:chExt cx="477997" cy="113089"/>
            </a:xfrm>
          </p:grpSpPr>
          <p:sp>
            <p:nvSpPr>
              <p:cNvPr id="2529" name="Google Shape;2529;p55"/>
              <p:cNvSpPr/>
              <p:nvPr/>
            </p:nvSpPr>
            <p:spPr>
              <a:xfrm flipH="1">
                <a:off x="5436986" y="692760"/>
                <a:ext cx="245859" cy="113089"/>
              </a:xfrm>
              <a:custGeom>
                <a:avLst/>
                <a:gdLst/>
                <a:ahLst/>
                <a:cxnLst/>
                <a:rect l="l" t="t" r="r" b="b"/>
                <a:pathLst>
                  <a:path w="1774" h="816" extrusionOk="0">
                    <a:moveTo>
                      <a:pt x="753" y="0"/>
                    </a:moveTo>
                    <a:cubicBezTo>
                      <a:pt x="354" y="0"/>
                      <a:pt x="1" y="225"/>
                      <a:pt x="12" y="268"/>
                    </a:cubicBezTo>
                    <a:cubicBezTo>
                      <a:pt x="14" y="279"/>
                      <a:pt x="29" y="283"/>
                      <a:pt x="54" y="283"/>
                    </a:cubicBezTo>
                    <a:cubicBezTo>
                      <a:pt x="125" y="283"/>
                      <a:pt x="279" y="252"/>
                      <a:pt x="479" y="252"/>
                    </a:cubicBezTo>
                    <a:cubicBezTo>
                      <a:pt x="662" y="252"/>
                      <a:pt x="885" y="279"/>
                      <a:pt x="1116" y="380"/>
                    </a:cubicBezTo>
                    <a:cubicBezTo>
                      <a:pt x="1503" y="553"/>
                      <a:pt x="1674" y="815"/>
                      <a:pt x="1725" y="815"/>
                    </a:cubicBezTo>
                    <a:cubicBezTo>
                      <a:pt x="1727" y="815"/>
                      <a:pt x="1729" y="814"/>
                      <a:pt x="1731" y="813"/>
                    </a:cubicBezTo>
                    <a:cubicBezTo>
                      <a:pt x="1774" y="772"/>
                      <a:pt x="1564" y="254"/>
                      <a:pt x="1116" y="73"/>
                    </a:cubicBezTo>
                    <a:cubicBezTo>
                      <a:pt x="997" y="21"/>
                      <a:pt x="873" y="0"/>
                      <a:pt x="753"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530" name="Google Shape;2530;p55"/>
              <p:cNvSpPr/>
              <p:nvPr/>
            </p:nvSpPr>
            <p:spPr>
              <a:xfrm flipH="1">
                <a:off x="5204848" y="692760"/>
                <a:ext cx="245859" cy="113089"/>
              </a:xfrm>
              <a:custGeom>
                <a:avLst/>
                <a:gdLst/>
                <a:ahLst/>
                <a:cxnLst/>
                <a:rect l="l" t="t" r="r" b="b"/>
                <a:pathLst>
                  <a:path w="1774" h="816" extrusionOk="0">
                    <a:moveTo>
                      <a:pt x="1022" y="0"/>
                    </a:moveTo>
                    <a:cubicBezTo>
                      <a:pt x="902" y="0"/>
                      <a:pt x="778" y="21"/>
                      <a:pt x="658" y="73"/>
                    </a:cubicBezTo>
                    <a:cubicBezTo>
                      <a:pt x="196" y="254"/>
                      <a:pt x="0" y="772"/>
                      <a:pt x="43" y="813"/>
                    </a:cubicBezTo>
                    <a:cubicBezTo>
                      <a:pt x="45" y="814"/>
                      <a:pt x="47" y="815"/>
                      <a:pt x="50" y="815"/>
                    </a:cubicBezTo>
                    <a:cubicBezTo>
                      <a:pt x="101" y="815"/>
                      <a:pt x="271" y="553"/>
                      <a:pt x="658" y="380"/>
                    </a:cubicBezTo>
                    <a:cubicBezTo>
                      <a:pt x="890" y="279"/>
                      <a:pt x="1112" y="252"/>
                      <a:pt x="1296" y="252"/>
                    </a:cubicBezTo>
                    <a:cubicBezTo>
                      <a:pt x="1496" y="252"/>
                      <a:pt x="1650" y="283"/>
                      <a:pt x="1720" y="283"/>
                    </a:cubicBezTo>
                    <a:cubicBezTo>
                      <a:pt x="1746" y="283"/>
                      <a:pt x="1760" y="279"/>
                      <a:pt x="1762" y="268"/>
                    </a:cubicBezTo>
                    <a:cubicBezTo>
                      <a:pt x="1774" y="225"/>
                      <a:pt x="1420" y="0"/>
                      <a:pt x="1022"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sp>
        <p:nvSpPr>
          <p:cNvPr id="41" name="TextBox 8">
            <a:extLst>
              <a:ext uri="{FF2B5EF4-FFF2-40B4-BE49-F238E27FC236}">
                <a16:creationId xmlns="" xmlns:a16="http://schemas.microsoft.com/office/drawing/2014/main" id="{A19ECB77-B032-4E88-B15F-FDAE0101D1A8}"/>
              </a:ext>
            </a:extLst>
          </p:cNvPr>
          <p:cNvSpPr txBox="1"/>
          <p:nvPr/>
        </p:nvSpPr>
        <p:spPr>
          <a:xfrm>
            <a:off x="1524622" y="1174648"/>
            <a:ext cx="6133950" cy="579774"/>
          </a:xfrm>
          <a:prstGeom prst="rect">
            <a:avLst/>
          </a:prstGeom>
        </p:spPr>
        <p:txBody>
          <a:bodyPr wrap="square" lIns="0" tIns="0" rIns="0" bIns="0" rtlCol="0" anchor="t">
            <a:spAutoFit/>
          </a:bodyPr>
          <a:lstStyle/>
          <a:p>
            <a:pPr algn="ctr" defTabSz="609615">
              <a:lnSpc>
                <a:spcPts val="5334"/>
              </a:lnSpc>
              <a:spcBef>
                <a:spcPct val="0"/>
              </a:spcBef>
            </a:pPr>
            <a:r>
              <a:rPr lang="en-US" sz="2400" b="1" spc="-53" dirty="0">
                <a:solidFill>
                  <a:schemeClr val="tx1">
                    <a:lumMod val="75000"/>
                    <a:lumOff val="25000"/>
                  </a:schemeClr>
                </a:solidFill>
                <a:latin typeface="Arial" panose="020B0604020202020204" pitchFamily="34" charset="0"/>
                <a:cs typeface="Arial" panose="020B0604020202020204" pitchFamily="34" charset="0"/>
              </a:rPr>
              <a:t>TRÒ CHƠI TRẮC NGHIỆM</a:t>
            </a:r>
          </a:p>
        </p:txBody>
      </p:sp>
      <p:sp>
        <p:nvSpPr>
          <p:cNvPr id="42" name="Câu hỏi">
            <a:extLst>
              <a:ext uri="{FF2B5EF4-FFF2-40B4-BE49-F238E27FC236}">
                <a16:creationId xmlns="" xmlns:a16="http://schemas.microsoft.com/office/drawing/2014/main" id="{4ADFFF1A-F500-CC57-185E-00F4826D0836}"/>
              </a:ext>
            </a:extLst>
          </p:cNvPr>
          <p:cNvSpPr/>
          <p:nvPr/>
        </p:nvSpPr>
        <p:spPr>
          <a:xfrm>
            <a:off x="714274" y="2054375"/>
            <a:ext cx="7696178" cy="130694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vi-VN" sz="2025" b="1" noProof="1">
                <a:solidFill>
                  <a:schemeClr val="tx1"/>
                </a:solidFill>
                <a:latin typeface="Arial" panose="020B0604020202020204" pitchFamily="34" charset="0"/>
                <a:cs typeface="Arial" panose="020B0604020202020204" pitchFamily="34" charset="0"/>
              </a:rPr>
              <a:t>Câu 1</a:t>
            </a:r>
            <a:r>
              <a:rPr lang="en-US" sz="2025" b="1" noProof="1">
                <a:solidFill>
                  <a:schemeClr val="tx1"/>
                </a:solidFill>
                <a:latin typeface="Arial" panose="020B0604020202020204" pitchFamily="34" charset="0"/>
                <a:cs typeface="Arial" panose="020B0604020202020204" pitchFamily="34" charset="0"/>
              </a:rPr>
              <a:t>: </a:t>
            </a:r>
            <a:r>
              <a:rPr lang="en-US" sz="2100" dirty="0" err="1">
                <a:solidFill>
                  <a:schemeClr val="tx1"/>
                </a:solidFill>
              </a:rPr>
              <a:t>Quốc</a:t>
            </a:r>
            <a:r>
              <a:rPr lang="en-US" sz="2100" dirty="0">
                <a:solidFill>
                  <a:schemeClr val="tx1"/>
                </a:solidFill>
              </a:rPr>
              <a:t> </a:t>
            </a:r>
            <a:r>
              <a:rPr lang="en-US" sz="2100" dirty="0" err="1">
                <a:solidFill>
                  <a:schemeClr val="tx1"/>
                </a:solidFill>
              </a:rPr>
              <a:t>gia</a:t>
            </a:r>
            <a:r>
              <a:rPr lang="en-US" sz="2100" dirty="0">
                <a:solidFill>
                  <a:schemeClr val="tx1"/>
                </a:solidFill>
              </a:rPr>
              <a:t> </a:t>
            </a:r>
            <a:r>
              <a:rPr lang="en-US" sz="2100" dirty="0" err="1">
                <a:solidFill>
                  <a:schemeClr val="tx1"/>
                </a:solidFill>
              </a:rPr>
              <a:t>nào</a:t>
            </a:r>
            <a:r>
              <a:rPr lang="en-US" sz="2100" dirty="0">
                <a:solidFill>
                  <a:schemeClr val="tx1"/>
                </a:solidFill>
              </a:rPr>
              <a:t> </a:t>
            </a:r>
            <a:r>
              <a:rPr lang="en-US" sz="2100" dirty="0" err="1">
                <a:solidFill>
                  <a:schemeClr val="tx1"/>
                </a:solidFill>
              </a:rPr>
              <a:t>sau</a:t>
            </a:r>
            <a:r>
              <a:rPr lang="en-US" sz="2100" dirty="0">
                <a:solidFill>
                  <a:schemeClr val="tx1"/>
                </a:solidFill>
              </a:rPr>
              <a:t> </a:t>
            </a:r>
            <a:r>
              <a:rPr lang="en-US" sz="2100" dirty="0" err="1">
                <a:solidFill>
                  <a:schemeClr val="tx1"/>
                </a:solidFill>
              </a:rPr>
              <a:t>đây</a:t>
            </a:r>
            <a:r>
              <a:rPr lang="en-US" sz="2100" dirty="0">
                <a:solidFill>
                  <a:schemeClr val="tx1"/>
                </a:solidFill>
              </a:rPr>
              <a:t> </a:t>
            </a:r>
            <a:r>
              <a:rPr lang="en-US" sz="2100" dirty="0" err="1">
                <a:solidFill>
                  <a:schemeClr val="tx1"/>
                </a:solidFill>
              </a:rPr>
              <a:t>nằm</a:t>
            </a:r>
            <a:r>
              <a:rPr lang="en-US" sz="2100" dirty="0">
                <a:solidFill>
                  <a:schemeClr val="tx1"/>
                </a:solidFill>
              </a:rPr>
              <a:t> ở </a:t>
            </a:r>
            <a:r>
              <a:rPr lang="en-US" sz="2100" dirty="0" err="1">
                <a:solidFill>
                  <a:schemeClr val="tx1"/>
                </a:solidFill>
              </a:rPr>
              <a:t>Đông</a:t>
            </a:r>
            <a:r>
              <a:rPr lang="en-US" sz="2100" dirty="0">
                <a:solidFill>
                  <a:schemeClr val="tx1"/>
                </a:solidFill>
              </a:rPr>
              <a:t> Nam Á </a:t>
            </a:r>
            <a:r>
              <a:rPr lang="en-US" sz="2100" dirty="0" err="1">
                <a:solidFill>
                  <a:schemeClr val="tx1"/>
                </a:solidFill>
              </a:rPr>
              <a:t>lục</a:t>
            </a:r>
            <a:r>
              <a:rPr lang="en-US" sz="2100" dirty="0">
                <a:solidFill>
                  <a:schemeClr val="tx1"/>
                </a:solidFill>
              </a:rPr>
              <a:t> </a:t>
            </a:r>
            <a:r>
              <a:rPr lang="en-US" sz="2100" dirty="0" err="1">
                <a:solidFill>
                  <a:schemeClr val="tx1"/>
                </a:solidFill>
              </a:rPr>
              <a:t>địa</a:t>
            </a:r>
            <a:r>
              <a:rPr lang="en-US" sz="2100" dirty="0">
                <a:solidFill>
                  <a:schemeClr val="tx1"/>
                </a:solidFill>
              </a:rPr>
              <a:t>?</a:t>
            </a:r>
          </a:p>
          <a:p>
            <a:pPr algn="ctr"/>
            <a:endParaRPr lang="vi-VN" sz="2025" noProof="1">
              <a:solidFill>
                <a:schemeClr val="tx1"/>
              </a:solidFill>
              <a:latin typeface="Arial" panose="020B0604020202020204" pitchFamily="34" charset="0"/>
              <a:cs typeface="Arial" panose="020B0604020202020204" pitchFamily="34" charset="0"/>
            </a:endParaRPr>
          </a:p>
        </p:txBody>
      </p:sp>
      <p:sp>
        <p:nvSpPr>
          <p:cNvPr id="43" name="Đáp án đúng">
            <a:extLst>
              <a:ext uri="{FF2B5EF4-FFF2-40B4-BE49-F238E27FC236}">
                <a16:creationId xmlns="" xmlns:a16="http://schemas.microsoft.com/office/drawing/2014/main" id="{8B66CBE4-2DB9-BCF7-D1C4-281B894BFE17}"/>
              </a:ext>
            </a:extLst>
          </p:cNvPr>
          <p:cNvSpPr/>
          <p:nvPr/>
        </p:nvSpPr>
        <p:spPr>
          <a:xfrm>
            <a:off x="718859" y="3579570"/>
            <a:ext cx="3745435" cy="97015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en-US" sz="2025" noProof="1">
                <a:solidFill>
                  <a:schemeClr val="tx1"/>
                </a:solidFill>
                <a:latin typeface="Arial" panose="020B0604020202020204" pitchFamily="34" charset="0"/>
                <a:cs typeface="Arial" panose="020B0604020202020204" pitchFamily="34" charset="0"/>
              </a:rPr>
              <a:t>A. </a:t>
            </a:r>
            <a:r>
              <a:rPr lang="en-US" sz="2100" dirty="0" err="1">
                <a:solidFill>
                  <a:schemeClr val="tx1"/>
                </a:solidFill>
              </a:rPr>
              <a:t>Thái</a:t>
            </a:r>
            <a:r>
              <a:rPr lang="en-US" sz="2100" dirty="0">
                <a:solidFill>
                  <a:schemeClr val="tx1"/>
                </a:solidFill>
              </a:rPr>
              <a:t> </a:t>
            </a:r>
            <a:r>
              <a:rPr lang="en-US" sz="2100" dirty="0" err="1">
                <a:solidFill>
                  <a:schemeClr val="tx1"/>
                </a:solidFill>
              </a:rPr>
              <a:t>Lan</a:t>
            </a:r>
            <a:r>
              <a:rPr lang="en-US" sz="2100" dirty="0">
                <a:solidFill>
                  <a:schemeClr val="tx1"/>
                </a:solidFill>
              </a:rPr>
              <a:t>.</a:t>
            </a:r>
            <a:r>
              <a:rPr lang="en-US" sz="2100" dirty="0"/>
              <a:t> </a:t>
            </a:r>
            <a:endParaRPr lang="vi-VN" sz="2025" noProof="1">
              <a:solidFill>
                <a:srgbClr val="000000"/>
              </a:solidFill>
              <a:latin typeface="Arial" panose="020B0604020202020204" pitchFamily="34" charset="0"/>
              <a:cs typeface="Arial" panose="020B0604020202020204" pitchFamily="34" charset="0"/>
            </a:endParaRPr>
          </a:p>
        </p:txBody>
      </p:sp>
      <p:sp>
        <p:nvSpPr>
          <p:cNvPr id="44" name="Đáp án sai 1">
            <a:extLst>
              <a:ext uri="{FF2B5EF4-FFF2-40B4-BE49-F238E27FC236}">
                <a16:creationId xmlns="" xmlns:a16="http://schemas.microsoft.com/office/drawing/2014/main" id="{3FCD9830-5FD1-BD44-878B-228BD96CE996}"/>
              </a:ext>
            </a:extLst>
          </p:cNvPr>
          <p:cNvSpPr/>
          <p:nvPr/>
        </p:nvSpPr>
        <p:spPr>
          <a:xfrm>
            <a:off x="718859" y="4736582"/>
            <a:ext cx="3745435" cy="97015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en-US" sz="2025" noProof="1">
                <a:solidFill>
                  <a:schemeClr val="tx1"/>
                </a:solidFill>
                <a:latin typeface="Arial" panose="020B0604020202020204" pitchFamily="34" charset="0"/>
                <a:cs typeface="Arial" panose="020B0604020202020204" pitchFamily="34" charset="0"/>
              </a:rPr>
              <a:t>B. </a:t>
            </a:r>
            <a:r>
              <a:rPr lang="en-US" sz="2100" dirty="0">
                <a:solidFill>
                  <a:schemeClr val="tx1"/>
                </a:solidFill>
              </a:rPr>
              <a:t>Ma-</a:t>
            </a:r>
            <a:r>
              <a:rPr lang="en-US" sz="2100" dirty="0" err="1">
                <a:solidFill>
                  <a:schemeClr val="tx1"/>
                </a:solidFill>
              </a:rPr>
              <a:t>lai</a:t>
            </a:r>
            <a:r>
              <a:rPr lang="en-US" sz="2100" dirty="0">
                <a:solidFill>
                  <a:schemeClr val="tx1"/>
                </a:solidFill>
              </a:rPr>
              <a:t>-xi-a.</a:t>
            </a:r>
            <a:endParaRPr lang="vi-VN" sz="2025" noProof="1">
              <a:solidFill>
                <a:schemeClr val="tx1"/>
              </a:solidFill>
              <a:latin typeface="Arial" panose="020B0604020202020204" pitchFamily="34" charset="0"/>
              <a:cs typeface="Arial" panose="020B0604020202020204" pitchFamily="34" charset="0"/>
            </a:endParaRPr>
          </a:p>
        </p:txBody>
      </p:sp>
      <p:sp>
        <p:nvSpPr>
          <p:cNvPr id="45" name="Đáp án sai 2">
            <a:extLst>
              <a:ext uri="{FF2B5EF4-FFF2-40B4-BE49-F238E27FC236}">
                <a16:creationId xmlns="" xmlns:a16="http://schemas.microsoft.com/office/drawing/2014/main" id="{6A919885-0285-0403-1E09-FA94D8BC080B}"/>
              </a:ext>
            </a:extLst>
          </p:cNvPr>
          <p:cNvSpPr/>
          <p:nvPr/>
        </p:nvSpPr>
        <p:spPr>
          <a:xfrm>
            <a:off x="4669602" y="3579569"/>
            <a:ext cx="3745435" cy="97015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en-US" sz="2025" noProof="1">
                <a:solidFill>
                  <a:schemeClr val="tx1"/>
                </a:solidFill>
                <a:latin typeface="Arial" panose="020B0604020202020204" pitchFamily="34" charset="0"/>
                <a:cs typeface="Arial" panose="020B0604020202020204" pitchFamily="34" charset="0"/>
              </a:rPr>
              <a:t>C. </a:t>
            </a:r>
            <a:r>
              <a:rPr lang="en-US" sz="2100" dirty="0" err="1">
                <a:solidFill>
                  <a:schemeClr val="tx1"/>
                </a:solidFill>
              </a:rPr>
              <a:t>Xin-ga-po</a:t>
            </a:r>
            <a:r>
              <a:rPr lang="en-US" sz="2100" dirty="0">
                <a:solidFill>
                  <a:schemeClr val="tx1"/>
                </a:solidFill>
              </a:rPr>
              <a:t>.</a:t>
            </a:r>
            <a:endParaRPr lang="vi-VN" sz="2025" noProof="1">
              <a:solidFill>
                <a:schemeClr val="tx1"/>
              </a:solidFill>
              <a:latin typeface="Arial" panose="020B0604020202020204" pitchFamily="34" charset="0"/>
              <a:cs typeface="Arial" panose="020B0604020202020204" pitchFamily="34" charset="0"/>
            </a:endParaRPr>
          </a:p>
        </p:txBody>
      </p:sp>
      <p:sp>
        <p:nvSpPr>
          <p:cNvPr id="46" name="Đáp án sai 3">
            <a:extLst>
              <a:ext uri="{FF2B5EF4-FFF2-40B4-BE49-F238E27FC236}">
                <a16:creationId xmlns="" xmlns:a16="http://schemas.microsoft.com/office/drawing/2014/main" id="{2E7D83A4-3758-8699-4DD0-010A80780539}"/>
              </a:ext>
            </a:extLst>
          </p:cNvPr>
          <p:cNvSpPr/>
          <p:nvPr/>
        </p:nvSpPr>
        <p:spPr>
          <a:xfrm>
            <a:off x="4694390" y="4761370"/>
            <a:ext cx="3745435" cy="97015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en-US" sz="2025" noProof="1">
                <a:solidFill>
                  <a:schemeClr val="tx1"/>
                </a:solidFill>
                <a:latin typeface="Arial" panose="020B0604020202020204" pitchFamily="34" charset="0"/>
                <a:cs typeface="Arial" panose="020B0604020202020204" pitchFamily="34" charset="0"/>
              </a:rPr>
              <a:t>D. </a:t>
            </a:r>
            <a:r>
              <a:rPr lang="en-US" sz="2100" dirty="0">
                <a:solidFill>
                  <a:schemeClr val="tx1"/>
                </a:solidFill>
              </a:rPr>
              <a:t>Phi-lip-pin</a:t>
            </a:r>
            <a:r>
              <a:rPr lang="en-US" sz="2100" dirty="0"/>
              <a:t>.</a:t>
            </a:r>
            <a:endParaRPr lang="vi-VN" sz="2025" noProof="1">
              <a:solidFill>
                <a:schemeClr val="tx1"/>
              </a:solidFill>
              <a:latin typeface="Arial" panose="020B0604020202020204" pitchFamily="34" charset="0"/>
              <a:cs typeface="Arial" panose="020B0604020202020204" pitchFamily="34" charset="0"/>
            </a:endParaRPr>
          </a:p>
        </p:txBody>
      </p:sp>
      <p:pic>
        <p:nvPicPr>
          <p:cNvPr id="47"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5466318" y="-839452"/>
            <a:ext cx="487363" cy="487363"/>
          </a:xfrm>
          <a:prstGeom prst="rect">
            <a:avLst/>
          </a:prstGeom>
        </p:spPr>
      </p:pic>
      <p:pic>
        <p:nvPicPr>
          <p:cNvPr id="48" name="Picture 5">
            <a:extLst>
              <a:ext uri="{FF2B5EF4-FFF2-40B4-BE49-F238E27FC236}">
                <a16:creationId xmlns="" xmlns:a16="http://schemas.microsoft.com/office/drawing/2014/main" id="{31EA41D2-9796-7E4F-2882-9DC49D5A8C0A}"/>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a:off x="3816556" y="3634516"/>
            <a:ext cx="853046" cy="742494"/>
          </a:xfrm>
          <a:prstGeom prst="rect">
            <a:avLst/>
          </a:prstGeom>
        </p:spPr>
      </p:pic>
      <p:pic>
        <p:nvPicPr>
          <p:cNvPr id="49" name="Picture 48">
            <a:extLst>
              <a:ext uri="{FF2B5EF4-FFF2-40B4-BE49-F238E27FC236}">
                <a16:creationId xmlns="" xmlns:a16="http://schemas.microsoft.com/office/drawing/2014/main" id="{4B31FD67-694B-8D1E-89C7-5C3C61578F68}"/>
              </a:ext>
            </a:extLst>
          </p:cNvPr>
          <p:cNvPicPr>
            <a:picLocks noChangeAspect="1"/>
          </p:cNvPicPr>
          <p:nvPr/>
        </p:nvPicPr>
        <p:blipFill>
          <a:blip r:embed="rId10">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7767298" y="3661223"/>
            <a:ext cx="850122" cy="757381"/>
          </a:xfrm>
          <a:prstGeom prst="rect">
            <a:avLst/>
          </a:prstGeom>
        </p:spPr>
      </p:pic>
      <p:pic>
        <p:nvPicPr>
          <p:cNvPr id="50"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0">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7767298" y="4842965"/>
            <a:ext cx="850122" cy="757381"/>
          </a:xfrm>
          <a:prstGeom prst="rect">
            <a:avLst/>
          </a:prstGeom>
        </p:spPr>
      </p:pic>
      <p:pic>
        <p:nvPicPr>
          <p:cNvPr id="51"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0">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3816555" y="4842966"/>
            <a:ext cx="850122" cy="757381"/>
          </a:xfrm>
          <a:prstGeom prst="rect">
            <a:avLst/>
          </a:prstGeom>
        </p:spPr>
      </p:pic>
      <p:pic>
        <p:nvPicPr>
          <p:cNvPr id="52"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videoFile r:link="rId1"/>
            <p:extLst>
              <p:ext uri="{DAA4B4D4-6D71-4841-9C94-3DE7FCFB9230}">
                <p14:media xmlns="" xmlns:p14="http://schemas.microsoft.com/office/powerpoint/2010/main" r:embed="rId12"/>
              </p:ext>
            </p:extLst>
          </p:nvPr>
        </p:nvPicPr>
        <p:blipFill>
          <a:blip r:embed="rId5" cstate="print"/>
          <a:stretch>
            <a:fillRect/>
          </a:stretch>
        </p:blipFill>
        <p:spPr>
          <a:xfrm>
            <a:off x="6793181" y="-839452"/>
            <a:ext cx="487363" cy="487363"/>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8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43"/>
                                        </p:tgtEl>
                                        <p:attrNameLst>
                                          <p:attrName>fillcolor</p:attrName>
                                        </p:attrNameLst>
                                      </p:cBhvr>
                                      <p:to>
                                        <a:srgbClr val="92D050"/>
                                      </p:to>
                                    </p:animClr>
                                    <p:set>
                                      <p:cBhvr>
                                        <p:cTn id="29" dur="500" fill="hold"/>
                                        <p:tgtEl>
                                          <p:spTgt spid="43"/>
                                        </p:tgtEl>
                                        <p:attrNameLst>
                                          <p:attrName>fill.type</p:attrName>
                                        </p:attrNameLst>
                                      </p:cBhvr>
                                      <p:to>
                                        <p:strVal val="solid"/>
                                      </p:to>
                                    </p:set>
                                    <p:set>
                                      <p:cBhvr>
                                        <p:cTn id="30" dur="500" fill="hold"/>
                                        <p:tgtEl>
                                          <p:spTgt spid="4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47"/>
                                        </p:tgtEl>
                                      </p:cBhvr>
                                    </p:cmd>
                                  </p:childTnLst>
                                </p:cTn>
                              </p:par>
                              <p:par>
                                <p:cTn id="33" presetID="1" presetClass="entr" presetSubtype="0" fill="hold" nodeType="withEffect">
                                  <p:stCondLst>
                                    <p:cond delay="0"/>
                                  </p:stCondLst>
                                  <p:childTnLst>
                                    <p:set>
                                      <p:cBhvr>
                                        <p:cTn id="34" dur="1" fill="hold">
                                          <p:stCondLst>
                                            <p:cond delay="9"/>
                                          </p:stCondLst>
                                        </p:cTn>
                                        <p:tgtEl>
                                          <p:spTgt spid="48"/>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43"/>
                                        </p:tgtEl>
                                      </p:cBhvr>
                                    </p:animEffect>
                                    <p:animScale>
                                      <p:cBhvr>
                                        <p:cTn id="37" dur="250" autoRev="1" fill="hold"/>
                                        <p:tgtEl>
                                          <p:spTgt spid="43"/>
                                        </p:tgtEl>
                                      </p:cBhvr>
                                      <p:by x="105000" y="105000"/>
                                    </p:animScale>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44"/>
                                        </p:tgtEl>
                                        <p:attrNameLst>
                                          <p:attrName>fillcolor</p:attrName>
                                        </p:attrNameLst>
                                      </p:cBhvr>
                                      <p:to>
                                        <a:srgbClr val="D99694"/>
                                      </p:to>
                                    </p:animClr>
                                    <p:set>
                                      <p:cBhvr>
                                        <p:cTn id="43" dur="500" fill="hold"/>
                                        <p:tgtEl>
                                          <p:spTgt spid="44"/>
                                        </p:tgtEl>
                                        <p:attrNameLst>
                                          <p:attrName>fill.type</p:attrName>
                                        </p:attrNameLst>
                                      </p:cBhvr>
                                      <p:to>
                                        <p:strVal val="solid"/>
                                      </p:to>
                                    </p:set>
                                    <p:set>
                                      <p:cBhvr>
                                        <p:cTn id="44" dur="500" fill="hold"/>
                                        <p:tgtEl>
                                          <p:spTgt spid="4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52"/>
                                        </p:tgtEl>
                                      </p:cBhvr>
                                    </p:cmd>
                                  </p:childTnLst>
                                </p:cTn>
                              </p:par>
                              <p:par>
                                <p:cTn id="47" presetID="1"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44"/>
                                        </p:tgtEl>
                                      </p:cBhvr>
                                    </p:animEffect>
                                    <p:animScale>
                                      <p:cBhvr>
                                        <p:cTn id="51" dur="250" autoRev="1" fill="hold"/>
                                        <p:tgtEl>
                                          <p:spTgt spid="44"/>
                                        </p:tgtEl>
                                      </p:cBhvr>
                                      <p:by x="105000" y="105000"/>
                                    </p:animScale>
                                  </p:childTnLst>
                                </p:cTn>
                              </p:par>
                            </p:childTnLst>
                          </p:cTn>
                        </p:par>
                      </p:childTnLst>
                    </p:cTn>
                  </p:par>
                </p:childTnLst>
              </p:cTn>
              <p:nextCondLst>
                <p:cond evt="onClick" delay="0">
                  <p:tgtEl>
                    <p:spTgt spid="44"/>
                  </p:tgtEl>
                </p:cond>
              </p:nextCondLst>
            </p:seq>
            <p:seq concurrent="1" nextAc="seek">
              <p:cTn id="52" restart="whenNotActive" fill="hold" evtFilter="cancelBubble" nodeType="interactiveSeq">
                <p:stCondLst>
                  <p:cond evt="onClick" delay="0">
                    <p:tgtEl>
                      <p:spTgt spid="45"/>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45"/>
                                        </p:tgtEl>
                                        <p:attrNameLst>
                                          <p:attrName>fillcolor</p:attrName>
                                        </p:attrNameLst>
                                      </p:cBhvr>
                                      <p:to>
                                        <a:srgbClr val="D99694"/>
                                      </p:to>
                                    </p:animClr>
                                    <p:set>
                                      <p:cBhvr>
                                        <p:cTn id="57" dur="500" fill="hold"/>
                                        <p:tgtEl>
                                          <p:spTgt spid="45"/>
                                        </p:tgtEl>
                                        <p:attrNameLst>
                                          <p:attrName>fill.type</p:attrName>
                                        </p:attrNameLst>
                                      </p:cBhvr>
                                      <p:to>
                                        <p:strVal val="solid"/>
                                      </p:to>
                                    </p:set>
                                    <p:set>
                                      <p:cBhvr>
                                        <p:cTn id="58" dur="500" fill="hold"/>
                                        <p:tgtEl>
                                          <p:spTgt spid="45"/>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52"/>
                                        </p:tgtEl>
                                      </p:cBhvr>
                                    </p:cmd>
                                  </p:childTnLst>
                                </p:cTn>
                              </p:par>
                              <p:par>
                                <p:cTn id="61" presetID="1" presetClass="entr" presetSubtype="0" fill="hold" nodeType="withEffect">
                                  <p:stCondLst>
                                    <p:cond delay="0"/>
                                  </p:stCondLst>
                                  <p:childTnLst>
                                    <p:set>
                                      <p:cBhvr>
                                        <p:cTn id="62" dur="1" fill="hold">
                                          <p:stCondLst>
                                            <p:cond delay="9"/>
                                          </p:stCondLst>
                                        </p:cTn>
                                        <p:tgtEl>
                                          <p:spTgt spid="49"/>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45"/>
                                        </p:tgtEl>
                                      </p:cBhvr>
                                    </p:animEffect>
                                    <p:animScale>
                                      <p:cBhvr>
                                        <p:cTn id="65" dur="250" autoRev="1" fill="hold"/>
                                        <p:tgtEl>
                                          <p:spTgt spid="45"/>
                                        </p:tgtEl>
                                      </p:cBhvr>
                                      <p:by x="105000" y="105000"/>
                                    </p:animScale>
                                  </p:childTnLst>
                                </p:cTn>
                              </p:par>
                            </p:childTnLst>
                          </p:cTn>
                        </p:par>
                      </p:childTnLst>
                    </p:cTn>
                  </p:par>
                </p:childTnLst>
              </p:cTn>
              <p:nextCondLst>
                <p:cond evt="onClick" delay="0">
                  <p:tgtEl>
                    <p:spTgt spid="45"/>
                  </p:tgtEl>
                </p:cond>
              </p:nextCondLst>
            </p:seq>
            <p:seq concurrent="1" nextAc="seek">
              <p:cTn id="66" restart="whenNotActive" fill="hold" evtFilter="cancelBubble" nodeType="interactiveSeq">
                <p:stCondLst>
                  <p:cond evt="onClick" delay="0">
                    <p:tgtEl>
                      <p:spTgt spid="46"/>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46"/>
                                        </p:tgtEl>
                                        <p:attrNameLst>
                                          <p:attrName>fillcolor</p:attrName>
                                        </p:attrNameLst>
                                      </p:cBhvr>
                                      <p:to>
                                        <a:srgbClr val="D99694"/>
                                      </p:to>
                                    </p:animClr>
                                    <p:set>
                                      <p:cBhvr>
                                        <p:cTn id="71" dur="500" fill="hold"/>
                                        <p:tgtEl>
                                          <p:spTgt spid="46"/>
                                        </p:tgtEl>
                                        <p:attrNameLst>
                                          <p:attrName>fill.type</p:attrName>
                                        </p:attrNameLst>
                                      </p:cBhvr>
                                      <p:to>
                                        <p:strVal val="solid"/>
                                      </p:to>
                                    </p:set>
                                    <p:set>
                                      <p:cBhvr>
                                        <p:cTn id="72" dur="500" fill="hold"/>
                                        <p:tgtEl>
                                          <p:spTgt spid="46"/>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52"/>
                                        </p:tgtEl>
                                      </p:cBhvr>
                                    </p:cmd>
                                  </p:childTnLst>
                                </p:cTn>
                              </p:par>
                              <p:par>
                                <p:cTn id="75" presetID="1" presetClass="entr" presetSubtype="0" fill="hold" nodeType="withEffect">
                                  <p:stCondLst>
                                    <p:cond delay="0"/>
                                  </p:stCondLst>
                                  <p:childTnLst>
                                    <p:set>
                                      <p:cBhvr>
                                        <p:cTn id="76" dur="1" fill="hold">
                                          <p:stCondLst>
                                            <p:cond delay="9"/>
                                          </p:stCondLst>
                                        </p:cTn>
                                        <p:tgtEl>
                                          <p:spTgt spid="50"/>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46"/>
                                        </p:tgtEl>
                                      </p:cBhvr>
                                    </p:animEffect>
                                    <p:animScale>
                                      <p:cBhvr>
                                        <p:cTn id="79" dur="250" autoRev="1" fill="hold"/>
                                        <p:tgtEl>
                                          <p:spTgt spid="46"/>
                                        </p:tgtEl>
                                      </p:cBhvr>
                                      <p:by x="105000" y="105000"/>
                                    </p:animScale>
                                  </p:childTnLst>
                                </p:cTn>
                              </p:par>
                            </p:childTnLst>
                          </p:cTn>
                        </p:par>
                      </p:childTnLst>
                    </p:cTn>
                  </p:par>
                </p:childTnLst>
              </p:cTn>
              <p:nextCondLst>
                <p:cond evt="onClick" delay="0">
                  <p:tgtEl>
                    <p:spTgt spid="46"/>
                  </p:tgtEl>
                </p:cond>
              </p:nextCondLst>
            </p:seq>
            <p:video>
              <p:cMediaNode vol="80000">
                <p:cTn id="80" fill="hold" display="0">
                  <p:stCondLst>
                    <p:cond delay="indefinite"/>
                  </p:stCondLst>
                  <p:endCondLst>
                    <p:cond evt="onStopAudio" delay="0">
                      <p:tgtEl>
                        <p:sldTgt/>
                      </p:tgtEl>
                    </p:cond>
                  </p:endCondLst>
                </p:cTn>
                <p:tgtEl>
                  <p:spTgt spid="47"/>
                </p:tgtEl>
              </p:cMediaNode>
            </p:video>
            <p:video>
              <p:cMediaNode vol="80000">
                <p:cTn id="81" fill="hold" display="0">
                  <p:stCondLst>
                    <p:cond delay="indefinite"/>
                  </p:stCondLst>
                  <p:endCondLst>
                    <p:cond evt="onStopAudio" delay="0">
                      <p:tgtEl>
                        <p:sldTgt/>
                      </p:tgtEl>
                    </p:cond>
                  </p:endCondLst>
                </p:cTn>
                <p:tgtEl>
                  <p:spTgt spid="52"/>
                </p:tgtEl>
              </p:cMediaNode>
            </p:video>
          </p:childTnLst>
        </p:cTn>
      </p:par>
    </p:tnLst>
    <p:bldLst>
      <p:bldP spid="42" grpId="0" animBg="1"/>
      <p:bldP spid="43" grpId="0" animBg="1"/>
      <p:bldP spid="43" grpId="1" animBg="1"/>
      <p:bldP spid="44" grpId="0" animBg="1"/>
      <p:bldP spid="44" grpId="1" animBg="1"/>
      <p:bldP spid="45" grpId="0" animBg="1"/>
      <p:bldP spid="45" grpId="1" animBg="1"/>
      <p:bldP spid="46" grpId="0" animBg="1"/>
      <p:bldP spid="46"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grpSp>
        <p:nvGrpSpPr>
          <p:cNvPr id="2" name="Google Shape;1632;p41"/>
          <p:cNvGrpSpPr/>
          <p:nvPr/>
        </p:nvGrpSpPr>
        <p:grpSpPr>
          <a:xfrm>
            <a:off x="5709632" y="929522"/>
            <a:ext cx="3141822" cy="1454730"/>
            <a:chOff x="5687194" y="207419"/>
            <a:chExt cx="3141822" cy="1454730"/>
          </a:xfrm>
        </p:grpSpPr>
        <p:grpSp>
          <p:nvGrpSpPr>
            <p:cNvPr id="3" name="Google Shape;1633;p41"/>
            <p:cNvGrpSpPr/>
            <p:nvPr/>
          </p:nvGrpSpPr>
          <p:grpSpPr>
            <a:xfrm flipH="1">
              <a:off x="5687194" y="264260"/>
              <a:ext cx="3141822" cy="1397889"/>
              <a:chOff x="4598398" y="264260"/>
              <a:chExt cx="3141822" cy="1397889"/>
            </a:xfrm>
          </p:grpSpPr>
          <p:grpSp>
            <p:nvGrpSpPr>
              <p:cNvPr id="4" name="Google Shape;1634;p41"/>
              <p:cNvGrpSpPr/>
              <p:nvPr/>
            </p:nvGrpSpPr>
            <p:grpSpPr>
              <a:xfrm>
                <a:off x="4598398" y="773269"/>
                <a:ext cx="1749369" cy="217067"/>
                <a:chOff x="4032748" y="558769"/>
                <a:chExt cx="1749369" cy="217067"/>
              </a:xfrm>
            </p:grpSpPr>
            <p:sp>
              <p:nvSpPr>
                <p:cNvPr id="1635" name="Google Shape;1635;p41"/>
                <p:cNvSpPr/>
                <p:nvPr/>
              </p:nvSpPr>
              <p:spPr>
                <a:xfrm flipH="1">
                  <a:off x="4264886" y="662747"/>
                  <a:ext cx="245859" cy="113089"/>
                </a:xfrm>
                <a:custGeom>
                  <a:avLst/>
                  <a:gdLst/>
                  <a:ahLst/>
                  <a:cxnLst/>
                  <a:rect l="l" t="t" r="r" b="b"/>
                  <a:pathLst>
                    <a:path w="1774" h="816" extrusionOk="0">
                      <a:moveTo>
                        <a:pt x="753" y="0"/>
                      </a:moveTo>
                      <a:cubicBezTo>
                        <a:pt x="354" y="0"/>
                        <a:pt x="1" y="225"/>
                        <a:pt x="12" y="268"/>
                      </a:cubicBezTo>
                      <a:cubicBezTo>
                        <a:pt x="14" y="279"/>
                        <a:pt x="29" y="283"/>
                        <a:pt x="54" y="283"/>
                      </a:cubicBezTo>
                      <a:cubicBezTo>
                        <a:pt x="125" y="283"/>
                        <a:pt x="279" y="252"/>
                        <a:pt x="479" y="252"/>
                      </a:cubicBezTo>
                      <a:cubicBezTo>
                        <a:pt x="662" y="252"/>
                        <a:pt x="885" y="279"/>
                        <a:pt x="1116" y="380"/>
                      </a:cubicBezTo>
                      <a:cubicBezTo>
                        <a:pt x="1503" y="553"/>
                        <a:pt x="1674" y="815"/>
                        <a:pt x="1725" y="815"/>
                      </a:cubicBezTo>
                      <a:cubicBezTo>
                        <a:pt x="1727" y="815"/>
                        <a:pt x="1729" y="814"/>
                        <a:pt x="1731" y="813"/>
                      </a:cubicBezTo>
                      <a:cubicBezTo>
                        <a:pt x="1774" y="772"/>
                        <a:pt x="1564" y="254"/>
                        <a:pt x="1116" y="73"/>
                      </a:cubicBezTo>
                      <a:cubicBezTo>
                        <a:pt x="997" y="21"/>
                        <a:pt x="873" y="0"/>
                        <a:pt x="753"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1636" name="Google Shape;1636;p41"/>
                <p:cNvSpPr/>
                <p:nvPr/>
              </p:nvSpPr>
              <p:spPr>
                <a:xfrm flipH="1">
                  <a:off x="4032748" y="662747"/>
                  <a:ext cx="245859" cy="113089"/>
                </a:xfrm>
                <a:custGeom>
                  <a:avLst/>
                  <a:gdLst/>
                  <a:ahLst/>
                  <a:cxnLst/>
                  <a:rect l="l" t="t" r="r" b="b"/>
                  <a:pathLst>
                    <a:path w="1774" h="816" extrusionOk="0">
                      <a:moveTo>
                        <a:pt x="1022" y="0"/>
                      </a:moveTo>
                      <a:cubicBezTo>
                        <a:pt x="902" y="0"/>
                        <a:pt x="778" y="21"/>
                        <a:pt x="658" y="73"/>
                      </a:cubicBezTo>
                      <a:cubicBezTo>
                        <a:pt x="196" y="254"/>
                        <a:pt x="0" y="772"/>
                        <a:pt x="43" y="813"/>
                      </a:cubicBezTo>
                      <a:cubicBezTo>
                        <a:pt x="45" y="814"/>
                        <a:pt x="47" y="815"/>
                        <a:pt x="50" y="815"/>
                      </a:cubicBezTo>
                      <a:cubicBezTo>
                        <a:pt x="101" y="815"/>
                        <a:pt x="271" y="553"/>
                        <a:pt x="658" y="380"/>
                      </a:cubicBezTo>
                      <a:cubicBezTo>
                        <a:pt x="890" y="279"/>
                        <a:pt x="1112" y="252"/>
                        <a:pt x="1296" y="252"/>
                      </a:cubicBezTo>
                      <a:cubicBezTo>
                        <a:pt x="1496" y="252"/>
                        <a:pt x="1650" y="283"/>
                        <a:pt x="1720" y="283"/>
                      </a:cubicBezTo>
                      <a:cubicBezTo>
                        <a:pt x="1746" y="283"/>
                        <a:pt x="1760" y="279"/>
                        <a:pt x="1762" y="268"/>
                      </a:cubicBezTo>
                      <a:cubicBezTo>
                        <a:pt x="1774" y="225"/>
                        <a:pt x="1420" y="0"/>
                        <a:pt x="1022"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1637" name="Google Shape;1637;p41"/>
                <p:cNvSpPr/>
                <p:nvPr/>
              </p:nvSpPr>
              <p:spPr>
                <a:xfrm flipH="1">
                  <a:off x="5658356" y="558769"/>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1638" name="Google Shape;1638;p41"/>
                <p:cNvSpPr/>
                <p:nvPr/>
              </p:nvSpPr>
              <p:spPr>
                <a:xfrm flipH="1">
                  <a:off x="5542494" y="558769"/>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nvGrpSpPr>
              <p:cNvPr id="5" name="Google Shape;1639;p41"/>
              <p:cNvGrpSpPr/>
              <p:nvPr/>
            </p:nvGrpSpPr>
            <p:grpSpPr>
              <a:xfrm>
                <a:off x="7199994" y="264260"/>
                <a:ext cx="540226" cy="954281"/>
                <a:chOff x="5062344" y="668035"/>
                <a:chExt cx="540226" cy="954281"/>
              </a:xfrm>
            </p:grpSpPr>
            <p:sp>
              <p:nvSpPr>
                <p:cNvPr id="1640" name="Google Shape;1640;p41"/>
                <p:cNvSpPr/>
                <p:nvPr/>
              </p:nvSpPr>
              <p:spPr>
                <a:xfrm flipH="1">
                  <a:off x="5356711" y="668035"/>
                  <a:ext cx="245859" cy="113089"/>
                </a:xfrm>
                <a:custGeom>
                  <a:avLst/>
                  <a:gdLst/>
                  <a:ahLst/>
                  <a:cxnLst/>
                  <a:rect l="l" t="t" r="r" b="b"/>
                  <a:pathLst>
                    <a:path w="1774" h="816" extrusionOk="0">
                      <a:moveTo>
                        <a:pt x="753" y="0"/>
                      </a:moveTo>
                      <a:cubicBezTo>
                        <a:pt x="354" y="0"/>
                        <a:pt x="1" y="225"/>
                        <a:pt x="12" y="268"/>
                      </a:cubicBezTo>
                      <a:cubicBezTo>
                        <a:pt x="14" y="279"/>
                        <a:pt x="29" y="283"/>
                        <a:pt x="54" y="283"/>
                      </a:cubicBezTo>
                      <a:cubicBezTo>
                        <a:pt x="125" y="283"/>
                        <a:pt x="279" y="252"/>
                        <a:pt x="479" y="252"/>
                      </a:cubicBezTo>
                      <a:cubicBezTo>
                        <a:pt x="662" y="252"/>
                        <a:pt x="885" y="279"/>
                        <a:pt x="1116" y="380"/>
                      </a:cubicBezTo>
                      <a:cubicBezTo>
                        <a:pt x="1503" y="553"/>
                        <a:pt x="1674" y="815"/>
                        <a:pt x="1725" y="815"/>
                      </a:cubicBezTo>
                      <a:cubicBezTo>
                        <a:pt x="1727" y="815"/>
                        <a:pt x="1729" y="814"/>
                        <a:pt x="1731" y="813"/>
                      </a:cubicBezTo>
                      <a:cubicBezTo>
                        <a:pt x="1774" y="772"/>
                        <a:pt x="1564" y="254"/>
                        <a:pt x="1116" y="73"/>
                      </a:cubicBezTo>
                      <a:cubicBezTo>
                        <a:pt x="997" y="21"/>
                        <a:pt x="873" y="0"/>
                        <a:pt x="753"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1641" name="Google Shape;1641;p41"/>
                <p:cNvSpPr/>
                <p:nvPr/>
              </p:nvSpPr>
              <p:spPr>
                <a:xfrm flipH="1">
                  <a:off x="5124573" y="668035"/>
                  <a:ext cx="245859" cy="113089"/>
                </a:xfrm>
                <a:custGeom>
                  <a:avLst/>
                  <a:gdLst/>
                  <a:ahLst/>
                  <a:cxnLst/>
                  <a:rect l="l" t="t" r="r" b="b"/>
                  <a:pathLst>
                    <a:path w="1774" h="816" extrusionOk="0">
                      <a:moveTo>
                        <a:pt x="1022" y="0"/>
                      </a:moveTo>
                      <a:cubicBezTo>
                        <a:pt x="902" y="0"/>
                        <a:pt x="778" y="21"/>
                        <a:pt x="658" y="73"/>
                      </a:cubicBezTo>
                      <a:cubicBezTo>
                        <a:pt x="196" y="254"/>
                        <a:pt x="0" y="772"/>
                        <a:pt x="43" y="813"/>
                      </a:cubicBezTo>
                      <a:cubicBezTo>
                        <a:pt x="45" y="814"/>
                        <a:pt x="47" y="815"/>
                        <a:pt x="50" y="815"/>
                      </a:cubicBezTo>
                      <a:cubicBezTo>
                        <a:pt x="101" y="815"/>
                        <a:pt x="271" y="553"/>
                        <a:pt x="658" y="380"/>
                      </a:cubicBezTo>
                      <a:cubicBezTo>
                        <a:pt x="890" y="279"/>
                        <a:pt x="1112" y="252"/>
                        <a:pt x="1296" y="252"/>
                      </a:cubicBezTo>
                      <a:cubicBezTo>
                        <a:pt x="1496" y="252"/>
                        <a:pt x="1650" y="283"/>
                        <a:pt x="1720" y="283"/>
                      </a:cubicBezTo>
                      <a:cubicBezTo>
                        <a:pt x="1746" y="283"/>
                        <a:pt x="1760" y="279"/>
                        <a:pt x="1762" y="268"/>
                      </a:cubicBezTo>
                      <a:cubicBezTo>
                        <a:pt x="1774" y="225"/>
                        <a:pt x="1420" y="0"/>
                        <a:pt x="1022"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1642" name="Google Shape;1642;p41"/>
                <p:cNvSpPr/>
                <p:nvPr/>
              </p:nvSpPr>
              <p:spPr>
                <a:xfrm flipH="1">
                  <a:off x="5178206" y="1565494"/>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1643" name="Google Shape;1643;p41"/>
                <p:cNvSpPr/>
                <p:nvPr/>
              </p:nvSpPr>
              <p:spPr>
                <a:xfrm flipH="1">
                  <a:off x="5062344" y="1565494"/>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nvGrpSpPr>
              <p:cNvPr id="6" name="Google Shape;1644;p41"/>
              <p:cNvGrpSpPr/>
              <p:nvPr/>
            </p:nvGrpSpPr>
            <p:grpSpPr>
              <a:xfrm>
                <a:off x="5052910" y="1549060"/>
                <a:ext cx="477997" cy="113089"/>
                <a:chOff x="2770560" y="907035"/>
                <a:chExt cx="477997" cy="113089"/>
              </a:xfrm>
            </p:grpSpPr>
            <p:sp>
              <p:nvSpPr>
                <p:cNvPr id="1645" name="Google Shape;1645;p41"/>
                <p:cNvSpPr/>
                <p:nvPr/>
              </p:nvSpPr>
              <p:spPr>
                <a:xfrm flipH="1">
                  <a:off x="3002699" y="907035"/>
                  <a:ext cx="245859" cy="113089"/>
                </a:xfrm>
                <a:custGeom>
                  <a:avLst/>
                  <a:gdLst/>
                  <a:ahLst/>
                  <a:cxnLst/>
                  <a:rect l="l" t="t" r="r" b="b"/>
                  <a:pathLst>
                    <a:path w="1774" h="816" extrusionOk="0">
                      <a:moveTo>
                        <a:pt x="753" y="0"/>
                      </a:moveTo>
                      <a:cubicBezTo>
                        <a:pt x="354" y="0"/>
                        <a:pt x="1" y="225"/>
                        <a:pt x="12" y="268"/>
                      </a:cubicBezTo>
                      <a:cubicBezTo>
                        <a:pt x="14" y="279"/>
                        <a:pt x="29" y="283"/>
                        <a:pt x="54" y="283"/>
                      </a:cubicBezTo>
                      <a:cubicBezTo>
                        <a:pt x="125" y="283"/>
                        <a:pt x="279" y="252"/>
                        <a:pt x="479" y="252"/>
                      </a:cubicBezTo>
                      <a:cubicBezTo>
                        <a:pt x="662" y="252"/>
                        <a:pt x="885" y="279"/>
                        <a:pt x="1116" y="380"/>
                      </a:cubicBezTo>
                      <a:cubicBezTo>
                        <a:pt x="1503" y="553"/>
                        <a:pt x="1674" y="815"/>
                        <a:pt x="1725" y="815"/>
                      </a:cubicBezTo>
                      <a:cubicBezTo>
                        <a:pt x="1727" y="815"/>
                        <a:pt x="1729" y="814"/>
                        <a:pt x="1731" y="813"/>
                      </a:cubicBezTo>
                      <a:cubicBezTo>
                        <a:pt x="1774" y="772"/>
                        <a:pt x="1564" y="254"/>
                        <a:pt x="1116" y="73"/>
                      </a:cubicBezTo>
                      <a:cubicBezTo>
                        <a:pt x="997" y="21"/>
                        <a:pt x="873" y="0"/>
                        <a:pt x="753"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1646" name="Google Shape;1646;p41"/>
                <p:cNvSpPr/>
                <p:nvPr/>
              </p:nvSpPr>
              <p:spPr>
                <a:xfrm flipH="1">
                  <a:off x="2770560" y="907035"/>
                  <a:ext cx="245859" cy="113089"/>
                </a:xfrm>
                <a:custGeom>
                  <a:avLst/>
                  <a:gdLst/>
                  <a:ahLst/>
                  <a:cxnLst/>
                  <a:rect l="l" t="t" r="r" b="b"/>
                  <a:pathLst>
                    <a:path w="1774" h="816" extrusionOk="0">
                      <a:moveTo>
                        <a:pt x="1022" y="0"/>
                      </a:moveTo>
                      <a:cubicBezTo>
                        <a:pt x="902" y="0"/>
                        <a:pt x="778" y="21"/>
                        <a:pt x="658" y="73"/>
                      </a:cubicBezTo>
                      <a:cubicBezTo>
                        <a:pt x="196" y="254"/>
                        <a:pt x="0" y="772"/>
                        <a:pt x="43" y="813"/>
                      </a:cubicBezTo>
                      <a:cubicBezTo>
                        <a:pt x="45" y="814"/>
                        <a:pt x="47" y="815"/>
                        <a:pt x="50" y="815"/>
                      </a:cubicBezTo>
                      <a:cubicBezTo>
                        <a:pt x="101" y="815"/>
                        <a:pt x="271" y="553"/>
                        <a:pt x="658" y="380"/>
                      </a:cubicBezTo>
                      <a:cubicBezTo>
                        <a:pt x="890" y="279"/>
                        <a:pt x="1112" y="252"/>
                        <a:pt x="1296" y="252"/>
                      </a:cubicBezTo>
                      <a:cubicBezTo>
                        <a:pt x="1496" y="252"/>
                        <a:pt x="1650" y="283"/>
                        <a:pt x="1720" y="283"/>
                      </a:cubicBezTo>
                      <a:cubicBezTo>
                        <a:pt x="1746" y="283"/>
                        <a:pt x="1760" y="279"/>
                        <a:pt x="1762" y="268"/>
                      </a:cubicBezTo>
                      <a:cubicBezTo>
                        <a:pt x="1774" y="225"/>
                        <a:pt x="1420" y="0"/>
                        <a:pt x="1022"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grpSp>
          <p:nvGrpSpPr>
            <p:cNvPr id="7" name="Google Shape;1647;p41"/>
            <p:cNvGrpSpPr/>
            <p:nvPr/>
          </p:nvGrpSpPr>
          <p:grpSpPr>
            <a:xfrm flipH="1">
              <a:off x="7409785" y="207419"/>
              <a:ext cx="239622" cy="56822"/>
              <a:chOff x="5154419" y="992694"/>
              <a:chExt cx="239622" cy="56822"/>
            </a:xfrm>
          </p:grpSpPr>
          <p:sp>
            <p:nvSpPr>
              <p:cNvPr id="1648" name="Google Shape;1648;p41"/>
              <p:cNvSpPr/>
              <p:nvPr/>
            </p:nvSpPr>
            <p:spPr>
              <a:xfrm flipH="1">
                <a:off x="5270281" y="992694"/>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1649" name="Google Shape;1649;p41"/>
              <p:cNvSpPr/>
              <p:nvPr/>
            </p:nvSpPr>
            <p:spPr>
              <a:xfrm flipH="1">
                <a:off x="5154419" y="992694"/>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sp>
        <p:nvSpPr>
          <p:cNvPr id="65" name="Câu hỏi">
            <a:extLst>
              <a:ext uri="{FF2B5EF4-FFF2-40B4-BE49-F238E27FC236}">
                <a16:creationId xmlns="" xmlns:a16="http://schemas.microsoft.com/office/drawing/2014/main" id="{4ADFFF1A-F500-CC57-185E-00F4826D0836}"/>
              </a:ext>
            </a:extLst>
          </p:cNvPr>
          <p:cNvSpPr/>
          <p:nvPr/>
        </p:nvSpPr>
        <p:spPr>
          <a:xfrm>
            <a:off x="684739" y="1580655"/>
            <a:ext cx="7696178" cy="137589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vi-VN" sz="2025" b="1" noProof="1">
                <a:solidFill>
                  <a:srgbClr val="000000"/>
                </a:solidFill>
                <a:cs typeface="Arial" panose="020B0604020202020204" pitchFamily="34" charset="0"/>
              </a:rPr>
              <a:t>Câu </a:t>
            </a:r>
            <a:r>
              <a:rPr lang="en-US" sz="2025" b="1" noProof="1">
                <a:solidFill>
                  <a:srgbClr val="000000"/>
                </a:solidFill>
                <a:cs typeface="Arial" panose="020B0604020202020204" pitchFamily="34" charset="0"/>
              </a:rPr>
              <a:t>2: </a:t>
            </a:r>
            <a:r>
              <a:rPr lang="en-US" sz="2100" dirty="0" err="1">
                <a:solidFill>
                  <a:schemeClr val="tx1"/>
                </a:solidFill>
              </a:rPr>
              <a:t>Quốc</a:t>
            </a:r>
            <a:r>
              <a:rPr lang="en-US" sz="2100" dirty="0">
                <a:solidFill>
                  <a:schemeClr val="tx1"/>
                </a:solidFill>
              </a:rPr>
              <a:t> </a:t>
            </a:r>
            <a:r>
              <a:rPr lang="en-US" sz="2100" dirty="0" err="1">
                <a:solidFill>
                  <a:schemeClr val="tx1"/>
                </a:solidFill>
              </a:rPr>
              <a:t>gia</a:t>
            </a:r>
            <a:r>
              <a:rPr lang="en-US" sz="2100" dirty="0">
                <a:solidFill>
                  <a:schemeClr val="tx1"/>
                </a:solidFill>
              </a:rPr>
              <a:t> </a:t>
            </a:r>
            <a:r>
              <a:rPr lang="en-US" sz="2100" dirty="0" err="1">
                <a:solidFill>
                  <a:schemeClr val="tx1"/>
                </a:solidFill>
              </a:rPr>
              <a:t>nào</a:t>
            </a:r>
            <a:r>
              <a:rPr lang="en-US" sz="2100" dirty="0">
                <a:solidFill>
                  <a:schemeClr val="tx1"/>
                </a:solidFill>
              </a:rPr>
              <a:t> </a:t>
            </a:r>
            <a:r>
              <a:rPr lang="en-US" sz="2100" dirty="0" err="1">
                <a:solidFill>
                  <a:schemeClr val="tx1"/>
                </a:solidFill>
              </a:rPr>
              <a:t>sau</a:t>
            </a:r>
            <a:r>
              <a:rPr lang="en-US" sz="2100" dirty="0">
                <a:solidFill>
                  <a:schemeClr val="tx1"/>
                </a:solidFill>
              </a:rPr>
              <a:t> </a:t>
            </a:r>
            <a:r>
              <a:rPr lang="en-US" sz="2100" dirty="0" err="1">
                <a:solidFill>
                  <a:schemeClr val="tx1"/>
                </a:solidFill>
              </a:rPr>
              <a:t>đây</a:t>
            </a:r>
            <a:r>
              <a:rPr lang="en-US" sz="2100" dirty="0">
                <a:solidFill>
                  <a:schemeClr val="tx1"/>
                </a:solidFill>
              </a:rPr>
              <a:t> </a:t>
            </a:r>
            <a:r>
              <a:rPr lang="en-US" sz="2100" dirty="0" err="1">
                <a:solidFill>
                  <a:schemeClr val="tx1"/>
                </a:solidFill>
              </a:rPr>
              <a:t>nằm</a:t>
            </a:r>
            <a:r>
              <a:rPr lang="en-US" sz="2100" dirty="0">
                <a:solidFill>
                  <a:schemeClr val="tx1"/>
                </a:solidFill>
              </a:rPr>
              <a:t> ở </a:t>
            </a:r>
            <a:r>
              <a:rPr lang="en-US" sz="2100" dirty="0" err="1">
                <a:solidFill>
                  <a:schemeClr val="tx1"/>
                </a:solidFill>
              </a:rPr>
              <a:t>Đông</a:t>
            </a:r>
            <a:r>
              <a:rPr lang="en-US" sz="2100" dirty="0">
                <a:solidFill>
                  <a:schemeClr val="tx1"/>
                </a:solidFill>
              </a:rPr>
              <a:t> Nam Á </a:t>
            </a:r>
            <a:r>
              <a:rPr lang="en-US" sz="2100" dirty="0" err="1">
                <a:solidFill>
                  <a:schemeClr val="tx1"/>
                </a:solidFill>
              </a:rPr>
              <a:t>hải</a:t>
            </a:r>
            <a:r>
              <a:rPr lang="en-US" sz="2100" dirty="0">
                <a:solidFill>
                  <a:schemeClr val="tx1"/>
                </a:solidFill>
              </a:rPr>
              <a:t> </a:t>
            </a:r>
            <a:r>
              <a:rPr lang="en-US" sz="2100" dirty="0" err="1">
                <a:solidFill>
                  <a:schemeClr val="tx1"/>
                </a:solidFill>
              </a:rPr>
              <a:t>đảo</a:t>
            </a:r>
            <a:r>
              <a:rPr lang="en-US" sz="2100" dirty="0">
                <a:solidFill>
                  <a:schemeClr val="tx1"/>
                </a:solidFill>
              </a:rPr>
              <a:t>?</a:t>
            </a:r>
          </a:p>
          <a:p>
            <a:pPr algn="just">
              <a:lnSpc>
                <a:spcPct val="150000"/>
              </a:lnSpc>
            </a:pPr>
            <a:endParaRPr lang="vi-VN" sz="2025" noProof="1">
              <a:solidFill>
                <a:srgbClr val="000000"/>
              </a:solidFill>
              <a:cs typeface="Arial" panose="020B0604020202020204" pitchFamily="34" charset="0"/>
            </a:endParaRPr>
          </a:p>
        </p:txBody>
      </p:sp>
      <p:sp>
        <p:nvSpPr>
          <p:cNvPr id="66" name="Đáp án đúng">
            <a:extLst>
              <a:ext uri="{FF2B5EF4-FFF2-40B4-BE49-F238E27FC236}">
                <a16:creationId xmlns="" xmlns:a16="http://schemas.microsoft.com/office/drawing/2014/main" id="{8B66CBE4-2DB9-BCF7-D1C4-281B894BFE17}"/>
              </a:ext>
            </a:extLst>
          </p:cNvPr>
          <p:cNvSpPr/>
          <p:nvPr/>
        </p:nvSpPr>
        <p:spPr>
          <a:xfrm>
            <a:off x="4651508" y="3159104"/>
            <a:ext cx="3745435" cy="97015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en-US" sz="2025" noProof="1">
                <a:solidFill>
                  <a:schemeClr val="tx1"/>
                </a:solidFill>
                <a:latin typeface="Arial" panose="020B0604020202020204" pitchFamily="34" charset="0"/>
                <a:cs typeface="Arial" panose="020B0604020202020204" pitchFamily="34" charset="0"/>
              </a:rPr>
              <a:t>C. </a:t>
            </a:r>
            <a:r>
              <a:rPr lang="en-US" sz="2100" dirty="0" err="1">
                <a:solidFill>
                  <a:schemeClr val="tx1"/>
                </a:solidFill>
              </a:rPr>
              <a:t>Xin-ga-po</a:t>
            </a:r>
            <a:r>
              <a:rPr lang="en-US" sz="2100" dirty="0">
                <a:solidFill>
                  <a:schemeClr val="tx1"/>
                </a:solidFill>
              </a:rPr>
              <a:t>. </a:t>
            </a:r>
            <a:endParaRPr lang="vi-VN" sz="2025" noProof="1">
              <a:solidFill>
                <a:schemeClr val="tx1"/>
              </a:solidFill>
              <a:latin typeface="Arial" panose="020B0604020202020204" pitchFamily="34" charset="0"/>
              <a:cs typeface="Arial" panose="020B0604020202020204" pitchFamily="34" charset="0"/>
            </a:endParaRPr>
          </a:p>
        </p:txBody>
      </p:sp>
      <p:sp>
        <p:nvSpPr>
          <p:cNvPr id="67" name="Đáp án sai 1">
            <a:extLst>
              <a:ext uri="{FF2B5EF4-FFF2-40B4-BE49-F238E27FC236}">
                <a16:creationId xmlns="" xmlns:a16="http://schemas.microsoft.com/office/drawing/2014/main" id="{3FCD9830-5FD1-BD44-878B-228BD96CE996}"/>
              </a:ext>
            </a:extLst>
          </p:cNvPr>
          <p:cNvSpPr/>
          <p:nvPr/>
        </p:nvSpPr>
        <p:spPr>
          <a:xfrm>
            <a:off x="689324" y="4331811"/>
            <a:ext cx="3745435" cy="97015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en-US" sz="2025" noProof="1">
                <a:solidFill>
                  <a:schemeClr val="tx1"/>
                </a:solidFill>
                <a:latin typeface="Arial" panose="020B0604020202020204" pitchFamily="34" charset="0"/>
                <a:cs typeface="Arial" panose="020B0604020202020204" pitchFamily="34" charset="0"/>
              </a:rPr>
              <a:t>B. </a:t>
            </a:r>
            <a:r>
              <a:rPr lang="en-US" sz="2100" dirty="0">
                <a:solidFill>
                  <a:schemeClr val="tx1"/>
                </a:solidFill>
              </a:rPr>
              <a:t>Cam-</a:t>
            </a:r>
            <a:r>
              <a:rPr lang="en-US" sz="2100" dirty="0" err="1">
                <a:solidFill>
                  <a:schemeClr val="tx1"/>
                </a:solidFill>
              </a:rPr>
              <a:t>pu</a:t>
            </a:r>
            <a:r>
              <a:rPr lang="en-US" sz="2100" dirty="0">
                <a:solidFill>
                  <a:schemeClr val="tx1"/>
                </a:solidFill>
              </a:rPr>
              <a:t>-</a:t>
            </a:r>
            <a:r>
              <a:rPr lang="en-US" sz="2100" dirty="0" err="1">
                <a:solidFill>
                  <a:schemeClr val="tx1"/>
                </a:solidFill>
              </a:rPr>
              <a:t>chia</a:t>
            </a:r>
            <a:r>
              <a:rPr lang="en-US" sz="2100" dirty="0">
                <a:solidFill>
                  <a:schemeClr val="tx1"/>
                </a:solidFill>
              </a:rPr>
              <a:t>.</a:t>
            </a:r>
            <a:endParaRPr lang="vi-VN" sz="2025" noProof="1">
              <a:solidFill>
                <a:schemeClr val="tx1"/>
              </a:solidFill>
              <a:latin typeface="Arial" panose="020B0604020202020204" pitchFamily="34" charset="0"/>
              <a:cs typeface="Arial" panose="020B0604020202020204" pitchFamily="34" charset="0"/>
            </a:endParaRPr>
          </a:p>
        </p:txBody>
      </p:sp>
      <p:sp>
        <p:nvSpPr>
          <p:cNvPr id="68" name="Đáp án sai 2">
            <a:extLst>
              <a:ext uri="{FF2B5EF4-FFF2-40B4-BE49-F238E27FC236}">
                <a16:creationId xmlns="" xmlns:a16="http://schemas.microsoft.com/office/drawing/2014/main" id="{6A919885-0285-0403-1E09-FA94D8BC080B}"/>
              </a:ext>
            </a:extLst>
          </p:cNvPr>
          <p:cNvSpPr/>
          <p:nvPr/>
        </p:nvSpPr>
        <p:spPr>
          <a:xfrm>
            <a:off x="667806" y="3201437"/>
            <a:ext cx="3745435" cy="97015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en-US" sz="2025" noProof="1">
                <a:solidFill>
                  <a:schemeClr val="tx1"/>
                </a:solidFill>
                <a:latin typeface="Arial" panose="020B0604020202020204" pitchFamily="34" charset="0"/>
                <a:cs typeface="Arial" panose="020B0604020202020204" pitchFamily="34" charset="0"/>
              </a:rPr>
              <a:t>A. </a:t>
            </a:r>
            <a:r>
              <a:rPr lang="en-US" sz="2100" dirty="0" err="1">
                <a:solidFill>
                  <a:schemeClr val="tx1"/>
                </a:solidFill>
              </a:rPr>
              <a:t>Việt</a:t>
            </a:r>
            <a:r>
              <a:rPr lang="en-US" sz="2100" dirty="0">
                <a:solidFill>
                  <a:schemeClr val="tx1"/>
                </a:solidFill>
              </a:rPr>
              <a:t> Nam.</a:t>
            </a:r>
            <a:endParaRPr lang="vi-VN" sz="2025" noProof="1">
              <a:solidFill>
                <a:schemeClr val="tx1"/>
              </a:solidFill>
              <a:latin typeface="Arial" panose="020B0604020202020204" pitchFamily="34" charset="0"/>
              <a:cs typeface="Arial" panose="020B0604020202020204" pitchFamily="34" charset="0"/>
            </a:endParaRPr>
          </a:p>
        </p:txBody>
      </p:sp>
      <p:sp>
        <p:nvSpPr>
          <p:cNvPr id="69" name="Đáp án sai 3">
            <a:extLst>
              <a:ext uri="{FF2B5EF4-FFF2-40B4-BE49-F238E27FC236}">
                <a16:creationId xmlns="" xmlns:a16="http://schemas.microsoft.com/office/drawing/2014/main" id="{2E7D83A4-3758-8699-4DD0-010A80780539}"/>
              </a:ext>
            </a:extLst>
          </p:cNvPr>
          <p:cNvSpPr/>
          <p:nvPr/>
        </p:nvSpPr>
        <p:spPr>
          <a:xfrm>
            <a:off x="4631601" y="4314880"/>
            <a:ext cx="3745435" cy="97015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endParaRPr lang="en-US" sz="2025" noProof="1">
              <a:solidFill>
                <a:schemeClr val="tx1"/>
              </a:solidFill>
              <a:latin typeface="Arial" panose="020B0604020202020204" pitchFamily="34" charset="0"/>
              <a:cs typeface="Arial" panose="020B0604020202020204" pitchFamily="34" charset="0"/>
            </a:endParaRPr>
          </a:p>
          <a:p>
            <a:pPr algn="just">
              <a:lnSpc>
                <a:spcPct val="150000"/>
              </a:lnSpc>
            </a:pPr>
            <a:r>
              <a:rPr lang="en-US" sz="2025" noProof="1">
                <a:solidFill>
                  <a:schemeClr val="tx1"/>
                </a:solidFill>
                <a:latin typeface="Arial" panose="020B0604020202020204" pitchFamily="34" charset="0"/>
                <a:cs typeface="Arial" panose="020B0604020202020204" pitchFamily="34" charset="0"/>
              </a:rPr>
              <a:t>D. </a:t>
            </a:r>
            <a:r>
              <a:rPr lang="en-US" sz="2100" dirty="0">
                <a:solidFill>
                  <a:schemeClr val="tx1"/>
                </a:solidFill>
              </a:rPr>
              <a:t>Mi-an-ma.</a:t>
            </a:r>
          </a:p>
          <a:p>
            <a:pPr algn="just">
              <a:lnSpc>
                <a:spcPct val="150000"/>
              </a:lnSpc>
            </a:pPr>
            <a:endParaRPr lang="vi-VN" sz="2025" noProof="1">
              <a:solidFill>
                <a:schemeClr val="tx1"/>
              </a:solidFill>
              <a:latin typeface="Arial" panose="020B0604020202020204" pitchFamily="34" charset="0"/>
              <a:cs typeface="Arial" panose="020B0604020202020204" pitchFamily="34" charset="0"/>
            </a:endParaRPr>
          </a:p>
        </p:txBody>
      </p:sp>
      <p:pic>
        <p:nvPicPr>
          <p:cNvPr id="70"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5466318" y="-839452"/>
            <a:ext cx="487363" cy="487363"/>
          </a:xfrm>
          <a:prstGeom prst="rect">
            <a:avLst/>
          </a:prstGeom>
        </p:spPr>
      </p:pic>
      <p:pic>
        <p:nvPicPr>
          <p:cNvPr id="71" name="Picture 5">
            <a:extLst>
              <a:ext uri="{FF2B5EF4-FFF2-40B4-BE49-F238E27FC236}">
                <a16:creationId xmlns="" xmlns:a16="http://schemas.microsoft.com/office/drawing/2014/main" id="{31EA41D2-9796-7E4F-2882-9DC49D5A8C0A}"/>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a:off x="7749205" y="3214050"/>
            <a:ext cx="853046" cy="742494"/>
          </a:xfrm>
          <a:prstGeom prst="rect">
            <a:avLst/>
          </a:prstGeom>
        </p:spPr>
      </p:pic>
      <p:pic>
        <p:nvPicPr>
          <p:cNvPr id="72" name="Picture 71">
            <a:extLst>
              <a:ext uri="{FF2B5EF4-FFF2-40B4-BE49-F238E27FC236}">
                <a16:creationId xmlns="" xmlns:a16="http://schemas.microsoft.com/office/drawing/2014/main" id="{4B31FD67-694B-8D1E-89C7-5C3C61578F68}"/>
              </a:ext>
            </a:extLst>
          </p:cNvPr>
          <p:cNvPicPr>
            <a:picLocks noChangeAspect="1"/>
          </p:cNvPicPr>
          <p:nvPr/>
        </p:nvPicPr>
        <p:blipFill>
          <a:blip r:embed="rId10">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3782435" y="3240758"/>
            <a:ext cx="850122" cy="757381"/>
          </a:xfrm>
          <a:prstGeom prst="rect">
            <a:avLst/>
          </a:prstGeom>
        </p:spPr>
      </p:pic>
      <p:pic>
        <p:nvPicPr>
          <p:cNvPr id="73"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0">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7737763" y="4438194"/>
            <a:ext cx="850122" cy="757381"/>
          </a:xfrm>
          <a:prstGeom prst="rect">
            <a:avLst/>
          </a:prstGeom>
        </p:spPr>
      </p:pic>
      <p:pic>
        <p:nvPicPr>
          <p:cNvPr id="74"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0">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3787020" y="4438195"/>
            <a:ext cx="850122" cy="757381"/>
          </a:xfrm>
          <a:prstGeom prst="rect">
            <a:avLst/>
          </a:prstGeom>
        </p:spPr>
      </p:pic>
      <p:pic>
        <p:nvPicPr>
          <p:cNvPr id="75"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videoFile r:link="rId1"/>
            <p:extLst>
              <p:ext uri="{DAA4B4D4-6D71-4841-9C94-3DE7FCFB9230}">
                <p14:media xmlns="" xmlns:p14="http://schemas.microsoft.com/office/powerpoint/2010/main" r:embed="rId12"/>
              </p:ext>
            </p:extLst>
          </p:nvPr>
        </p:nvPicPr>
        <p:blipFill>
          <a:blip r:embed="rId5" cstate="print"/>
          <a:stretch>
            <a:fillRect/>
          </a:stretch>
        </p:blipFill>
        <p:spPr>
          <a:xfrm>
            <a:off x="6793181" y="-839452"/>
            <a:ext cx="487363" cy="487363"/>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randombar(horizontal)">
                                      <p:cBhvr>
                                        <p:cTn id="7" dur="500"/>
                                        <p:tgtEl>
                                          <p:spTgt spid="6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500"/>
                                        <p:tgtEl>
                                          <p:spTgt spid="6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66"/>
                                        </p:tgtEl>
                                        <p:attrNameLst>
                                          <p:attrName>fillcolor</p:attrName>
                                        </p:attrNameLst>
                                      </p:cBhvr>
                                      <p:to>
                                        <a:srgbClr val="92D050"/>
                                      </p:to>
                                    </p:animClr>
                                    <p:set>
                                      <p:cBhvr>
                                        <p:cTn id="29" dur="500" fill="hold"/>
                                        <p:tgtEl>
                                          <p:spTgt spid="66"/>
                                        </p:tgtEl>
                                        <p:attrNameLst>
                                          <p:attrName>fill.type</p:attrName>
                                        </p:attrNameLst>
                                      </p:cBhvr>
                                      <p:to>
                                        <p:strVal val="solid"/>
                                      </p:to>
                                    </p:set>
                                    <p:set>
                                      <p:cBhvr>
                                        <p:cTn id="30" dur="500" fill="hold"/>
                                        <p:tgtEl>
                                          <p:spTgt spid="6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70"/>
                                        </p:tgtEl>
                                      </p:cBhvr>
                                    </p:cmd>
                                  </p:childTnLst>
                                </p:cTn>
                              </p:par>
                              <p:par>
                                <p:cTn id="33" presetID="1" presetClass="entr" presetSubtype="0" fill="hold" nodeType="withEffect">
                                  <p:stCondLst>
                                    <p:cond delay="0"/>
                                  </p:stCondLst>
                                  <p:childTnLst>
                                    <p:set>
                                      <p:cBhvr>
                                        <p:cTn id="34" dur="1" fill="hold">
                                          <p:stCondLst>
                                            <p:cond delay="9"/>
                                          </p:stCondLst>
                                        </p:cTn>
                                        <p:tgtEl>
                                          <p:spTgt spid="71"/>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66"/>
                                        </p:tgtEl>
                                      </p:cBhvr>
                                    </p:animEffect>
                                    <p:animScale>
                                      <p:cBhvr>
                                        <p:cTn id="37" dur="250" autoRev="1" fill="hold"/>
                                        <p:tgtEl>
                                          <p:spTgt spid="66"/>
                                        </p:tgtEl>
                                      </p:cBhvr>
                                      <p:by x="105000" y="105000"/>
                                    </p:animScale>
                                  </p:childTnLst>
                                </p:cTn>
                              </p:par>
                            </p:childTnLst>
                          </p:cTn>
                        </p:par>
                      </p:childTnLst>
                    </p:cTn>
                  </p:par>
                </p:childTnLst>
              </p:cTn>
              <p:nextCondLst>
                <p:cond evt="onClick" delay="0">
                  <p:tgtEl>
                    <p:spTgt spid="66"/>
                  </p:tgtEl>
                </p:cond>
              </p:nextCondLst>
            </p:seq>
            <p:seq concurrent="1" nextAc="seek">
              <p:cTn id="38" restart="whenNotActive" fill="hold" evtFilter="cancelBubble" nodeType="interactiveSeq">
                <p:stCondLst>
                  <p:cond evt="onClick" delay="0">
                    <p:tgtEl>
                      <p:spTgt spid="6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67"/>
                                        </p:tgtEl>
                                        <p:attrNameLst>
                                          <p:attrName>fillcolor</p:attrName>
                                        </p:attrNameLst>
                                      </p:cBhvr>
                                      <p:to>
                                        <a:srgbClr val="D99694"/>
                                      </p:to>
                                    </p:animClr>
                                    <p:set>
                                      <p:cBhvr>
                                        <p:cTn id="43" dur="500" fill="hold"/>
                                        <p:tgtEl>
                                          <p:spTgt spid="67"/>
                                        </p:tgtEl>
                                        <p:attrNameLst>
                                          <p:attrName>fill.type</p:attrName>
                                        </p:attrNameLst>
                                      </p:cBhvr>
                                      <p:to>
                                        <p:strVal val="solid"/>
                                      </p:to>
                                    </p:set>
                                    <p:set>
                                      <p:cBhvr>
                                        <p:cTn id="44" dur="500" fill="hold"/>
                                        <p:tgtEl>
                                          <p:spTgt spid="67"/>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75"/>
                                        </p:tgtEl>
                                      </p:cBhvr>
                                    </p:cmd>
                                  </p:childTnLst>
                                </p:cTn>
                              </p:par>
                              <p:par>
                                <p:cTn id="47" presetID="1" presetClass="entr" presetSubtype="0" fill="hold" nodeType="with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67"/>
                                        </p:tgtEl>
                                      </p:cBhvr>
                                    </p:animEffect>
                                    <p:animScale>
                                      <p:cBhvr>
                                        <p:cTn id="51" dur="250" autoRev="1" fill="hold"/>
                                        <p:tgtEl>
                                          <p:spTgt spid="67"/>
                                        </p:tgtEl>
                                      </p:cBhvr>
                                      <p:by x="105000" y="105000"/>
                                    </p:animScale>
                                  </p:childTnLst>
                                </p:cTn>
                              </p:par>
                            </p:childTnLst>
                          </p:cTn>
                        </p:par>
                      </p:childTnLst>
                    </p:cTn>
                  </p:par>
                </p:childTnLst>
              </p:cTn>
              <p:nextCondLst>
                <p:cond evt="onClick" delay="0">
                  <p:tgtEl>
                    <p:spTgt spid="67"/>
                  </p:tgtEl>
                </p:cond>
              </p:nextCondLst>
            </p:seq>
            <p:seq concurrent="1" nextAc="seek">
              <p:cTn id="52" restart="whenNotActive" fill="hold" evtFilter="cancelBubble" nodeType="interactiveSeq">
                <p:stCondLst>
                  <p:cond evt="onClick" delay="0">
                    <p:tgtEl>
                      <p:spTgt spid="68"/>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68"/>
                                        </p:tgtEl>
                                        <p:attrNameLst>
                                          <p:attrName>fillcolor</p:attrName>
                                        </p:attrNameLst>
                                      </p:cBhvr>
                                      <p:to>
                                        <a:srgbClr val="D99694"/>
                                      </p:to>
                                    </p:animClr>
                                    <p:set>
                                      <p:cBhvr>
                                        <p:cTn id="57" dur="500" fill="hold"/>
                                        <p:tgtEl>
                                          <p:spTgt spid="68"/>
                                        </p:tgtEl>
                                        <p:attrNameLst>
                                          <p:attrName>fill.type</p:attrName>
                                        </p:attrNameLst>
                                      </p:cBhvr>
                                      <p:to>
                                        <p:strVal val="solid"/>
                                      </p:to>
                                    </p:set>
                                    <p:set>
                                      <p:cBhvr>
                                        <p:cTn id="58" dur="500" fill="hold"/>
                                        <p:tgtEl>
                                          <p:spTgt spid="68"/>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75"/>
                                        </p:tgtEl>
                                      </p:cBhvr>
                                    </p:cmd>
                                  </p:childTnLst>
                                </p:cTn>
                              </p:par>
                              <p:par>
                                <p:cTn id="61" presetID="1" presetClass="entr" presetSubtype="0" fill="hold" nodeType="withEffect">
                                  <p:stCondLst>
                                    <p:cond delay="0"/>
                                  </p:stCondLst>
                                  <p:childTnLst>
                                    <p:set>
                                      <p:cBhvr>
                                        <p:cTn id="62" dur="1" fill="hold">
                                          <p:stCondLst>
                                            <p:cond delay="9"/>
                                          </p:stCondLst>
                                        </p:cTn>
                                        <p:tgtEl>
                                          <p:spTgt spid="72"/>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68"/>
                                        </p:tgtEl>
                                      </p:cBhvr>
                                    </p:animEffect>
                                    <p:animScale>
                                      <p:cBhvr>
                                        <p:cTn id="65" dur="250" autoRev="1" fill="hold"/>
                                        <p:tgtEl>
                                          <p:spTgt spid="68"/>
                                        </p:tgtEl>
                                      </p:cBhvr>
                                      <p:by x="105000" y="105000"/>
                                    </p:animScale>
                                  </p:childTnLst>
                                </p:cTn>
                              </p:par>
                            </p:childTnLst>
                          </p:cTn>
                        </p:par>
                      </p:childTnLst>
                    </p:cTn>
                  </p:par>
                </p:childTnLst>
              </p:cTn>
              <p:nextCondLst>
                <p:cond evt="onClick" delay="0">
                  <p:tgtEl>
                    <p:spTgt spid="68"/>
                  </p:tgtEl>
                </p:cond>
              </p:nextCondLst>
            </p:seq>
            <p:seq concurrent="1" nextAc="seek">
              <p:cTn id="66" restart="whenNotActive" fill="hold" evtFilter="cancelBubble" nodeType="interactiveSeq">
                <p:stCondLst>
                  <p:cond evt="onClick" delay="0">
                    <p:tgtEl>
                      <p:spTgt spid="69"/>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69"/>
                                        </p:tgtEl>
                                        <p:attrNameLst>
                                          <p:attrName>fillcolor</p:attrName>
                                        </p:attrNameLst>
                                      </p:cBhvr>
                                      <p:to>
                                        <a:srgbClr val="D99694"/>
                                      </p:to>
                                    </p:animClr>
                                    <p:set>
                                      <p:cBhvr>
                                        <p:cTn id="71" dur="500" fill="hold"/>
                                        <p:tgtEl>
                                          <p:spTgt spid="69"/>
                                        </p:tgtEl>
                                        <p:attrNameLst>
                                          <p:attrName>fill.type</p:attrName>
                                        </p:attrNameLst>
                                      </p:cBhvr>
                                      <p:to>
                                        <p:strVal val="solid"/>
                                      </p:to>
                                    </p:set>
                                    <p:set>
                                      <p:cBhvr>
                                        <p:cTn id="72" dur="500" fill="hold"/>
                                        <p:tgtEl>
                                          <p:spTgt spid="69"/>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75"/>
                                        </p:tgtEl>
                                      </p:cBhvr>
                                    </p:cmd>
                                  </p:childTnLst>
                                </p:cTn>
                              </p:par>
                              <p:par>
                                <p:cTn id="75" presetID="1" presetClass="entr" presetSubtype="0" fill="hold" nodeType="withEffect">
                                  <p:stCondLst>
                                    <p:cond delay="0"/>
                                  </p:stCondLst>
                                  <p:childTnLst>
                                    <p:set>
                                      <p:cBhvr>
                                        <p:cTn id="76" dur="1" fill="hold">
                                          <p:stCondLst>
                                            <p:cond delay="9"/>
                                          </p:stCondLst>
                                        </p:cTn>
                                        <p:tgtEl>
                                          <p:spTgt spid="73"/>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69"/>
                                        </p:tgtEl>
                                      </p:cBhvr>
                                    </p:animEffect>
                                    <p:animScale>
                                      <p:cBhvr>
                                        <p:cTn id="79" dur="250" autoRev="1" fill="hold"/>
                                        <p:tgtEl>
                                          <p:spTgt spid="69"/>
                                        </p:tgtEl>
                                      </p:cBhvr>
                                      <p:by x="105000" y="105000"/>
                                    </p:animScale>
                                  </p:childTnLst>
                                </p:cTn>
                              </p:par>
                            </p:childTnLst>
                          </p:cTn>
                        </p:par>
                      </p:childTnLst>
                    </p:cTn>
                  </p:par>
                </p:childTnLst>
              </p:cTn>
              <p:nextCondLst>
                <p:cond evt="onClick" delay="0">
                  <p:tgtEl>
                    <p:spTgt spid="69"/>
                  </p:tgtEl>
                </p:cond>
              </p:nextCondLst>
            </p:seq>
            <p:video>
              <p:cMediaNode vol="80000">
                <p:cTn id="80" fill="hold" display="0">
                  <p:stCondLst>
                    <p:cond delay="indefinite"/>
                  </p:stCondLst>
                  <p:endCondLst>
                    <p:cond evt="onStopAudio" delay="0">
                      <p:tgtEl>
                        <p:sldTgt/>
                      </p:tgtEl>
                    </p:cond>
                  </p:endCondLst>
                </p:cTn>
                <p:tgtEl>
                  <p:spTgt spid="70"/>
                </p:tgtEl>
              </p:cMediaNode>
            </p:video>
            <p:video>
              <p:cMediaNode vol="80000">
                <p:cTn id="81" fill="hold" display="0">
                  <p:stCondLst>
                    <p:cond delay="indefinite"/>
                  </p:stCondLst>
                  <p:endCondLst>
                    <p:cond evt="onStopAudio" delay="0">
                      <p:tgtEl>
                        <p:sldTgt/>
                      </p:tgtEl>
                    </p:cond>
                  </p:endCondLst>
                </p:cTn>
                <p:tgtEl>
                  <p:spTgt spid="75"/>
                </p:tgtEl>
              </p:cMediaNode>
            </p:video>
          </p:childTnLst>
        </p:cTn>
      </p:par>
    </p:tnLst>
    <p:bldLst>
      <p:bldP spid="65" grpId="0" animBg="1"/>
      <p:bldP spid="66" grpId="0" animBg="1"/>
      <p:bldP spid="66" grpId="1" animBg="1"/>
      <p:bldP spid="67" grpId="0" animBg="1"/>
      <p:bldP spid="67" grpId="1" animBg="1"/>
      <p:bldP spid="68" grpId="0" animBg="1"/>
      <p:bldP spid="68" grpId="1" animBg="1"/>
      <p:bldP spid="69" grpId="0" animBg="1"/>
      <p:bldP spid="69"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grpSp>
        <p:nvGrpSpPr>
          <p:cNvPr id="2" name="Google Shape;2441;p53"/>
          <p:cNvGrpSpPr/>
          <p:nvPr/>
        </p:nvGrpSpPr>
        <p:grpSpPr>
          <a:xfrm>
            <a:off x="1441323" y="1151920"/>
            <a:ext cx="1811622" cy="1056597"/>
            <a:chOff x="6382448" y="377344"/>
            <a:chExt cx="1811622" cy="1056597"/>
          </a:xfrm>
        </p:grpSpPr>
        <p:grpSp>
          <p:nvGrpSpPr>
            <p:cNvPr id="3" name="Google Shape;2442;p53"/>
            <p:cNvGrpSpPr/>
            <p:nvPr/>
          </p:nvGrpSpPr>
          <p:grpSpPr>
            <a:xfrm flipH="1">
              <a:off x="6382448" y="758844"/>
              <a:ext cx="1811622" cy="675097"/>
              <a:chOff x="5233344" y="758844"/>
              <a:chExt cx="1811622" cy="675097"/>
            </a:xfrm>
          </p:grpSpPr>
          <p:grpSp>
            <p:nvGrpSpPr>
              <p:cNvPr id="4" name="Google Shape;2443;p53"/>
              <p:cNvGrpSpPr/>
              <p:nvPr/>
            </p:nvGrpSpPr>
            <p:grpSpPr>
              <a:xfrm>
                <a:off x="5233344" y="907260"/>
                <a:ext cx="1015151" cy="526681"/>
                <a:chOff x="4667694" y="692760"/>
                <a:chExt cx="1015151" cy="526681"/>
              </a:xfrm>
            </p:grpSpPr>
            <p:sp>
              <p:nvSpPr>
                <p:cNvPr id="2444" name="Google Shape;2444;p53"/>
                <p:cNvSpPr/>
                <p:nvPr/>
              </p:nvSpPr>
              <p:spPr>
                <a:xfrm flipH="1">
                  <a:off x="5436986" y="692760"/>
                  <a:ext cx="245859" cy="113089"/>
                </a:xfrm>
                <a:custGeom>
                  <a:avLst/>
                  <a:gdLst/>
                  <a:ahLst/>
                  <a:cxnLst/>
                  <a:rect l="l" t="t" r="r" b="b"/>
                  <a:pathLst>
                    <a:path w="1774" h="816" extrusionOk="0">
                      <a:moveTo>
                        <a:pt x="753" y="0"/>
                      </a:moveTo>
                      <a:cubicBezTo>
                        <a:pt x="354" y="0"/>
                        <a:pt x="1" y="225"/>
                        <a:pt x="12" y="268"/>
                      </a:cubicBezTo>
                      <a:cubicBezTo>
                        <a:pt x="14" y="279"/>
                        <a:pt x="29" y="283"/>
                        <a:pt x="54" y="283"/>
                      </a:cubicBezTo>
                      <a:cubicBezTo>
                        <a:pt x="125" y="283"/>
                        <a:pt x="279" y="252"/>
                        <a:pt x="479" y="252"/>
                      </a:cubicBezTo>
                      <a:cubicBezTo>
                        <a:pt x="662" y="252"/>
                        <a:pt x="885" y="279"/>
                        <a:pt x="1116" y="380"/>
                      </a:cubicBezTo>
                      <a:cubicBezTo>
                        <a:pt x="1503" y="553"/>
                        <a:pt x="1674" y="815"/>
                        <a:pt x="1725" y="815"/>
                      </a:cubicBezTo>
                      <a:cubicBezTo>
                        <a:pt x="1727" y="815"/>
                        <a:pt x="1729" y="814"/>
                        <a:pt x="1731" y="813"/>
                      </a:cubicBezTo>
                      <a:cubicBezTo>
                        <a:pt x="1774" y="772"/>
                        <a:pt x="1564" y="254"/>
                        <a:pt x="1116" y="73"/>
                      </a:cubicBezTo>
                      <a:cubicBezTo>
                        <a:pt x="997" y="21"/>
                        <a:pt x="873" y="0"/>
                        <a:pt x="753"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445" name="Google Shape;2445;p53"/>
                <p:cNvSpPr/>
                <p:nvPr/>
              </p:nvSpPr>
              <p:spPr>
                <a:xfrm flipH="1">
                  <a:off x="5204848" y="692760"/>
                  <a:ext cx="245859" cy="113089"/>
                </a:xfrm>
                <a:custGeom>
                  <a:avLst/>
                  <a:gdLst/>
                  <a:ahLst/>
                  <a:cxnLst/>
                  <a:rect l="l" t="t" r="r" b="b"/>
                  <a:pathLst>
                    <a:path w="1774" h="816" extrusionOk="0">
                      <a:moveTo>
                        <a:pt x="1022" y="0"/>
                      </a:moveTo>
                      <a:cubicBezTo>
                        <a:pt x="902" y="0"/>
                        <a:pt x="778" y="21"/>
                        <a:pt x="658" y="73"/>
                      </a:cubicBezTo>
                      <a:cubicBezTo>
                        <a:pt x="196" y="254"/>
                        <a:pt x="0" y="772"/>
                        <a:pt x="43" y="813"/>
                      </a:cubicBezTo>
                      <a:cubicBezTo>
                        <a:pt x="45" y="814"/>
                        <a:pt x="47" y="815"/>
                        <a:pt x="50" y="815"/>
                      </a:cubicBezTo>
                      <a:cubicBezTo>
                        <a:pt x="101" y="815"/>
                        <a:pt x="271" y="553"/>
                        <a:pt x="658" y="380"/>
                      </a:cubicBezTo>
                      <a:cubicBezTo>
                        <a:pt x="890" y="279"/>
                        <a:pt x="1112" y="252"/>
                        <a:pt x="1296" y="252"/>
                      </a:cubicBezTo>
                      <a:cubicBezTo>
                        <a:pt x="1496" y="252"/>
                        <a:pt x="1650" y="283"/>
                        <a:pt x="1720" y="283"/>
                      </a:cubicBezTo>
                      <a:cubicBezTo>
                        <a:pt x="1746" y="283"/>
                        <a:pt x="1760" y="279"/>
                        <a:pt x="1762" y="268"/>
                      </a:cubicBezTo>
                      <a:cubicBezTo>
                        <a:pt x="1774" y="225"/>
                        <a:pt x="1420" y="0"/>
                        <a:pt x="1022"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446" name="Google Shape;2446;p53"/>
                <p:cNvSpPr/>
                <p:nvPr/>
              </p:nvSpPr>
              <p:spPr>
                <a:xfrm flipH="1">
                  <a:off x="4783556" y="1162619"/>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447" name="Google Shape;2447;p53"/>
                <p:cNvSpPr/>
                <p:nvPr/>
              </p:nvSpPr>
              <p:spPr>
                <a:xfrm flipH="1">
                  <a:off x="4667694" y="1162619"/>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nvGrpSpPr>
              <p:cNvPr id="5" name="Google Shape;2448;p53"/>
              <p:cNvGrpSpPr/>
              <p:nvPr/>
            </p:nvGrpSpPr>
            <p:grpSpPr>
              <a:xfrm>
                <a:off x="6805344" y="758844"/>
                <a:ext cx="239622" cy="56822"/>
                <a:chOff x="4667694" y="1162619"/>
                <a:chExt cx="239622" cy="56822"/>
              </a:xfrm>
            </p:grpSpPr>
            <p:sp>
              <p:nvSpPr>
                <p:cNvPr id="2449" name="Google Shape;2449;p53"/>
                <p:cNvSpPr/>
                <p:nvPr/>
              </p:nvSpPr>
              <p:spPr>
                <a:xfrm flipH="1">
                  <a:off x="4783556" y="1162619"/>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450" name="Google Shape;2450;p53"/>
                <p:cNvSpPr/>
                <p:nvPr/>
              </p:nvSpPr>
              <p:spPr>
                <a:xfrm flipH="1">
                  <a:off x="4667694" y="1162619"/>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grpSp>
          <p:nvGrpSpPr>
            <p:cNvPr id="6" name="Google Shape;2451;p53"/>
            <p:cNvGrpSpPr/>
            <p:nvPr/>
          </p:nvGrpSpPr>
          <p:grpSpPr>
            <a:xfrm flipH="1">
              <a:off x="7896510" y="377344"/>
              <a:ext cx="239622" cy="56822"/>
              <a:chOff x="4667694" y="1162619"/>
              <a:chExt cx="239622" cy="56822"/>
            </a:xfrm>
          </p:grpSpPr>
          <p:sp>
            <p:nvSpPr>
              <p:cNvPr id="2452" name="Google Shape;2452;p53"/>
              <p:cNvSpPr/>
              <p:nvPr/>
            </p:nvSpPr>
            <p:spPr>
              <a:xfrm flipH="1">
                <a:off x="4783556" y="1162619"/>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453" name="Google Shape;2453;p53"/>
              <p:cNvSpPr/>
              <p:nvPr/>
            </p:nvSpPr>
            <p:spPr>
              <a:xfrm flipH="1">
                <a:off x="4667694" y="1162619"/>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grpSp>
        <p:nvGrpSpPr>
          <p:cNvPr id="7" name="Google Shape;1632;p41"/>
          <p:cNvGrpSpPr/>
          <p:nvPr/>
        </p:nvGrpSpPr>
        <p:grpSpPr>
          <a:xfrm>
            <a:off x="5709632" y="929522"/>
            <a:ext cx="3141822" cy="1454730"/>
            <a:chOff x="5687194" y="207419"/>
            <a:chExt cx="3141822" cy="1454730"/>
          </a:xfrm>
        </p:grpSpPr>
        <p:grpSp>
          <p:nvGrpSpPr>
            <p:cNvPr id="8" name="Google Shape;1633;p41"/>
            <p:cNvGrpSpPr/>
            <p:nvPr/>
          </p:nvGrpSpPr>
          <p:grpSpPr>
            <a:xfrm flipH="1">
              <a:off x="5687194" y="264260"/>
              <a:ext cx="3141822" cy="1397889"/>
              <a:chOff x="4598398" y="264260"/>
              <a:chExt cx="3141822" cy="1397889"/>
            </a:xfrm>
          </p:grpSpPr>
          <p:grpSp>
            <p:nvGrpSpPr>
              <p:cNvPr id="9" name="Google Shape;1634;p41"/>
              <p:cNvGrpSpPr/>
              <p:nvPr/>
            </p:nvGrpSpPr>
            <p:grpSpPr>
              <a:xfrm>
                <a:off x="4598398" y="773269"/>
                <a:ext cx="1749369" cy="217067"/>
                <a:chOff x="4032748" y="558769"/>
                <a:chExt cx="1749369" cy="217067"/>
              </a:xfrm>
            </p:grpSpPr>
            <p:sp>
              <p:nvSpPr>
                <p:cNvPr id="219" name="Google Shape;1635;p41"/>
                <p:cNvSpPr/>
                <p:nvPr/>
              </p:nvSpPr>
              <p:spPr>
                <a:xfrm flipH="1">
                  <a:off x="4264886" y="662747"/>
                  <a:ext cx="245859" cy="113089"/>
                </a:xfrm>
                <a:custGeom>
                  <a:avLst/>
                  <a:gdLst/>
                  <a:ahLst/>
                  <a:cxnLst/>
                  <a:rect l="l" t="t" r="r" b="b"/>
                  <a:pathLst>
                    <a:path w="1774" h="816" extrusionOk="0">
                      <a:moveTo>
                        <a:pt x="753" y="0"/>
                      </a:moveTo>
                      <a:cubicBezTo>
                        <a:pt x="354" y="0"/>
                        <a:pt x="1" y="225"/>
                        <a:pt x="12" y="268"/>
                      </a:cubicBezTo>
                      <a:cubicBezTo>
                        <a:pt x="14" y="279"/>
                        <a:pt x="29" y="283"/>
                        <a:pt x="54" y="283"/>
                      </a:cubicBezTo>
                      <a:cubicBezTo>
                        <a:pt x="125" y="283"/>
                        <a:pt x="279" y="252"/>
                        <a:pt x="479" y="252"/>
                      </a:cubicBezTo>
                      <a:cubicBezTo>
                        <a:pt x="662" y="252"/>
                        <a:pt x="885" y="279"/>
                        <a:pt x="1116" y="380"/>
                      </a:cubicBezTo>
                      <a:cubicBezTo>
                        <a:pt x="1503" y="553"/>
                        <a:pt x="1674" y="815"/>
                        <a:pt x="1725" y="815"/>
                      </a:cubicBezTo>
                      <a:cubicBezTo>
                        <a:pt x="1727" y="815"/>
                        <a:pt x="1729" y="814"/>
                        <a:pt x="1731" y="813"/>
                      </a:cubicBezTo>
                      <a:cubicBezTo>
                        <a:pt x="1774" y="772"/>
                        <a:pt x="1564" y="254"/>
                        <a:pt x="1116" y="73"/>
                      </a:cubicBezTo>
                      <a:cubicBezTo>
                        <a:pt x="997" y="21"/>
                        <a:pt x="873" y="0"/>
                        <a:pt x="753"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20" name="Google Shape;1636;p41"/>
                <p:cNvSpPr/>
                <p:nvPr/>
              </p:nvSpPr>
              <p:spPr>
                <a:xfrm flipH="1">
                  <a:off x="4032748" y="662747"/>
                  <a:ext cx="245859" cy="113089"/>
                </a:xfrm>
                <a:custGeom>
                  <a:avLst/>
                  <a:gdLst/>
                  <a:ahLst/>
                  <a:cxnLst/>
                  <a:rect l="l" t="t" r="r" b="b"/>
                  <a:pathLst>
                    <a:path w="1774" h="816" extrusionOk="0">
                      <a:moveTo>
                        <a:pt x="1022" y="0"/>
                      </a:moveTo>
                      <a:cubicBezTo>
                        <a:pt x="902" y="0"/>
                        <a:pt x="778" y="21"/>
                        <a:pt x="658" y="73"/>
                      </a:cubicBezTo>
                      <a:cubicBezTo>
                        <a:pt x="196" y="254"/>
                        <a:pt x="0" y="772"/>
                        <a:pt x="43" y="813"/>
                      </a:cubicBezTo>
                      <a:cubicBezTo>
                        <a:pt x="45" y="814"/>
                        <a:pt x="47" y="815"/>
                        <a:pt x="50" y="815"/>
                      </a:cubicBezTo>
                      <a:cubicBezTo>
                        <a:pt x="101" y="815"/>
                        <a:pt x="271" y="553"/>
                        <a:pt x="658" y="380"/>
                      </a:cubicBezTo>
                      <a:cubicBezTo>
                        <a:pt x="890" y="279"/>
                        <a:pt x="1112" y="252"/>
                        <a:pt x="1296" y="252"/>
                      </a:cubicBezTo>
                      <a:cubicBezTo>
                        <a:pt x="1496" y="252"/>
                        <a:pt x="1650" y="283"/>
                        <a:pt x="1720" y="283"/>
                      </a:cubicBezTo>
                      <a:cubicBezTo>
                        <a:pt x="1746" y="283"/>
                        <a:pt x="1760" y="279"/>
                        <a:pt x="1762" y="268"/>
                      </a:cubicBezTo>
                      <a:cubicBezTo>
                        <a:pt x="1774" y="225"/>
                        <a:pt x="1420" y="0"/>
                        <a:pt x="1022"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21" name="Google Shape;1637;p41"/>
                <p:cNvSpPr/>
                <p:nvPr/>
              </p:nvSpPr>
              <p:spPr>
                <a:xfrm flipH="1">
                  <a:off x="5658356" y="558769"/>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22" name="Google Shape;1638;p41"/>
                <p:cNvSpPr/>
                <p:nvPr/>
              </p:nvSpPr>
              <p:spPr>
                <a:xfrm flipH="1">
                  <a:off x="5542494" y="558769"/>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nvGrpSpPr>
              <p:cNvPr id="10" name="Google Shape;1639;p41"/>
              <p:cNvGrpSpPr/>
              <p:nvPr/>
            </p:nvGrpSpPr>
            <p:grpSpPr>
              <a:xfrm>
                <a:off x="7199994" y="264260"/>
                <a:ext cx="540226" cy="954281"/>
                <a:chOff x="5062344" y="668035"/>
                <a:chExt cx="540226" cy="954281"/>
              </a:xfrm>
            </p:grpSpPr>
            <p:sp>
              <p:nvSpPr>
                <p:cNvPr id="215" name="Google Shape;1640;p41"/>
                <p:cNvSpPr/>
                <p:nvPr/>
              </p:nvSpPr>
              <p:spPr>
                <a:xfrm flipH="1">
                  <a:off x="5356711" y="668035"/>
                  <a:ext cx="245859" cy="113089"/>
                </a:xfrm>
                <a:custGeom>
                  <a:avLst/>
                  <a:gdLst/>
                  <a:ahLst/>
                  <a:cxnLst/>
                  <a:rect l="l" t="t" r="r" b="b"/>
                  <a:pathLst>
                    <a:path w="1774" h="816" extrusionOk="0">
                      <a:moveTo>
                        <a:pt x="753" y="0"/>
                      </a:moveTo>
                      <a:cubicBezTo>
                        <a:pt x="354" y="0"/>
                        <a:pt x="1" y="225"/>
                        <a:pt x="12" y="268"/>
                      </a:cubicBezTo>
                      <a:cubicBezTo>
                        <a:pt x="14" y="279"/>
                        <a:pt x="29" y="283"/>
                        <a:pt x="54" y="283"/>
                      </a:cubicBezTo>
                      <a:cubicBezTo>
                        <a:pt x="125" y="283"/>
                        <a:pt x="279" y="252"/>
                        <a:pt x="479" y="252"/>
                      </a:cubicBezTo>
                      <a:cubicBezTo>
                        <a:pt x="662" y="252"/>
                        <a:pt x="885" y="279"/>
                        <a:pt x="1116" y="380"/>
                      </a:cubicBezTo>
                      <a:cubicBezTo>
                        <a:pt x="1503" y="553"/>
                        <a:pt x="1674" y="815"/>
                        <a:pt x="1725" y="815"/>
                      </a:cubicBezTo>
                      <a:cubicBezTo>
                        <a:pt x="1727" y="815"/>
                        <a:pt x="1729" y="814"/>
                        <a:pt x="1731" y="813"/>
                      </a:cubicBezTo>
                      <a:cubicBezTo>
                        <a:pt x="1774" y="772"/>
                        <a:pt x="1564" y="254"/>
                        <a:pt x="1116" y="73"/>
                      </a:cubicBezTo>
                      <a:cubicBezTo>
                        <a:pt x="997" y="21"/>
                        <a:pt x="873" y="0"/>
                        <a:pt x="753"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16" name="Google Shape;1641;p41"/>
                <p:cNvSpPr/>
                <p:nvPr/>
              </p:nvSpPr>
              <p:spPr>
                <a:xfrm flipH="1">
                  <a:off x="5124573" y="668035"/>
                  <a:ext cx="245859" cy="113089"/>
                </a:xfrm>
                <a:custGeom>
                  <a:avLst/>
                  <a:gdLst/>
                  <a:ahLst/>
                  <a:cxnLst/>
                  <a:rect l="l" t="t" r="r" b="b"/>
                  <a:pathLst>
                    <a:path w="1774" h="816" extrusionOk="0">
                      <a:moveTo>
                        <a:pt x="1022" y="0"/>
                      </a:moveTo>
                      <a:cubicBezTo>
                        <a:pt x="902" y="0"/>
                        <a:pt x="778" y="21"/>
                        <a:pt x="658" y="73"/>
                      </a:cubicBezTo>
                      <a:cubicBezTo>
                        <a:pt x="196" y="254"/>
                        <a:pt x="0" y="772"/>
                        <a:pt x="43" y="813"/>
                      </a:cubicBezTo>
                      <a:cubicBezTo>
                        <a:pt x="45" y="814"/>
                        <a:pt x="47" y="815"/>
                        <a:pt x="50" y="815"/>
                      </a:cubicBezTo>
                      <a:cubicBezTo>
                        <a:pt x="101" y="815"/>
                        <a:pt x="271" y="553"/>
                        <a:pt x="658" y="380"/>
                      </a:cubicBezTo>
                      <a:cubicBezTo>
                        <a:pt x="890" y="279"/>
                        <a:pt x="1112" y="252"/>
                        <a:pt x="1296" y="252"/>
                      </a:cubicBezTo>
                      <a:cubicBezTo>
                        <a:pt x="1496" y="252"/>
                        <a:pt x="1650" y="283"/>
                        <a:pt x="1720" y="283"/>
                      </a:cubicBezTo>
                      <a:cubicBezTo>
                        <a:pt x="1746" y="283"/>
                        <a:pt x="1760" y="279"/>
                        <a:pt x="1762" y="268"/>
                      </a:cubicBezTo>
                      <a:cubicBezTo>
                        <a:pt x="1774" y="225"/>
                        <a:pt x="1420" y="0"/>
                        <a:pt x="1022"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17" name="Google Shape;1642;p41"/>
                <p:cNvSpPr/>
                <p:nvPr/>
              </p:nvSpPr>
              <p:spPr>
                <a:xfrm flipH="1">
                  <a:off x="5178206" y="1565494"/>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18" name="Google Shape;1643;p41"/>
                <p:cNvSpPr/>
                <p:nvPr/>
              </p:nvSpPr>
              <p:spPr>
                <a:xfrm flipH="1">
                  <a:off x="5062344" y="1565494"/>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nvGrpSpPr>
              <p:cNvPr id="11" name="Google Shape;1644;p41"/>
              <p:cNvGrpSpPr/>
              <p:nvPr/>
            </p:nvGrpSpPr>
            <p:grpSpPr>
              <a:xfrm>
                <a:off x="5052910" y="1549060"/>
                <a:ext cx="477997" cy="113089"/>
                <a:chOff x="2770560" y="907035"/>
                <a:chExt cx="477997" cy="113089"/>
              </a:xfrm>
            </p:grpSpPr>
            <p:sp>
              <p:nvSpPr>
                <p:cNvPr id="213" name="Google Shape;1645;p41"/>
                <p:cNvSpPr/>
                <p:nvPr/>
              </p:nvSpPr>
              <p:spPr>
                <a:xfrm flipH="1">
                  <a:off x="3002699" y="907035"/>
                  <a:ext cx="245859" cy="113089"/>
                </a:xfrm>
                <a:custGeom>
                  <a:avLst/>
                  <a:gdLst/>
                  <a:ahLst/>
                  <a:cxnLst/>
                  <a:rect l="l" t="t" r="r" b="b"/>
                  <a:pathLst>
                    <a:path w="1774" h="816" extrusionOk="0">
                      <a:moveTo>
                        <a:pt x="753" y="0"/>
                      </a:moveTo>
                      <a:cubicBezTo>
                        <a:pt x="354" y="0"/>
                        <a:pt x="1" y="225"/>
                        <a:pt x="12" y="268"/>
                      </a:cubicBezTo>
                      <a:cubicBezTo>
                        <a:pt x="14" y="279"/>
                        <a:pt x="29" y="283"/>
                        <a:pt x="54" y="283"/>
                      </a:cubicBezTo>
                      <a:cubicBezTo>
                        <a:pt x="125" y="283"/>
                        <a:pt x="279" y="252"/>
                        <a:pt x="479" y="252"/>
                      </a:cubicBezTo>
                      <a:cubicBezTo>
                        <a:pt x="662" y="252"/>
                        <a:pt x="885" y="279"/>
                        <a:pt x="1116" y="380"/>
                      </a:cubicBezTo>
                      <a:cubicBezTo>
                        <a:pt x="1503" y="553"/>
                        <a:pt x="1674" y="815"/>
                        <a:pt x="1725" y="815"/>
                      </a:cubicBezTo>
                      <a:cubicBezTo>
                        <a:pt x="1727" y="815"/>
                        <a:pt x="1729" y="814"/>
                        <a:pt x="1731" y="813"/>
                      </a:cubicBezTo>
                      <a:cubicBezTo>
                        <a:pt x="1774" y="772"/>
                        <a:pt x="1564" y="254"/>
                        <a:pt x="1116" y="73"/>
                      </a:cubicBezTo>
                      <a:cubicBezTo>
                        <a:pt x="997" y="21"/>
                        <a:pt x="873" y="0"/>
                        <a:pt x="753"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14" name="Google Shape;1646;p41"/>
                <p:cNvSpPr/>
                <p:nvPr/>
              </p:nvSpPr>
              <p:spPr>
                <a:xfrm flipH="1">
                  <a:off x="2770560" y="907035"/>
                  <a:ext cx="245859" cy="113089"/>
                </a:xfrm>
                <a:custGeom>
                  <a:avLst/>
                  <a:gdLst/>
                  <a:ahLst/>
                  <a:cxnLst/>
                  <a:rect l="l" t="t" r="r" b="b"/>
                  <a:pathLst>
                    <a:path w="1774" h="816" extrusionOk="0">
                      <a:moveTo>
                        <a:pt x="1022" y="0"/>
                      </a:moveTo>
                      <a:cubicBezTo>
                        <a:pt x="902" y="0"/>
                        <a:pt x="778" y="21"/>
                        <a:pt x="658" y="73"/>
                      </a:cubicBezTo>
                      <a:cubicBezTo>
                        <a:pt x="196" y="254"/>
                        <a:pt x="0" y="772"/>
                        <a:pt x="43" y="813"/>
                      </a:cubicBezTo>
                      <a:cubicBezTo>
                        <a:pt x="45" y="814"/>
                        <a:pt x="47" y="815"/>
                        <a:pt x="50" y="815"/>
                      </a:cubicBezTo>
                      <a:cubicBezTo>
                        <a:pt x="101" y="815"/>
                        <a:pt x="271" y="553"/>
                        <a:pt x="658" y="380"/>
                      </a:cubicBezTo>
                      <a:cubicBezTo>
                        <a:pt x="890" y="279"/>
                        <a:pt x="1112" y="252"/>
                        <a:pt x="1296" y="252"/>
                      </a:cubicBezTo>
                      <a:cubicBezTo>
                        <a:pt x="1496" y="252"/>
                        <a:pt x="1650" y="283"/>
                        <a:pt x="1720" y="283"/>
                      </a:cubicBezTo>
                      <a:cubicBezTo>
                        <a:pt x="1746" y="283"/>
                        <a:pt x="1760" y="279"/>
                        <a:pt x="1762" y="268"/>
                      </a:cubicBezTo>
                      <a:cubicBezTo>
                        <a:pt x="1774" y="225"/>
                        <a:pt x="1420" y="0"/>
                        <a:pt x="1022"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grpSp>
          <p:nvGrpSpPr>
            <p:cNvPr id="12" name="Google Shape;1647;p41"/>
            <p:cNvGrpSpPr/>
            <p:nvPr/>
          </p:nvGrpSpPr>
          <p:grpSpPr>
            <a:xfrm flipH="1">
              <a:off x="7409785" y="207419"/>
              <a:ext cx="239622" cy="56822"/>
              <a:chOff x="5154419" y="992694"/>
              <a:chExt cx="239622" cy="56822"/>
            </a:xfrm>
          </p:grpSpPr>
          <p:sp>
            <p:nvSpPr>
              <p:cNvPr id="208" name="Google Shape;1648;p41"/>
              <p:cNvSpPr/>
              <p:nvPr/>
            </p:nvSpPr>
            <p:spPr>
              <a:xfrm flipH="1">
                <a:off x="5270281" y="992694"/>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09" name="Google Shape;1649;p41"/>
              <p:cNvSpPr/>
              <p:nvPr/>
            </p:nvSpPr>
            <p:spPr>
              <a:xfrm flipH="1">
                <a:off x="5154419" y="992694"/>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sp>
        <p:nvSpPr>
          <p:cNvPr id="223" name="Câu hỏi">
            <a:extLst>
              <a:ext uri="{FF2B5EF4-FFF2-40B4-BE49-F238E27FC236}">
                <a16:creationId xmlns="" xmlns:a16="http://schemas.microsoft.com/office/drawing/2014/main" id="{4ADFFF1A-F500-CC57-185E-00F4826D0836}"/>
              </a:ext>
            </a:extLst>
          </p:cNvPr>
          <p:cNvSpPr/>
          <p:nvPr/>
        </p:nvSpPr>
        <p:spPr>
          <a:xfrm>
            <a:off x="684739" y="1580655"/>
            <a:ext cx="7696178" cy="137589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50000"/>
              </a:lnSpc>
            </a:pPr>
            <a:r>
              <a:rPr lang="vi-VN" sz="2025" b="1" noProof="1">
                <a:solidFill>
                  <a:srgbClr val="000000"/>
                </a:solidFill>
                <a:cs typeface="Arial" panose="020B0604020202020204" pitchFamily="34" charset="0"/>
              </a:rPr>
              <a:t>Câu </a:t>
            </a:r>
            <a:r>
              <a:rPr lang="en-US" sz="2025" b="1" noProof="1">
                <a:solidFill>
                  <a:srgbClr val="000000"/>
                </a:solidFill>
                <a:cs typeface="Arial" panose="020B0604020202020204" pitchFamily="34" charset="0"/>
              </a:rPr>
              <a:t>3: </a:t>
            </a:r>
            <a:r>
              <a:rPr lang="vi-VN" sz="2025" dirty="0">
                <a:solidFill>
                  <a:srgbClr val="000000"/>
                </a:solidFill>
              </a:rPr>
              <a:t> </a:t>
            </a:r>
            <a:r>
              <a:rPr lang="en-US" sz="2100" dirty="0"/>
              <a:t> </a:t>
            </a:r>
            <a:r>
              <a:rPr lang="en-US" sz="2100" dirty="0" err="1">
                <a:solidFill>
                  <a:schemeClr val="tx1"/>
                </a:solidFill>
                <a:latin typeface="Times New Roman" pitchFamily="18" charset="0"/>
                <a:cs typeface="Times New Roman" pitchFamily="18" charset="0"/>
              </a:rPr>
              <a:t>Đông</a:t>
            </a:r>
            <a:r>
              <a:rPr lang="en-US" sz="2100" dirty="0">
                <a:solidFill>
                  <a:schemeClr val="tx1"/>
                </a:solidFill>
                <a:latin typeface="Times New Roman" pitchFamily="18" charset="0"/>
                <a:cs typeface="Times New Roman" pitchFamily="18" charset="0"/>
              </a:rPr>
              <a:t> Nam Á </a:t>
            </a:r>
            <a:r>
              <a:rPr lang="en-US" sz="2100" dirty="0" err="1">
                <a:solidFill>
                  <a:schemeClr val="tx1"/>
                </a:solidFill>
                <a:latin typeface="Times New Roman" pitchFamily="18" charset="0"/>
                <a:cs typeface="Times New Roman" pitchFamily="18" charset="0"/>
              </a:rPr>
              <a:t>có</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vị</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trí</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địa</a:t>
            </a:r>
            <a:r>
              <a:rPr lang="en-US" sz="2100" dirty="0">
                <a:solidFill>
                  <a:schemeClr val="tx1"/>
                </a:solidFill>
                <a:latin typeface="Times New Roman" pitchFamily="18" charset="0"/>
                <a:cs typeface="Times New Roman" pitchFamily="18" charset="0"/>
              </a:rPr>
              <a:t> - </a:t>
            </a:r>
            <a:r>
              <a:rPr lang="en-US" sz="2100" dirty="0" err="1">
                <a:solidFill>
                  <a:schemeClr val="tx1"/>
                </a:solidFill>
                <a:latin typeface="Times New Roman" pitchFamily="18" charset="0"/>
                <a:cs typeface="Times New Roman" pitchFamily="18" charset="0"/>
              </a:rPr>
              <a:t>chính</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trị</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rất</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quan</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trọng</a:t>
            </a:r>
            <a:r>
              <a:rPr lang="en-US" sz="2100" dirty="0">
                <a:solidFill>
                  <a:schemeClr val="tx1"/>
                </a:solidFill>
                <a:latin typeface="Times New Roman" pitchFamily="18" charset="0"/>
                <a:cs typeface="Times New Roman" pitchFamily="18" charset="0"/>
              </a:rPr>
              <a:t> do </a:t>
            </a:r>
            <a:r>
              <a:rPr lang="en-US" sz="2100" dirty="0" err="1">
                <a:solidFill>
                  <a:schemeClr val="tx1"/>
                </a:solidFill>
                <a:latin typeface="Times New Roman" pitchFamily="18" charset="0"/>
                <a:cs typeface="Times New Roman" pitchFamily="18" charset="0"/>
              </a:rPr>
              <a:t>nguyên</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nhân</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chủ</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yếu</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nào</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sau</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đây</a:t>
            </a:r>
            <a:r>
              <a:rPr lang="en-US" sz="2100" dirty="0">
                <a:solidFill>
                  <a:schemeClr val="tx1"/>
                </a:solidFill>
                <a:latin typeface="Times New Roman" pitchFamily="18" charset="0"/>
                <a:cs typeface="Times New Roman" pitchFamily="18" charset="0"/>
              </a:rPr>
              <a:t>?</a:t>
            </a:r>
            <a:endParaRPr lang="vi-VN" sz="2025" noProof="1">
              <a:solidFill>
                <a:schemeClr val="tx1"/>
              </a:solidFill>
              <a:latin typeface="Times New Roman" pitchFamily="18" charset="0"/>
              <a:cs typeface="Times New Roman" pitchFamily="18" charset="0"/>
            </a:endParaRPr>
          </a:p>
        </p:txBody>
      </p:sp>
      <p:sp>
        <p:nvSpPr>
          <p:cNvPr id="224" name="Đáp án đúng">
            <a:extLst>
              <a:ext uri="{FF2B5EF4-FFF2-40B4-BE49-F238E27FC236}">
                <a16:creationId xmlns="" xmlns:a16="http://schemas.microsoft.com/office/drawing/2014/main" id="{8B66CBE4-2DB9-BCF7-D1C4-281B894BFE17}"/>
              </a:ext>
            </a:extLst>
          </p:cNvPr>
          <p:cNvSpPr/>
          <p:nvPr/>
        </p:nvSpPr>
        <p:spPr>
          <a:xfrm>
            <a:off x="4633566" y="4531784"/>
            <a:ext cx="3960101" cy="12059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en-US" sz="2100" noProof="1">
                <a:solidFill>
                  <a:schemeClr val="tx1"/>
                </a:solidFill>
                <a:latin typeface="Times New Roman" pitchFamily="18" charset="0"/>
                <a:cs typeface="Times New Roman" pitchFamily="18" charset="0"/>
              </a:rPr>
              <a:t>D. </a:t>
            </a:r>
            <a:r>
              <a:rPr lang="en-US" sz="2100" dirty="0" err="1">
                <a:solidFill>
                  <a:schemeClr val="tx1"/>
                </a:solidFill>
                <a:latin typeface="Times New Roman" pitchFamily="18" charset="0"/>
                <a:cs typeface="Times New Roman" pitchFamily="18" charset="0"/>
              </a:rPr>
              <a:t>Nơi</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tiếp</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giáp</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giữa</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hai</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đại</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dương</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vị</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trí</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cầu</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nối</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hai</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lục</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địa</a:t>
            </a:r>
            <a:r>
              <a:rPr lang="en-US" sz="2100" dirty="0">
                <a:solidFill>
                  <a:schemeClr val="tx1"/>
                </a:solidFill>
                <a:latin typeface="Times New Roman" pitchFamily="18" charset="0"/>
                <a:cs typeface="Times New Roman" pitchFamily="18" charset="0"/>
              </a:rPr>
              <a:t>. </a:t>
            </a:r>
            <a:endParaRPr lang="vi-VN" sz="2100" noProof="1">
              <a:solidFill>
                <a:schemeClr val="tx1"/>
              </a:solidFill>
              <a:latin typeface="Times New Roman" pitchFamily="18" charset="0"/>
              <a:cs typeface="Times New Roman" pitchFamily="18" charset="0"/>
            </a:endParaRPr>
          </a:p>
        </p:txBody>
      </p:sp>
      <p:sp>
        <p:nvSpPr>
          <p:cNvPr id="225" name="Đáp án sai 1">
            <a:extLst>
              <a:ext uri="{FF2B5EF4-FFF2-40B4-BE49-F238E27FC236}">
                <a16:creationId xmlns="" xmlns:a16="http://schemas.microsoft.com/office/drawing/2014/main" id="{3FCD9830-5FD1-BD44-878B-228BD96CE996}"/>
              </a:ext>
            </a:extLst>
          </p:cNvPr>
          <p:cNvSpPr/>
          <p:nvPr/>
        </p:nvSpPr>
        <p:spPr>
          <a:xfrm>
            <a:off x="655457" y="4615444"/>
            <a:ext cx="3745435" cy="138530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en-US" noProof="1">
                <a:solidFill>
                  <a:schemeClr val="tx1"/>
                </a:solidFill>
                <a:latin typeface="Times New Roman" pitchFamily="18" charset="0"/>
                <a:cs typeface="Times New Roman" pitchFamily="18" charset="0"/>
              </a:rPr>
              <a:t>B. </a:t>
            </a:r>
            <a:r>
              <a:rPr lang="en-US" sz="2100" dirty="0" err="1">
                <a:solidFill>
                  <a:schemeClr val="tx1"/>
                </a:solidFill>
                <a:latin typeface="Times New Roman" pitchFamily="18" charset="0"/>
                <a:cs typeface="Times New Roman" pitchFamily="18" charset="0"/>
              </a:rPr>
              <a:t>Là</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nơi</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đông</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dân</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nhất</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thế</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giới</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nhiều</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thành</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phần</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dân</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tộc</a:t>
            </a:r>
            <a:r>
              <a:rPr lang="en-US" sz="2100" dirty="0">
                <a:solidFill>
                  <a:schemeClr val="tx1"/>
                </a:solidFill>
                <a:latin typeface="Times New Roman" pitchFamily="18" charset="0"/>
                <a:cs typeface="Times New Roman" pitchFamily="18" charset="0"/>
              </a:rPr>
              <a:t>.</a:t>
            </a:r>
          </a:p>
          <a:p>
            <a:pPr algn="just">
              <a:lnSpc>
                <a:spcPct val="150000"/>
              </a:lnSpc>
            </a:pPr>
            <a:endParaRPr lang="vi-VN" sz="2025" noProof="1">
              <a:solidFill>
                <a:schemeClr val="tx1"/>
              </a:solidFill>
              <a:latin typeface="Arial" panose="020B0604020202020204" pitchFamily="34" charset="0"/>
              <a:cs typeface="Arial" panose="020B0604020202020204" pitchFamily="34" charset="0"/>
            </a:endParaRPr>
          </a:p>
        </p:txBody>
      </p:sp>
      <p:sp>
        <p:nvSpPr>
          <p:cNvPr id="226" name="Đáp án sai 2">
            <a:extLst>
              <a:ext uri="{FF2B5EF4-FFF2-40B4-BE49-F238E27FC236}">
                <a16:creationId xmlns="" xmlns:a16="http://schemas.microsoft.com/office/drawing/2014/main" id="{6A919885-0285-0403-1E09-FA94D8BC080B}"/>
              </a:ext>
            </a:extLst>
          </p:cNvPr>
          <p:cNvSpPr/>
          <p:nvPr/>
        </p:nvSpPr>
        <p:spPr>
          <a:xfrm>
            <a:off x="693206" y="3133704"/>
            <a:ext cx="3745435" cy="136421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en-US" sz="2025" noProof="1">
                <a:solidFill>
                  <a:schemeClr val="tx1"/>
                </a:solidFill>
                <a:latin typeface="Arial" panose="020B0604020202020204" pitchFamily="34" charset="0"/>
                <a:cs typeface="Arial" panose="020B0604020202020204" pitchFamily="34" charset="0"/>
              </a:rPr>
              <a:t>A.</a:t>
            </a:r>
            <a:r>
              <a:rPr lang="en-US" noProof="1">
                <a:solidFill>
                  <a:schemeClr val="tx1"/>
                </a:solidFill>
                <a:latin typeface="Arial" panose="020B0604020202020204" pitchFamily="34" charset="0"/>
                <a:cs typeface="Arial" panose="020B0604020202020204" pitchFamily="34" charset="0"/>
              </a:rPr>
              <a:t> </a:t>
            </a:r>
            <a:r>
              <a:rPr lang="en-US" sz="2100" dirty="0" err="1">
                <a:solidFill>
                  <a:schemeClr val="tx1"/>
                </a:solidFill>
                <a:latin typeface="Times New Roman" pitchFamily="18" charset="0"/>
                <a:cs typeface="Times New Roman" pitchFamily="18" charset="0"/>
              </a:rPr>
              <a:t>Tập</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trung</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rất</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nhiều</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loại</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khoáng</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sản</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và</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khí</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hậu</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thuận</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lợi</a:t>
            </a:r>
            <a:r>
              <a:rPr lang="en-US" sz="2100" dirty="0">
                <a:solidFill>
                  <a:schemeClr val="tx1"/>
                </a:solidFill>
                <a:latin typeface="Times New Roman" pitchFamily="18" charset="0"/>
                <a:cs typeface="Times New Roman" pitchFamily="18" charset="0"/>
              </a:rPr>
              <a:t>.</a:t>
            </a:r>
            <a:endParaRPr lang="vi-VN" sz="2100" noProof="1">
              <a:solidFill>
                <a:schemeClr val="tx1"/>
              </a:solidFill>
              <a:latin typeface="Times New Roman" pitchFamily="18" charset="0"/>
              <a:cs typeface="Times New Roman" pitchFamily="18" charset="0"/>
            </a:endParaRPr>
          </a:p>
        </p:txBody>
      </p:sp>
      <p:sp>
        <p:nvSpPr>
          <p:cNvPr id="227" name="Đáp án sai 3">
            <a:extLst>
              <a:ext uri="{FF2B5EF4-FFF2-40B4-BE49-F238E27FC236}">
                <a16:creationId xmlns="" xmlns:a16="http://schemas.microsoft.com/office/drawing/2014/main" id="{2E7D83A4-3758-8699-4DD0-010A80780539}"/>
              </a:ext>
            </a:extLst>
          </p:cNvPr>
          <p:cNvSpPr/>
          <p:nvPr/>
        </p:nvSpPr>
        <p:spPr>
          <a:xfrm>
            <a:off x="4628023" y="3161982"/>
            <a:ext cx="3745435" cy="97015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en-US" sz="2025" noProof="1">
                <a:solidFill>
                  <a:schemeClr val="tx1"/>
                </a:solidFill>
                <a:latin typeface="Arial" panose="020B0604020202020204" pitchFamily="34" charset="0"/>
                <a:cs typeface="Arial" panose="020B0604020202020204" pitchFamily="34" charset="0"/>
              </a:rPr>
              <a:t>C. </a:t>
            </a:r>
            <a:r>
              <a:rPr lang="en-US" sz="2100" dirty="0" err="1">
                <a:solidFill>
                  <a:schemeClr val="tx1"/>
                </a:solidFill>
                <a:latin typeface="Times New Roman" pitchFamily="18" charset="0"/>
                <a:cs typeface="Times New Roman" pitchFamily="18" charset="0"/>
              </a:rPr>
              <a:t>Nền</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kinh</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tế</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phát</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triển</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mạnh</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và</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giàu</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có</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nguồn</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tài</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nguyên</a:t>
            </a:r>
            <a:r>
              <a:rPr lang="en-US" sz="2100" dirty="0">
                <a:solidFill>
                  <a:schemeClr val="tx1"/>
                </a:solidFill>
                <a:latin typeface="Times New Roman" pitchFamily="18" charset="0"/>
                <a:cs typeface="Times New Roman" pitchFamily="18" charset="0"/>
              </a:rPr>
              <a:t>.</a:t>
            </a:r>
            <a:endParaRPr lang="vi-VN" sz="2025" noProof="1">
              <a:solidFill>
                <a:schemeClr val="tx1"/>
              </a:solidFill>
              <a:latin typeface="Times New Roman" pitchFamily="18" charset="0"/>
              <a:cs typeface="Times New Roman" pitchFamily="18" charset="0"/>
            </a:endParaRPr>
          </a:p>
        </p:txBody>
      </p:sp>
      <p:pic>
        <p:nvPicPr>
          <p:cNvPr id="228"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5466318" y="-839452"/>
            <a:ext cx="487363" cy="487363"/>
          </a:xfrm>
          <a:prstGeom prst="rect">
            <a:avLst/>
          </a:prstGeom>
        </p:spPr>
      </p:pic>
      <p:pic>
        <p:nvPicPr>
          <p:cNvPr id="229" name="Picture 5">
            <a:extLst>
              <a:ext uri="{FF2B5EF4-FFF2-40B4-BE49-F238E27FC236}">
                <a16:creationId xmlns="" xmlns:a16="http://schemas.microsoft.com/office/drawing/2014/main" id="{31EA41D2-9796-7E4F-2882-9DC49D5A8C0A}"/>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a:off x="7722796" y="4390697"/>
            <a:ext cx="853046" cy="742494"/>
          </a:xfrm>
          <a:prstGeom prst="rect">
            <a:avLst/>
          </a:prstGeom>
        </p:spPr>
      </p:pic>
      <p:pic>
        <p:nvPicPr>
          <p:cNvPr id="230" name="Picture 229">
            <a:extLst>
              <a:ext uri="{FF2B5EF4-FFF2-40B4-BE49-F238E27FC236}">
                <a16:creationId xmlns="" xmlns:a16="http://schemas.microsoft.com/office/drawing/2014/main" id="{4B31FD67-694B-8D1E-89C7-5C3C61578F68}"/>
              </a:ext>
            </a:extLst>
          </p:cNvPr>
          <p:cNvPicPr>
            <a:picLocks noChangeAspect="1"/>
          </p:cNvPicPr>
          <p:nvPr/>
        </p:nvPicPr>
        <p:blipFill>
          <a:blip r:embed="rId10">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3782435" y="3240758"/>
            <a:ext cx="850122" cy="757381"/>
          </a:xfrm>
          <a:prstGeom prst="rect">
            <a:avLst/>
          </a:prstGeom>
        </p:spPr>
      </p:pic>
      <p:pic>
        <p:nvPicPr>
          <p:cNvPr id="231"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0">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7725719" y="3268364"/>
            <a:ext cx="850122" cy="757381"/>
          </a:xfrm>
          <a:prstGeom prst="rect">
            <a:avLst/>
          </a:prstGeom>
        </p:spPr>
      </p:pic>
      <p:pic>
        <p:nvPicPr>
          <p:cNvPr id="232"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0">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3787020" y="4438195"/>
            <a:ext cx="850122" cy="757381"/>
          </a:xfrm>
          <a:prstGeom prst="rect">
            <a:avLst/>
          </a:prstGeom>
        </p:spPr>
      </p:pic>
      <p:pic>
        <p:nvPicPr>
          <p:cNvPr id="233"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videoFile r:link="rId1"/>
            <p:extLst>
              <p:ext uri="{DAA4B4D4-6D71-4841-9C94-3DE7FCFB9230}">
                <p14:media xmlns="" xmlns:p14="http://schemas.microsoft.com/office/powerpoint/2010/main" r:embed="rId12"/>
              </p:ext>
            </p:extLst>
          </p:nvPr>
        </p:nvPicPr>
        <p:blipFill>
          <a:blip r:embed="rId5" cstate="print"/>
          <a:stretch>
            <a:fillRect/>
          </a:stretch>
        </p:blipFill>
        <p:spPr>
          <a:xfrm>
            <a:off x="6793181" y="-839452"/>
            <a:ext cx="487363" cy="487363"/>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randombar(horizontal)">
                                      <p:cBhvr>
                                        <p:cTn id="7" dur="500"/>
                                        <p:tgtEl>
                                          <p:spTgt spid="2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6"/>
                                        </p:tgtEl>
                                        <p:attrNameLst>
                                          <p:attrName>style.visibility</p:attrName>
                                        </p:attrNameLst>
                                      </p:cBhvr>
                                      <p:to>
                                        <p:strVal val="visible"/>
                                      </p:to>
                                    </p:set>
                                    <p:animEffect transition="in" filter="fade">
                                      <p:cBhvr>
                                        <p:cTn id="11" dur="500"/>
                                        <p:tgtEl>
                                          <p:spTgt spid="2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5"/>
                                        </p:tgtEl>
                                        <p:attrNameLst>
                                          <p:attrName>style.visibility</p:attrName>
                                        </p:attrNameLst>
                                      </p:cBhvr>
                                      <p:to>
                                        <p:strVal val="visible"/>
                                      </p:to>
                                    </p:set>
                                    <p:animEffect transition="in" filter="fade">
                                      <p:cBhvr>
                                        <p:cTn id="15" dur="500"/>
                                        <p:tgtEl>
                                          <p:spTgt spid="22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7"/>
                                        </p:tgtEl>
                                        <p:attrNameLst>
                                          <p:attrName>style.visibility</p:attrName>
                                        </p:attrNameLst>
                                      </p:cBhvr>
                                      <p:to>
                                        <p:strVal val="visible"/>
                                      </p:to>
                                    </p:set>
                                    <p:animEffect transition="in" filter="fade">
                                      <p:cBhvr>
                                        <p:cTn id="19" dur="500"/>
                                        <p:tgtEl>
                                          <p:spTgt spid="22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24"/>
                                        </p:tgtEl>
                                        <p:attrNameLst>
                                          <p:attrName>style.visibility</p:attrName>
                                        </p:attrNameLst>
                                      </p:cBhvr>
                                      <p:to>
                                        <p:strVal val="visible"/>
                                      </p:to>
                                    </p:set>
                                    <p:animEffect transition="in" filter="fade">
                                      <p:cBhvr>
                                        <p:cTn id="23"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2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24"/>
                                        </p:tgtEl>
                                        <p:attrNameLst>
                                          <p:attrName>fillcolor</p:attrName>
                                        </p:attrNameLst>
                                      </p:cBhvr>
                                      <p:to>
                                        <a:srgbClr val="92D050"/>
                                      </p:to>
                                    </p:animClr>
                                    <p:set>
                                      <p:cBhvr>
                                        <p:cTn id="29" dur="500" fill="hold"/>
                                        <p:tgtEl>
                                          <p:spTgt spid="224"/>
                                        </p:tgtEl>
                                        <p:attrNameLst>
                                          <p:attrName>fill.type</p:attrName>
                                        </p:attrNameLst>
                                      </p:cBhvr>
                                      <p:to>
                                        <p:strVal val="solid"/>
                                      </p:to>
                                    </p:set>
                                    <p:set>
                                      <p:cBhvr>
                                        <p:cTn id="30" dur="500" fill="hold"/>
                                        <p:tgtEl>
                                          <p:spTgt spid="22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8"/>
                                        </p:tgtEl>
                                      </p:cBhvr>
                                    </p:cmd>
                                  </p:childTnLst>
                                </p:cTn>
                              </p:par>
                              <p:par>
                                <p:cTn id="33" presetID="1" presetClass="entr" presetSubtype="0" fill="hold" nodeType="withEffect">
                                  <p:stCondLst>
                                    <p:cond delay="0"/>
                                  </p:stCondLst>
                                  <p:childTnLst>
                                    <p:set>
                                      <p:cBhvr>
                                        <p:cTn id="34" dur="1" fill="hold">
                                          <p:stCondLst>
                                            <p:cond delay="9"/>
                                          </p:stCondLst>
                                        </p:cTn>
                                        <p:tgtEl>
                                          <p:spTgt spid="229"/>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24"/>
                                        </p:tgtEl>
                                      </p:cBhvr>
                                    </p:animEffect>
                                    <p:animScale>
                                      <p:cBhvr>
                                        <p:cTn id="37" dur="250" autoRev="1" fill="hold"/>
                                        <p:tgtEl>
                                          <p:spTgt spid="224"/>
                                        </p:tgtEl>
                                      </p:cBhvr>
                                      <p:by x="105000" y="105000"/>
                                    </p:animScale>
                                  </p:childTnLst>
                                </p:cTn>
                              </p:par>
                            </p:childTnLst>
                          </p:cTn>
                        </p:par>
                      </p:childTnLst>
                    </p:cTn>
                  </p:par>
                </p:childTnLst>
              </p:cTn>
              <p:nextCondLst>
                <p:cond evt="onClick" delay="0">
                  <p:tgtEl>
                    <p:spTgt spid="224"/>
                  </p:tgtEl>
                </p:cond>
              </p:nextCondLst>
            </p:seq>
            <p:seq concurrent="1" nextAc="seek">
              <p:cTn id="38" restart="whenNotActive" fill="hold" evtFilter="cancelBubble" nodeType="interactiveSeq">
                <p:stCondLst>
                  <p:cond evt="onClick" delay="0">
                    <p:tgtEl>
                      <p:spTgt spid="22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5"/>
                                        </p:tgtEl>
                                        <p:attrNameLst>
                                          <p:attrName>fillcolor</p:attrName>
                                        </p:attrNameLst>
                                      </p:cBhvr>
                                      <p:to>
                                        <a:srgbClr val="D99694"/>
                                      </p:to>
                                    </p:animClr>
                                    <p:set>
                                      <p:cBhvr>
                                        <p:cTn id="43" dur="500" fill="hold"/>
                                        <p:tgtEl>
                                          <p:spTgt spid="225"/>
                                        </p:tgtEl>
                                        <p:attrNameLst>
                                          <p:attrName>fill.type</p:attrName>
                                        </p:attrNameLst>
                                      </p:cBhvr>
                                      <p:to>
                                        <p:strVal val="solid"/>
                                      </p:to>
                                    </p:set>
                                    <p:set>
                                      <p:cBhvr>
                                        <p:cTn id="44" dur="500" fill="hold"/>
                                        <p:tgtEl>
                                          <p:spTgt spid="22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33"/>
                                        </p:tgtEl>
                                      </p:cBhvr>
                                    </p:cmd>
                                  </p:childTnLst>
                                </p:cTn>
                              </p:par>
                              <p:par>
                                <p:cTn id="47" presetID="1" presetClass="entr" presetSubtype="0" fill="hold" nodeType="withEffect">
                                  <p:stCondLst>
                                    <p:cond delay="0"/>
                                  </p:stCondLst>
                                  <p:childTnLst>
                                    <p:set>
                                      <p:cBhvr>
                                        <p:cTn id="48" dur="1" fill="hold">
                                          <p:stCondLst>
                                            <p:cond delay="0"/>
                                          </p:stCondLst>
                                        </p:cTn>
                                        <p:tgtEl>
                                          <p:spTgt spid="232"/>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25"/>
                                        </p:tgtEl>
                                      </p:cBhvr>
                                    </p:animEffect>
                                    <p:animScale>
                                      <p:cBhvr>
                                        <p:cTn id="51" dur="250" autoRev="1" fill="hold"/>
                                        <p:tgtEl>
                                          <p:spTgt spid="225"/>
                                        </p:tgtEl>
                                      </p:cBhvr>
                                      <p:by x="105000" y="105000"/>
                                    </p:animScale>
                                  </p:childTnLst>
                                </p:cTn>
                              </p:par>
                            </p:childTnLst>
                          </p:cTn>
                        </p:par>
                      </p:childTnLst>
                    </p:cTn>
                  </p:par>
                </p:childTnLst>
              </p:cTn>
              <p:nextCondLst>
                <p:cond evt="onClick" delay="0">
                  <p:tgtEl>
                    <p:spTgt spid="225"/>
                  </p:tgtEl>
                </p:cond>
              </p:nextCondLst>
            </p:seq>
            <p:seq concurrent="1" nextAc="seek">
              <p:cTn id="52" restart="whenNotActive" fill="hold" evtFilter="cancelBubble" nodeType="interactiveSeq">
                <p:stCondLst>
                  <p:cond evt="onClick" delay="0">
                    <p:tgtEl>
                      <p:spTgt spid="2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26"/>
                                        </p:tgtEl>
                                        <p:attrNameLst>
                                          <p:attrName>fillcolor</p:attrName>
                                        </p:attrNameLst>
                                      </p:cBhvr>
                                      <p:to>
                                        <a:srgbClr val="D99694"/>
                                      </p:to>
                                    </p:animClr>
                                    <p:set>
                                      <p:cBhvr>
                                        <p:cTn id="57" dur="500" fill="hold"/>
                                        <p:tgtEl>
                                          <p:spTgt spid="226"/>
                                        </p:tgtEl>
                                        <p:attrNameLst>
                                          <p:attrName>fill.type</p:attrName>
                                        </p:attrNameLst>
                                      </p:cBhvr>
                                      <p:to>
                                        <p:strVal val="solid"/>
                                      </p:to>
                                    </p:set>
                                    <p:set>
                                      <p:cBhvr>
                                        <p:cTn id="58" dur="500" fill="hold"/>
                                        <p:tgtEl>
                                          <p:spTgt spid="2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33"/>
                                        </p:tgtEl>
                                      </p:cBhvr>
                                    </p:cmd>
                                  </p:childTnLst>
                                </p:cTn>
                              </p:par>
                              <p:par>
                                <p:cTn id="61" presetID="1" presetClass="entr" presetSubtype="0" fill="hold" nodeType="withEffect">
                                  <p:stCondLst>
                                    <p:cond delay="0"/>
                                  </p:stCondLst>
                                  <p:childTnLst>
                                    <p:set>
                                      <p:cBhvr>
                                        <p:cTn id="62" dur="1" fill="hold">
                                          <p:stCondLst>
                                            <p:cond delay="9"/>
                                          </p:stCondLst>
                                        </p:cTn>
                                        <p:tgtEl>
                                          <p:spTgt spid="230"/>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26"/>
                                        </p:tgtEl>
                                      </p:cBhvr>
                                    </p:animEffect>
                                    <p:animScale>
                                      <p:cBhvr>
                                        <p:cTn id="65" dur="250" autoRev="1" fill="hold"/>
                                        <p:tgtEl>
                                          <p:spTgt spid="226"/>
                                        </p:tgtEl>
                                      </p:cBhvr>
                                      <p:by x="105000" y="105000"/>
                                    </p:animScale>
                                  </p:childTnLst>
                                </p:cTn>
                              </p:par>
                            </p:childTnLst>
                          </p:cTn>
                        </p:par>
                      </p:childTnLst>
                    </p:cTn>
                  </p:par>
                </p:childTnLst>
              </p:cTn>
              <p:nextCondLst>
                <p:cond evt="onClick" delay="0">
                  <p:tgtEl>
                    <p:spTgt spid="226"/>
                  </p:tgtEl>
                </p:cond>
              </p:nextCondLst>
            </p:seq>
            <p:seq concurrent="1" nextAc="seek">
              <p:cTn id="66" restart="whenNotActive" fill="hold" evtFilter="cancelBubble" nodeType="interactiveSeq">
                <p:stCondLst>
                  <p:cond evt="onClick" delay="0">
                    <p:tgtEl>
                      <p:spTgt spid="2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27"/>
                                        </p:tgtEl>
                                        <p:attrNameLst>
                                          <p:attrName>fillcolor</p:attrName>
                                        </p:attrNameLst>
                                      </p:cBhvr>
                                      <p:to>
                                        <a:srgbClr val="D99694"/>
                                      </p:to>
                                    </p:animClr>
                                    <p:set>
                                      <p:cBhvr>
                                        <p:cTn id="71" dur="500" fill="hold"/>
                                        <p:tgtEl>
                                          <p:spTgt spid="227"/>
                                        </p:tgtEl>
                                        <p:attrNameLst>
                                          <p:attrName>fill.type</p:attrName>
                                        </p:attrNameLst>
                                      </p:cBhvr>
                                      <p:to>
                                        <p:strVal val="solid"/>
                                      </p:to>
                                    </p:set>
                                    <p:set>
                                      <p:cBhvr>
                                        <p:cTn id="72" dur="500" fill="hold"/>
                                        <p:tgtEl>
                                          <p:spTgt spid="2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33"/>
                                        </p:tgtEl>
                                      </p:cBhvr>
                                    </p:cmd>
                                  </p:childTnLst>
                                </p:cTn>
                              </p:par>
                              <p:par>
                                <p:cTn id="75" presetID="1" presetClass="entr" presetSubtype="0" fill="hold" nodeType="withEffect">
                                  <p:stCondLst>
                                    <p:cond delay="0"/>
                                  </p:stCondLst>
                                  <p:childTnLst>
                                    <p:set>
                                      <p:cBhvr>
                                        <p:cTn id="76" dur="1" fill="hold">
                                          <p:stCondLst>
                                            <p:cond delay="9"/>
                                          </p:stCondLst>
                                        </p:cTn>
                                        <p:tgtEl>
                                          <p:spTgt spid="231"/>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27"/>
                                        </p:tgtEl>
                                      </p:cBhvr>
                                    </p:animEffect>
                                    <p:animScale>
                                      <p:cBhvr>
                                        <p:cTn id="79" dur="250" autoRev="1" fill="hold"/>
                                        <p:tgtEl>
                                          <p:spTgt spid="227"/>
                                        </p:tgtEl>
                                      </p:cBhvr>
                                      <p:by x="105000" y="105000"/>
                                    </p:animScale>
                                  </p:childTnLst>
                                </p:cTn>
                              </p:par>
                            </p:childTnLst>
                          </p:cTn>
                        </p:par>
                      </p:childTnLst>
                    </p:cTn>
                  </p:par>
                </p:childTnLst>
              </p:cTn>
              <p:nextCondLst>
                <p:cond evt="onClick" delay="0">
                  <p:tgtEl>
                    <p:spTgt spid="227"/>
                  </p:tgtEl>
                </p:cond>
              </p:nextCondLst>
            </p:seq>
            <p:video>
              <p:cMediaNode vol="80000">
                <p:cTn id="80" fill="hold" display="0">
                  <p:stCondLst>
                    <p:cond delay="indefinite"/>
                  </p:stCondLst>
                  <p:endCondLst>
                    <p:cond evt="onStopAudio" delay="0">
                      <p:tgtEl>
                        <p:sldTgt/>
                      </p:tgtEl>
                    </p:cond>
                  </p:endCondLst>
                </p:cTn>
                <p:tgtEl>
                  <p:spTgt spid="228"/>
                </p:tgtEl>
              </p:cMediaNode>
            </p:video>
            <p:video>
              <p:cMediaNode vol="80000">
                <p:cTn id="81" fill="hold" display="0">
                  <p:stCondLst>
                    <p:cond delay="indefinite"/>
                  </p:stCondLst>
                  <p:endCondLst>
                    <p:cond evt="onStopAudio" delay="0">
                      <p:tgtEl>
                        <p:sldTgt/>
                      </p:tgtEl>
                    </p:cond>
                  </p:endCondLst>
                </p:cTn>
                <p:tgtEl>
                  <p:spTgt spid="233"/>
                </p:tgtEl>
              </p:cMediaNode>
            </p:video>
          </p:childTnLst>
        </p:cTn>
      </p:par>
    </p:tnLst>
    <p:bldLst>
      <p:bldP spid="223" grpId="0" animBg="1"/>
      <p:bldP spid="224" grpId="0" animBg="1"/>
      <p:bldP spid="224" grpId="1" animBg="1"/>
      <p:bldP spid="225" grpId="0" animBg="1"/>
      <p:bldP spid="225" grpId="1" animBg="1"/>
      <p:bldP spid="226" grpId="0" animBg="1"/>
      <p:bldP spid="226" grpId="1" animBg="1"/>
      <p:bldP spid="227" grpId="0" animBg="1"/>
      <p:bldP spid="227"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02"/>
        <p:cNvGrpSpPr/>
        <p:nvPr/>
      </p:nvGrpSpPr>
      <p:grpSpPr>
        <a:xfrm>
          <a:off x="0" y="0"/>
          <a:ext cx="0" cy="0"/>
          <a:chOff x="0" y="0"/>
          <a:chExt cx="0" cy="0"/>
        </a:xfrm>
      </p:grpSpPr>
      <p:grpSp>
        <p:nvGrpSpPr>
          <p:cNvPr id="2" name="Google Shape;2617;p58"/>
          <p:cNvGrpSpPr/>
          <p:nvPr/>
        </p:nvGrpSpPr>
        <p:grpSpPr>
          <a:xfrm>
            <a:off x="7074198" y="1234595"/>
            <a:ext cx="1811622" cy="1056597"/>
            <a:chOff x="6382448" y="377344"/>
            <a:chExt cx="1811622" cy="1056597"/>
          </a:xfrm>
        </p:grpSpPr>
        <p:grpSp>
          <p:nvGrpSpPr>
            <p:cNvPr id="3" name="Google Shape;2618;p58"/>
            <p:cNvGrpSpPr/>
            <p:nvPr/>
          </p:nvGrpSpPr>
          <p:grpSpPr>
            <a:xfrm flipH="1">
              <a:off x="6382448" y="758844"/>
              <a:ext cx="1811622" cy="675097"/>
              <a:chOff x="5233344" y="758844"/>
              <a:chExt cx="1811622" cy="675097"/>
            </a:xfrm>
          </p:grpSpPr>
          <p:grpSp>
            <p:nvGrpSpPr>
              <p:cNvPr id="4" name="Google Shape;2619;p58"/>
              <p:cNvGrpSpPr/>
              <p:nvPr/>
            </p:nvGrpSpPr>
            <p:grpSpPr>
              <a:xfrm>
                <a:off x="5233344" y="907260"/>
                <a:ext cx="1015151" cy="526681"/>
                <a:chOff x="4667694" y="692760"/>
                <a:chExt cx="1015151" cy="526681"/>
              </a:xfrm>
            </p:grpSpPr>
            <p:sp>
              <p:nvSpPr>
                <p:cNvPr id="2620" name="Google Shape;2620;p58"/>
                <p:cNvSpPr/>
                <p:nvPr/>
              </p:nvSpPr>
              <p:spPr>
                <a:xfrm flipH="1">
                  <a:off x="5436986" y="692760"/>
                  <a:ext cx="245859" cy="113089"/>
                </a:xfrm>
                <a:custGeom>
                  <a:avLst/>
                  <a:gdLst/>
                  <a:ahLst/>
                  <a:cxnLst/>
                  <a:rect l="l" t="t" r="r" b="b"/>
                  <a:pathLst>
                    <a:path w="1774" h="816" extrusionOk="0">
                      <a:moveTo>
                        <a:pt x="753" y="0"/>
                      </a:moveTo>
                      <a:cubicBezTo>
                        <a:pt x="354" y="0"/>
                        <a:pt x="1" y="225"/>
                        <a:pt x="12" y="268"/>
                      </a:cubicBezTo>
                      <a:cubicBezTo>
                        <a:pt x="14" y="279"/>
                        <a:pt x="29" y="283"/>
                        <a:pt x="54" y="283"/>
                      </a:cubicBezTo>
                      <a:cubicBezTo>
                        <a:pt x="125" y="283"/>
                        <a:pt x="279" y="252"/>
                        <a:pt x="479" y="252"/>
                      </a:cubicBezTo>
                      <a:cubicBezTo>
                        <a:pt x="662" y="252"/>
                        <a:pt x="885" y="279"/>
                        <a:pt x="1116" y="380"/>
                      </a:cubicBezTo>
                      <a:cubicBezTo>
                        <a:pt x="1503" y="553"/>
                        <a:pt x="1674" y="815"/>
                        <a:pt x="1725" y="815"/>
                      </a:cubicBezTo>
                      <a:cubicBezTo>
                        <a:pt x="1727" y="815"/>
                        <a:pt x="1729" y="814"/>
                        <a:pt x="1731" y="813"/>
                      </a:cubicBezTo>
                      <a:cubicBezTo>
                        <a:pt x="1774" y="772"/>
                        <a:pt x="1564" y="254"/>
                        <a:pt x="1116" y="73"/>
                      </a:cubicBezTo>
                      <a:cubicBezTo>
                        <a:pt x="997" y="21"/>
                        <a:pt x="873" y="0"/>
                        <a:pt x="753"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621" name="Google Shape;2621;p58"/>
                <p:cNvSpPr/>
                <p:nvPr/>
              </p:nvSpPr>
              <p:spPr>
                <a:xfrm flipH="1">
                  <a:off x="5204848" y="692760"/>
                  <a:ext cx="245859" cy="113089"/>
                </a:xfrm>
                <a:custGeom>
                  <a:avLst/>
                  <a:gdLst/>
                  <a:ahLst/>
                  <a:cxnLst/>
                  <a:rect l="l" t="t" r="r" b="b"/>
                  <a:pathLst>
                    <a:path w="1774" h="816" extrusionOk="0">
                      <a:moveTo>
                        <a:pt x="1022" y="0"/>
                      </a:moveTo>
                      <a:cubicBezTo>
                        <a:pt x="902" y="0"/>
                        <a:pt x="778" y="21"/>
                        <a:pt x="658" y="73"/>
                      </a:cubicBezTo>
                      <a:cubicBezTo>
                        <a:pt x="196" y="254"/>
                        <a:pt x="0" y="772"/>
                        <a:pt x="43" y="813"/>
                      </a:cubicBezTo>
                      <a:cubicBezTo>
                        <a:pt x="45" y="814"/>
                        <a:pt x="47" y="815"/>
                        <a:pt x="50" y="815"/>
                      </a:cubicBezTo>
                      <a:cubicBezTo>
                        <a:pt x="101" y="815"/>
                        <a:pt x="271" y="553"/>
                        <a:pt x="658" y="380"/>
                      </a:cubicBezTo>
                      <a:cubicBezTo>
                        <a:pt x="890" y="279"/>
                        <a:pt x="1112" y="252"/>
                        <a:pt x="1296" y="252"/>
                      </a:cubicBezTo>
                      <a:cubicBezTo>
                        <a:pt x="1496" y="252"/>
                        <a:pt x="1650" y="283"/>
                        <a:pt x="1720" y="283"/>
                      </a:cubicBezTo>
                      <a:cubicBezTo>
                        <a:pt x="1746" y="283"/>
                        <a:pt x="1760" y="279"/>
                        <a:pt x="1762" y="268"/>
                      </a:cubicBezTo>
                      <a:cubicBezTo>
                        <a:pt x="1774" y="225"/>
                        <a:pt x="1420" y="0"/>
                        <a:pt x="1022"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622" name="Google Shape;2622;p58"/>
                <p:cNvSpPr/>
                <p:nvPr/>
              </p:nvSpPr>
              <p:spPr>
                <a:xfrm flipH="1">
                  <a:off x="4783556" y="1162619"/>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623" name="Google Shape;2623;p58"/>
                <p:cNvSpPr/>
                <p:nvPr/>
              </p:nvSpPr>
              <p:spPr>
                <a:xfrm flipH="1">
                  <a:off x="4667694" y="1162619"/>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nvGrpSpPr>
              <p:cNvPr id="5" name="Google Shape;2624;p58"/>
              <p:cNvGrpSpPr/>
              <p:nvPr/>
            </p:nvGrpSpPr>
            <p:grpSpPr>
              <a:xfrm>
                <a:off x="6805344" y="758844"/>
                <a:ext cx="239622" cy="56822"/>
                <a:chOff x="4667694" y="1162619"/>
                <a:chExt cx="239622" cy="56822"/>
              </a:xfrm>
            </p:grpSpPr>
            <p:sp>
              <p:nvSpPr>
                <p:cNvPr id="2625" name="Google Shape;2625;p58"/>
                <p:cNvSpPr/>
                <p:nvPr/>
              </p:nvSpPr>
              <p:spPr>
                <a:xfrm flipH="1">
                  <a:off x="4783556" y="1162619"/>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626" name="Google Shape;2626;p58"/>
                <p:cNvSpPr/>
                <p:nvPr/>
              </p:nvSpPr>
              <p:spPr>
                <a:xfrm flipH="1">
                  <a:off x="4667694" y="1162619"/>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grpSp>
          <p:nvGrpSpPr>
            <p:cNvPr id="6" name="Google Shape;2627;p58"/>
            <p:cNvGrpSpPr/>
            <p:nvPr/>
          </p:nvGrpSpPr>
          <p:grpSpPr>
            <a:xfrm flipH="1">
              <a:off x="7896510" y="377344"/>
              <a:ext cx="239622" cy="56822"/>
              <a:chOff x="4667694" y="1162619"/>
              <a:chExt cx="239622" cy="56822"/>
            </a:xfrm>
          </p:grpSpPr>
          <p:sp>
            <p:nvSpPr>
              <p:cNvPr id="2628" name="Google Shape;2628;p58"/>
              <p:cNvSpPr/>
              <p:nvPr/>
            </p:nvSpPr>
            <p:spPr>
              <a:xfrm flipH="1">
                <a:off x="4783556" y="1162619"/>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629" name="Google Shape;2629;p58"/>
              <p:cNvSpPr/>
              <p:nvPr/>
            </p:nvSpPr>
            <p:spPr>
              <a:xfrm flipH="1">
                <a:off x="4667694" y="1162619"/>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sp>
        <p:nvSpPr>
          <p:cNvPr id="30" name="Câu hỏi">
            <a:extLst>
              <a:ext uri="{FF2B5EF4-FFF2-40B4-BE49-F238E27FC236}">
                <a16:creationId xmlns="" xmlns:a16="http://schemas.microsoft.com/office/drawing/2014/main" id="{4ADFFF1A-F500-CC57-185E-00F4826D0836}"/>
              </a:ext>
            </a:extLst>
          </p:cNvPr>
          <p:cNvSpPr/>
          <p:nvPr/>
        </p:nvSpPr>
        <p:spPr>
          <a:xfrm>
            <a:off x="684739" y="1580655"/>
            <a:ext cx="7696178" cy="137589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vi-VN" sz="2025" b="1" noProof="1">
                <a:solidFill>
                  <a:srgbClr val="000000"/>
                </a:solidFill>
                <a:cs typeface="Arial" panose="020B0604020202020204" pitchFamily="34" charset="0"/>
              </a:rPr>
              <a:t>Câu </a:t>
            </a:r>
            <a:r>
              <a:rPr lang="en-US" sz="2025" b="1" noProof="1">
                <a:solidFill>
                  <a:srgbClr val="000000"/>
                </a:solidFill>
                <a:cs typeface="Arial" panose="020B0604020202020204" pitchFamily="34" charset="0"/>
              </a:rPr>
              <a:t>4: </a:t>
            </a:r>
            <a:r>
              <a:rPr lang="en-US" sz="2100" dirty="0" err="1">
                <a:solidFill>
                  <a:schemeClr val="tx1"/>
                </a:solidFill>
                <a:latin typeface="Times New Roman" pitchFamily="18" charset="0"/>
                <a:cs typeface="Times New Roman" pitchFamily="18" charset="0"/>
              </a:rPr>
              <a:t>Khu</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vực</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Đông</a:t>
            </a:r>
            <a:r>
              <a:rPr lang="en-US" sz="2100" dirty="0">
                <a:solidFill>
                  <a:schemeClr val="tx1"/>
                </a:solidFill>
                <a:latin typeface="Times New Roman" pitchFamily="18" charset="0"/>
                <a:cs typeface="Times New Roman" pitchFamily="18" charset="0"/>
              </a:rPr>
              <a:t> Nam Á </a:t>
            </a:r>
            <a:r>
              <a:rPr lang="en-US" sz="2100" dirty="0" err="1">
                <a:solidFill>
                  <a:schemeClr val="tx1"/>
                </a:solidFill>
                <a:latin typeface="Times New Roman" pitchFamily="18" charset="0"/>
                <a:cs typeface="Times New Roman" pitchFamily="18" charset="0"/>
              </a:rPr>
              <a:t>biển</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đảo</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có</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dạng</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địa</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hình</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chủ</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yếu</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nào</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sau</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đây</a:t>
            </a:r>
            <a:r>
              <a:rPr lang="en-US" sz="2100" dirty="0">
                <a:solidFill>
                  <a:schemeClr val="tx1"/>
                </a:solidFill>
                <a:latin typeface="Times New Roman" pitchFamily="18" charset="0"/>
                <a:cs typeface="Times New Roman" pitchFamily="18" charset="0"/>
              </a:rPr>
              <a:t>?</a:t>
            </a:r>
          </a:p>
          <a:p>
            <a:pPr algn="just">
              <a:lnSpc>
                <a:spcPct val="150000"/>
              </a:lnSpc>
            </a:pPr>
            <a:endParaRPr lang="vi-VN" sz="2025" noProof="1">
              <a:solidFill>
                <a:srgbClr val="000000"/>
              </a:solidFill>
              <a:cs typeface="Arial" panose="020B0604020202020204" pitchFamily="34" charset="0"/>
            </a:endParaRPr>
          </a:p>
        </p:txBody>
      </p:sp>
      <p:sp>
        <p:nvSpPr>
          <p:cNvPr id="31" name="Đáp án đúng">
            <a:extLst>
              <a:ext uri="{FF2B5EF4-FFF2-40B4-BE49-F238E27FC236}">
                <a16:creationId xmlns="" xmlns:a16="http://schemas.microsoft.com/office/drawing/2014/main" id="{8B66CBE4-2DB9-BCF7-D1C4-281B894BFE17}"/>
              </a:ext>
            </a:extLst>
          </p:cNvPr>
          <p:cNvSpPr/>
          <p:nvPr/>
        </p:nvSpPr>
        <p:spPr>
          <a:xfrm>
            <a:off x="659339" y="4357209"/>
            <a:ext cx="3745435" cy="97015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en-US" sz="2025" noProof="1">
                <a:solidFill>
                  <a:srgbClr val="000000"/>
                </a:solidFill>
                <a:latin typeface="Arial" panose="020B0604020202020204" pitchFamily="34" charset="0"/>
                <a:cs typeface="Arial" panose="020B0604020202020204" pitchFamily="34" charset="0"/>
              </a:rPr>
              <a:t>B. </a:t>
            </a:r>
            <a:r>
              <a:rPr lang="en-US" sz="2100" dirty="0" err="1">
                <a:solidFill>
                  <a:schemeClr val="tx1"/>
                </a:solidFill>
                <a:latin typeface="Times New Roman" pitchFamily="18" charset="0"/>
                <a:cs typeface="Times New Roman" pitchFamily="18" charset="0"/>
              </a:rPr>
              <a:t>Đồi</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núi</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và</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núi</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lửa</a:t>
            </a:r>
            <a:r>
              <a:rPr lang="en-US" sz="2100" dirty="0">
                <a:solidFill>
                  <a:schemeClr val="tx1"/>
                </a:solidFill>
                <a:latin typeface="Times New Roman" pitchFamily="18" charset="0"/>
                <a:cs typeface="Times New Roman" pitchFamily="18" charset="0"/>
              </a:rPr>
              <a:t>.</a:t>
            </a:r>
            <a:endParaRPr lang="vi-VN" sz="2025" noProof="1">
              <a:solidFill>
                <a:schemeClr val="tx1"/>
              </a:solidFill>
              <a:latin typeface="Times New Roman" pitchFamily="18" charset="0"/>
              <a:cs typeface="Times New Roman" pitchFamily="18" charset="0"/>
            </a:endParaRPr>
          </a:p>
        </p:txBody>
      </p:sp>
      <p:sp>
        <p:nvSpPr>
          <p:cNvPr id="32" name="Đáp án sai 1">
            <a:extLst>
              <a:ext uri="{FF2B5EF4-FFF2-40B4-BE49-F238E27FC236}">
                <a16:creationId xmlns="" xmlns:a16="http://schemas.microsoft.com/office/drawing/2014/main" id="{3FCD9830-5FD1-BD44-878B-228BD96CE996}"/>
              </a:ext>
            </a:extLst>
          </p:cNvPr>
          <p:cNvSpPr/>
          <p:nvPr/>
        </p:nvSpPr>
        <p:spPr>
          <a:xfrm>
            <a:off x="4628023" y="4337559"/>
            <a:ext cx="3745435" cy="97015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en-US" sz="2025" noProof="1">
                <a:solidFill>
                  <a:schemeClr val="tx1"/>
                </a:solidFill>
                <a:latin typeface="Arial" panose="020B0604020202020204" pitchFamily="34" charset="0"/>
                <a:cs typeface="Arial" panose="020B0604020202020204" pitchFamily="34" charset="0"/>
              </a:rPr>
              <a:t>D. </a:t>
            </a:r>
            <a:r>
              <a:rPr lang="en-US" sz="2100" dirty="0" err="1">
                <a:solidFill>
                  <a:schemeClr val="tx1"/>
                </a:solidFill>
                <a:latin typeface="Times New Roman" pitchFamily="18" charset="0"/>
                <a:cs typeface="Times New Roman" pitchFamily="18" charset="0"/>
              </a:rPr>
              <a:t>Các</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thung</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lũng</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rộng</a:t>
            </a:r>
            <a:r>
              <a:rPr lang="en-US" sz="2100" dirty="0">
                <a:solidFill>
                  <a:schemeClr val="tx1"/>
                </a:solidFill>
                <a:latin typeface="Times New Roman" pitchFamily="18" charset="0"/>
                <a:cs typeface="Times New Roman" pitchFamily="18" charset="0"/>
              </a:rPr>
              <a:t>.</a:t>
            </a:r>
            <a:r>
              <a:rPr lang="en-US" sz="2100" dirty="0"/>
              <a:t> </a:t>
            </a:r>
            <a:endParaRPr lang="vi-VN" sz="2025" noProof="1">
              <a:solidFill>
                <a:schemeClr val="tx1"/>
              </a:solidFill>
              <a:latin typeface="Arial" panose="020B0604020202020204" pitchFamily="34" charset="0"/>
              <a:cs typeface="Arial" panose="020B0604020202020204" pitchFamily="34" charset="0"/>
            </a:endParaRPr>
          </a:p>
        </p:txBody>
      </p:sp>
      <p:sp>
        <p:nvSpPr>
          <p:cNvPr id="33" name="Đáp án sai 2">
            <a:extLst>
              <a:ext uri="{FF2B5EF4-FFF2-40B4-BE49-F238E27FC236}">
                <a16:creationId xmlns="" xmlns:a16="http://schemas.microsoft.com/office/drawing/2014/main" id="{6A919885-0285-0403-1E09-FA94D8BC080B}"/>
              </a:ext>
            </a:extLst>
          </p:cNvPr>
          <p:cNvSpPr/>
          <p:nvPr/>
        </p:nvSpPr>
        <p:spPr>
          <a:xfrm>
            <a:off x="684739" y="3159104"/>
            <a:ext cx="3745435" cy="97015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en-US" sz="2025" noProof="1">
                <a:solidFill>
                  <a:schemeClr val="tx1"/>
                </a:solidFill>
                <a:latin typeface="Arial" panose="020B0604020202020204" pitchFamily="34" charset="0"/>
                <a:cs typeface="Arial" panose="020B0604020202020204" pitchFamily="34" charset="0"/>
              </a:rPr>
              <a:t>A. </a:t>
            </a:r>
            <a:r>
              <a:rPr lang="en-US" sz="2100" dirty="0" err="1">
                <a:solidFill>
                  <a:schemeClr val="tx1"/>
                </a:solidFill>
                <a:latin typeface="Times New Roman" pitchFamily="18" charset="0"/>
                <a:cs typeface="Times New Roman" pitchFamily="18" charset="0"/>
              </a:rPr>
              <a:t>Đồng</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bằng</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rộng</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lớn</a:t>
            </a:r>
            <a:r>
              <a:rPr lang="en-US" sz="2100" dirty="0">
                <a:solidFill>
                  <a:schemeClr val="tx1"/>
                </a:solidFill>
                <a:latin typeface="Times New Roman" pitchFamily="18" charset="0"/>
                <a:cs typeface="Times New Roman" pitchFamily="18" charset="0"/>
              </a:rPr>
              <a:t>.</a:t>
            </a:r>
            <a:endParaRPr lang="vi-VN" sz="2025" noProof="1">
              <a:solidFill>
                <a:schemeClr val="tx1"/>
              </a:solidFill>
              <a:latin typeface="Times New Roman" pitchFamily="18" charset="0"/>
              <a:cs typeface="Times New Roman" pitchFamily="18" charset="0"/>
            </a:endParaRPr>
          </a:p>
        </p:txBody>
      </p:sp>
      <p:sp>
        <p:nvSpPr>
          <p:cNvPr id="34" name="Đáp án sai 3">
            <a:extLst>
              <a:ext uri="{FF2B5EF4-FFF2-40B4-BE49-F238E27FC236}">
                <a16:creationId xmlns="" xmlns:a16="http://schemas.microsoft.com/office/drawing/2014/main" id="{2E7D83A4-3758-8699-4DD0-010A80780539}"/>
              </a:ext>
            </a:extLst>
          </p:cNvPr>
          <p:cNvSpPr/>
          <p:nvPr/>
        </p:nvSpPr>
        <p:spPr>
          <a:xfrm>
            <a:off x="4628023" y="3161982"/>
            <a:ext cx="3745435" cy="97015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en-US" sz="2025" noProof="1">
                <a:solidFill>
                  <a:schemeClr val="tx1"/>
                </a:solidFill>
                <a:latin typeface="Arial" panose="020B0604020202020204" pitchFamily="34" charset="0"/>
                <a:cs typeface="Arial" panose="020B0604020202020204" pitchFamily="34" charset="0"/>
              </a:rPr>
              <a:t>C. </a:t>
            </a:r>
            <a:r>
              <a:rPr lang="en-US" sz="2100" dirty="0" err="1">
                <a:solidFill>
                  <a:schemeClr val="tx1"/>
                </a:solidFill>
                <a:latin typeface="Times New Roman" pitchFamily="18" charset="0"/>
                <a:cs typeface="Times New Roman" pitchFamily="18" charset="0"/>
              </a:rPr>
              <a:t>Núi</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và</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cao</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nguyên</a:t>
            </a:r>
            <a:r>
              <a:rPr lang="en-US" sz="2100" dirty="0">
                <a:solidFill>
                  <a:schemeClr val="tx1"/>
                </a:solidFill>
                <a:latin typeface="Times New Roman" pitchFamily="18" charset="0"/>
                <a:cs typeface="Times New Roman" pitchFamily="18" charset="0"/>
              </a:rPr>
              <a:t>.</a:t>
            </a:r>
            <a:endParaRPr lang="vi-VN" sz="2025" noProof="1">
              <a:solidFill>
                <a:schemeClr val="tx1"/>
              </a:solidFill>
              <a:latin typeface="Times New Roman" pitchFamily="18" charset="0"/>
              <a:cs typeface="Times New Roman" pitchFamily="18" charset="0"/>
            </a:endParaRPr>
          </a:p>
        </p:txBody>
      </p:sp>
      <p:pic>
        <p:nvPicPr>
          <p:cNvPr id="35"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5466318" y="-839452"/>
            <a:ext cx="487363" cy="487363"/>
          </a:xfrm>
          <a:prstGeom prst="rect">
            <a:avLst/>
          </a:prstGeom>
        </p:spPr>
      </p:pic>
      <p:pic>
        <p:nvPicPr>
          <p:cNvPr id="36" name="Picture 5">
            <a:extLst>
              <a:ext uri="{FF2B5EF4-FFF2-40B4-BE49-F238E27FC236}">
                <a16:creationId xmlns="" xmlns:a16="http://schemas.microsoft.com/office/drawing/2014/main" id="{31EA41D2-9796-7E4F-2882-9DC49D5A8C0A}"/>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a:off x="3782436" y="4386755"/>
            <a:ext cx="853046" cy="742494"/>
          </a:xfrm>
          <a:prstGeom prst="rect">
            <a:avLst/>
          </a:prstGeom>
        </p:spPr>
      </p:pic>
      <p:pic>
        <p:nvPicPr>
          <p:cNvPr id="37" name="Picture 36">
            <a:extLst>
              <a:ext uri="{FF2B5EF4-FFF2-40B4-BE49-F238E27FC236}">
                <a16:creationId xmlns="" xmlns:a16="http://schemas.microsoft.com/office/drawing/2014/main" id="{4B31FD67-694B-8D1E-89C7-5C3C61578F68}"/>
              </a:ext>
            </a:extLst>
          </p:cNvPr>
          <p:cNvPicPr>
            <a:picLocks noChangeAspect="1"/>
          </p:cNvPicPr>
          <p:nvPr/>
        </p:nvPicPr>
        <p:blipFill>
          <a:blip r:embed="rId10">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3782435" y="3240758"/>
            <a:ext cx="850122" cy="757381"/>
          </a:xfrm>
          <a:prstGeom prst="rect">
            <a:avLst/>
          </a:prstGeom>
        </p:spPr>
      </p:pic>
      <p:pic>
        <p:nvPicPr>
          <p:cNvPr id="38"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0">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7725719" y="3268364"/>
            <a:ext cx="850122" cy="757381"/>
          </a:xfrm>
          <a:prstGeom prst="rect">
            <a:avLst/>
          </a:prstGeom>
        </p:spPr>
      </p:pic>
      <p:pic>
        <p:nvPicPr>
          <p:cNvPr id="39"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0">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7725719" y="4443943"/>
            <a:ext cx="850122" cy="757381"/>
          </a:xfrm>
          <a:prstGeom prst="rect">
            <a:avLst/>
          </a:prstGeom>
        </p:spPr>
      </p:pic>
      <p:pic>
        <p:nvPicPr>
          <p:cNvPr id="40"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videoFile r:link="rId1"/>
            <p:extLst>
              <p:ext uri="{DAA4B4D4-6D71-4841-9C94-3DE7FCFB9230}">
                <p14:media xmlns="" xmlns:p14="http://schemas.microsoft.com/office/powerpoint/2010/main" r:embed="rId12"/>
              </p:ext>
            </p:extLst>
          </p:nvPr>
        </p:nvPicPr>
        <p:blipFill>
          <a:blip r:embed="rId5" cstate="print"/>
          <a:stretch>
            <a:fillRect/>
          </a:stretch>
        </p:blipFill>
        <p:spPr>
          <a:xfrm>
            <a:off x="6793181" y="-839452"/>
            <a:ext cx="487363" cy="487363"/>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31"/>
                                        </p:tgtEl>
                                        <p:attrNameLst>
                                          <p:attrName>fillcolor</p:attrName>
                                        </p:attrNameLst>
                                      </p:cBhvr>
                                      <p:to>
                                        <a:srgbClr val="92D050"/>
                                      </p:to>
                                    </p:animClr>
                                    <p:set>
                                      <p:cBhvr>
                                        <p:cTn id="29" dur="500" fill="hold"/>
                                        <p:tgtEl>
                                          <p:spTgt spid="31"/>
                                        </p:tgtEl>
                                        <p:attrNameLst>
                                          <p:attrName>fill.type</p:attrName>
                                        </p:attrNameLst>
                                      </p:cBhvr>
                                      <p:to>
                                        <p:strVal val="solid"/>
                                      </p:to>
                                    </p:set>
                                    <p:set>
                                      <p:cBhvr>
                                        <p:cTn id="30" dur="500" fill="hold"/>
                                        <p:tgtEl>
                                          <p:spTgt spid="3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5"/>
                                        </p:tgtEl>
                                      </p:cBhvr>
                                    </p:cmd>
                                  </p:childTnLst>
                                </p:cTn>
                              </p:par>
                              <p:par>
                                <p:cTn id="33" presetID="1" presetClass="entr" presetSubtype="0" fill="hold" nodeType="withEffect">
                                  <p:stCondLst>
                                    <p:cond delay="0"/>
                                  </p:stCondLst>
                                  <p:childTnLst>
                                    <p:set>
                                      <p:cBhvr>
                                        <p:cTn id="34" dur="1" fill="hold">
                                          <p:stCondLst>
                                            <p:cond delay="9"/>
                                          </p:stCondLst>
                                        </p:cTn>
                                        <p:tgtEl>
                                          <p:spTgt spid="36"/>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31"/>
                                        </p:tgtEl>
                                      </p:cBhvr>
                                    </p:animEffect>
                                    <p:animScale>
                                      <p:cBhvr>
                                        <p:cTn id="37"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2"/>
                                        </p:tgtEl>
                                        <p:attrNameLst>
                                          <p:attrName>fillcolor</p:attrName>
                                        </p:attrNameLst>
                                      </p:cBhvr>
                                      <p:to>
                                        <a:srgbClr val="D99694"/>
                                      </p:to>
                                    </p:animClr>
                                    <p:set>
                                      <p:cBhvr>
                                        <p:cTn id="43" dur="500" fill="hold"/>
                                        <p:tgtEl>
                                          <p:spTgt spid="32"/>
                                        </p:tgtEl>
                                        <p:attrNameLst>
                                          <p:attrName>fill.type</p:attrName>
                                        </p:attrNameLst>
                                      </p:cBhvr>
                                      <p:to>
                                        <p:strVal val="solid"/>
                                      </p:to>
                                    </p:set>
                                    <p:set>
                                      <p:cBhvr>
                                        <p:cTn id="44" dur="500" fill="hold"/>
                                        <p:tgtEl>
                                          <p:spTgt spid="32"/>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40"/>
                                        </p:tgtEl>
                                      </p:cBhvr>
                                    </p:cmd>
                                  </p:childTnLst>
                                </p:cTn>
                              </p:par>
                              <p:par>
                                <p:cTn id="47" presetID="1"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2"/>
                                        </p:tgtEl>
                                      </p:cBhvr>
                                    </p:animEffect>
                                    <p:animScale>
                                      <p:cBhvr>
                                        <p:cTn id="51" dur="250" autoRev="1" fill="hold"/>
                                        <p:tgtEl>
                                          <p:spTgt spid="32"/>
                                        </p:tgtEl>
                                      </p:cBhvr>
                                      <p:by x="105000" y="105000"/>
                                    </p:animScale>
                                  </p:childTnLst>
                                </p:cTn>
                              </p:par>
                            </p:childTnLst>
                          </p:cTn>
                        </p:par>
                      </p:childTnLst>
                    </p:cTn>
                  </p:par>
                </p:childTnLst>
              </p:cTn>
              <p:nextCondLst>
                <p:cond evt="onClick" delay="0">
                  <p:tgtEl>
                    <p:spTgt spid="32"/>
                  </p:tgtEl>
                </p:cond>
              </p:nextCondLst>
            </p:seq>
            <p:seq concurrent="1" nextAc="seek">
              <p:cTn id="52" restart="whenNotActive" fill="hold" evtFilter="cancelBubble" nodeType="interactiveSeq">
                <p:stCondLst>
                  <p:cond evt="onClick" delay="0">
                    <p:tgtEl>
                      <p:spTgt spid="3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3"/>
                                        </p:tgtEl>
                                        <p:attrNameLst>
                                          <p:attrName>fillcolor</p:attrName>
                                        </p:attrNameLst>
                                      </p:cBhvr>
                                      <p:to>
                                        <a:srgbClr val="D99694"/>
                                      </p:to>
                                    </p:animClr>
                                    <p:set>
                                      <p:cBhvr>
                                        <p:cTn id="57" dur="500" fill="hold"/>
                                        <p:tgtEl>
                                          <p:spTgt spid="33"/>
                                        </p:tgtEl>
                                        <p:attrNameLst>
                                          <p:attrName>fill.type</p:attrName>
                                        </p:attrNameLst>
                                      </p:cBhvr>
                                      <p:to>
                                        <p:strVal val="solid"/>
                                      </p:to>
                                    </p:set>
                                    <p:set>
                                      <p:cBhvr>
                                        <p:cTn id="58" dur="500" fill="hold"/>
                                        <p:tgtEl>
                                          <p:spTgt spid="33"/>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0"/>
                                        </p:tgtEl>
                                      </p:cBhvr>
                                    </p:cmd>
                                  </p:childTnLst>
                                </p:cTn>
                              </p:par>
                              <p:par>
                                <p:cTn id="61" presetID="1" presetClass="entr" presetSubtype="0" fill="hold" nodeType="withEffect">
                                  <p:stCondLst>
                                    <p:cond delay="0"/>
                                  </p:stCondLst>
                                  <p:childTnLst>
                                    <p:set>
                                      <p:cBhvr>
                                        <p:cTn id="62" dur="1" fill="hold">
                                          <p:stCondLst>
                                            <p:cond delay="9"/>
                                          </p:stCondLst>
                                        </p:cTn>
                                        <p:tgtEl>
                                          <p:spTgt spid="37"/>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3"/>
                                        </p:tgtEl>
                                      </p:cBhvr>
                                    </p:animEffect>
                                    <p:animScale>
                                      <p:cBhvr>
                                        <p:cTn id="65" dur="250" autoRev="1" fill="hold"/>
                                        <p:tgtEl>
                                          <p:spTgt spid="33"/>
                                        </p:tgtEl>
                                      </p:cBhvr>
                                      <p:by x="105000" y="105000"/>
                                    </p:animScale>
                                  </p:childTnLst>
                                </p:cTn>
                              </p:par>
                            </p:childTnLst>
                          </p:cTn>
                        </p:par>
                      </p:childTnLst>
                    </p:cTn>
                  </p:par>
                </p:childTnLst>
              </p:cTn>
              <p:nextCondLst>
                <p:cond evt="onClick" delay="0">
                  <p:tgtEl>
                    <p:spTgt spid="33"/>
                  </p:tgtEl>
                </p:cond>
              </p:nextCondLst>
            </p:seq>
            <p:seq concurrent="1" nextAc="seek">
              <p:cTn id="66" restart="whenNotActive" fill="hold" evtFilter="cancelBubble" nodeType="interactiveSeq">
                <p:stCondLst>
                  <p:cond evt="onClick" delay="0">
                    <p:tgtEl>
                      <p:spTgt spid="3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4"/>
                                        </p:tgtEl>
                                        <p:attrNameLst>
                                          <p:attrName>fillcolor</p:attrName>
                                        </p:attrNameLst>
                                      </p:cBhvr>
                                      <p:to>
                                        <a:srgbClr val="D99694"/>
                                      </p:to>
                                    </p:animClr>
                                    <p:set>
                                      <p:cBhvr>
                                        <p:cTn id="71" dur="500" fill="hold"/>
                                        <p:tgtEl>
                                          <p:spTgt spid="34"/>
                                        </p:tgtEl>
                                        <p:attrNameLst>
                                          <p:attrName>fill.type</p:attrName>
                                        </p:attrNameLst>
                                      </p:cBhvr>
                                      <p:to>
                                        <p:strVal val="solid"/>
                                      </p:to>
                                    </p:set>
                                    <p:set>
                                      <p:cBhvr>
                                        <p:cTn id="72" dur="500" fill="hold"/>
                                        <p:tgtEl>
                                          <p:spTgt spid="34"/>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0"/>
                                        </p:tgtEl>
                                      </p:cBhvr>
                                    </p:cmd>
                                  </p:childTnLst>
                                </p:cTn>
                              </p:par>
                              <p:par>
                                <p:cTn id="75" presetID="1" presetClass="entr" presetSubtype="0" fill="hold" nodeType="withEffect">
                                  <p:stCondLst>
                                    <p:cond delay="0"/>
                                  </p:stCondLst>
                                  <p:childTnLst>
                                    <p:set>
                                      <p:cBhvr>
                                        <p:cTn id="76" dur="1" fill="hold">
                                          <p:stCondLst>
                                            <p:cond delay="9"/>
                                          </p:stCondLst>
                                        </p:cTn>
                                        <p:tgtEl>
                                          <p:spTgt spid="38"/>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4"/>
                                        </p:tgtEl>
                                      </p:cBhvr>
                                    </p:animEffect>
                                    <p:animScale>
                                      <p:cBhvr>
                                        <p:cTn id="79" dur="250" autoRev="1" fill="hold"/>
                                        <p:tgtEl>
                                          <p:spTgt spid="34"/>
                                        </p:tgtEl>
                                      </p:cBhvr>
                                      <p:by x="105000" y="105000"/>
                                    </p:animScale>
                                  </p:childTnLst>
                                </p:cTn>
                              </p:par>
                            </p:childTnLst>
                          </p:cTn>
                        </p:par>
                      </p:childTnLst>
                    </p:cTn>
                  </p:par>
                </p:childTnLst>
              </p:cTn>
              <p:nextCondLst>
                <p:cond evt="onClick" delay="0">
                  <p:tgtEl>
                    <p:spTgt spid="34"/>
                  </p:tgtEl>
                </p:cond>
              </p:nextCondLst>
            </p:seq>
            <p:video>
              <p:cMediaNode vol="80000">
                <p:cTn id="80" fill="hold" display="0">
                  <p:stCondLst>
                    <p:cond delay="indefinite"/>
                  </p:stCondLst>
                  <p:endCondLst>
                    <p:cond evt="onStopAudio" delay="0">
                      <p:tgtEl>
                        <p:sldTgt/>
                      </p:tgtEl>
                    </p:cond>
                  </p:endCondLst>
                </p:cTn>
                <p:tgtEl>
                  <p:spTgt spid="35"/>
                </p:tgtEl>
              </p:cMediaNode>
            </p:video>
            <p:video>
              <p:cMediaNode vol="80000">
                <p:cTn id="81" fill="hold" display="0">
                  <p:stCondLst>
                    <p:cond delay="indefinite"/>
                  </p:stCondLst>
                  <p:endCondLst>
                    <p:cond evt="onStopAudio" delay="0">
                      <p:tgtEl>
                        <p:sldTgt/>
                      </p:tgtEl>
                    </p:cond>
                  </p:endCondLst>
                </p:cTn>
                <p:tgtEl>
                  <p:spTgt spid="40"/>
                </p:tgtEl>
              </p:cMediaNode>
            </p:video>
          </p:childTnLst>
        </p:cTn>
      </p:par>
    </p:tnLst>
    <p:bldLst>
      <p:bldP spid="30" grpId="0"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grpSp>
        <p:nvGrpSpPr>
          <p:cNvPr id="2" name="Google Shape;2472;p54"/>
          <p:cNvGrpSpPr/>
          <p:nvPr/>
        </p:nvGrpSpPr>
        <p:grpSpPr>
          <a:xfrm>
            <a:off x="5508274" y="1151811"/>
            <a:ext cx="3225147" cy="1139381"/>
            <a:chOff x="5508273" y="294560"/>
            <a:chExt cx="3225147" cy="1139381"/>
          </a:xfrm>
        </p:grpSpPr>
        <p:grpSp>
          <p:nvGrpSpPr>
            <p:cNvPr id="3" name="Google Shape;2473;p54"/>
            <p:cNvGrpSpPr/>
            <p:nvPr/>
          </p:nvGrpSpPr>
          <p:grpSpPr>
            <a:xfrm>
              <a:off x="6405310" y="377344"/>
              <a:ext cx="2328110" cy="1056597"/>
              <a:chOff x="5865960" y="377344"/>
              <a:chExt cx="2328110" cy="1056597"/>
            </a:xfrm>
          </p:grpSpPr>
          <p:grpSp>
            <p:nvGrpSpPr>
              <p:cNvPr id="4" name="Google Shape;2474;p54"/>
              <p:cNvGrpSpPr/>
              <p:nvPr/>
            </p:nvGrpSpPr>
            <p:grpSpPr>
              <a:xfrm flipH="1">
                <a:off x="5865960" y="812307"/>
                <a:ext cx="2328110" cy="621634"/>
                <a:chOff x="5233344" y="812307"/>
                <a:chExt cx="2328110" cy="621634"/>
              </a:xfrm>
            </p:grpSpPr>
            <p:grpSp>
              <p:nvGrpSpPr>
                <p:cNvPr id="5" name="Google Shape;2475;p54"/>
                <p:cNvGrpSpPr/>
                <p:nvPr/>
              </p:nvGrpSpPr>
              <p:grpSpPr>
                <a:xfrm>
                  <a:off x="5233344" y="907260"/>
                  <a:ext cx="1015151" cy="526681"/>
                  <a:chOff x="4667694" y="692760"/>
                  <a:chExt cx="1015151" cy="526681"/>
                </a:xfrm>
              </p:grpSpPr>
              <p:sp>
                <p:nvSpPr>
                  <p:cNvPr id="2476" name="Google Shape;2476;p54"/>
                  <p:cNvSpPr/>
                  <p:nvPr/>
                </p:nvSpPr>
                <p:spPr>
                  <a:xfrm flipH="1">
                    <a:off x="5436986" y="692760"/>
                    <a:ext cx="245859" cy="113089"/>
                  </a:xfrm>
                  <a:custGeom>
                    <a:avLst/>
                    <a:gdLst/>
                    <a:ahLst/>
                    <a:cxnLst/>
                    <a:rect l="l" t="t" r="r" b="b"/>
                    <a:pathLst>
                      <a:path w="1774" h="816" extrusionOk="0">
                        <a:moveTo>
                          <a:pt x="753" y="0"/>
                        </a:moveTo>
                        <a:cubicBezTo>
                          <a:pt x="354" y="0"/>
                          <a:pt x="1" y="225"/>
                          <a:pt x="12" y="268"/>
                        </a:cubicBezTo>
                        <a:cubicBezTo>
                          <a:pt x="14" y="279"/>
                          <a:pt x="29" y="283"/>
                          <a:pt x="54" y="283"/>
                        </a:cubicBezTo>
                        <a:cubicBezTo>
                          <a:pt x="125" y="283"/>
                          <a:pt x="279" y="252"/>
                          <a:pt x="479" y="252"/>
                        </a:cubicBezTo>
                        <a:cubicBezTo>
                          <a:pt x="662" y="252"/>
                          <a:pt x="885" y="279"/>
                          <a:pt x="1116" y="380"/>
                        </a:cubicBezTo>
                        <a:cubicBezTo>
                          <a:pt x="1503" y="553"/>
                          <a:pt x="1674" y="815"/>
                          <a:pt x="1725" y="815"/>
                        </a:cubicBezTo>
                        <a:cubicBezTo>
                          <a:pt x="1727" y="815"/>
                          <a:pt x="1729" y="814"/>
                          <a:pt x="1731" y="813"/>
                        </a:cubicBezTo>
                        <a:cubicBezTo>
                          <a:pt x="1774" y="772"/>
                          <a:pt x="1564" y="254"/>
                          <a:pt x="1116" y="73"/>
                        </a:cubicBezTo>
                        <a:cubicBezTo>
                          <a:pt x="997" y="21"/>
                          <a:pt x="873" y="0"/>
                          <a:pt x="753"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477" name="Google Shape;2477;p54"/>
                  <p:cNvSpPr/>
                  <p:nvPr/>
                </p:nvSpPr>
                <p:spPr>
                  <a:xfrm flipH="1">
                    <a:off x="5204848" y="692760"/>
                    <a:ext cx="245859" cy="113089"/>
                  </a:xfrm>
                  <a:custGeom>
                    <a:avLst/>
                    <a:gdLst/>
                    <a:ahLst/>
                    <a:cxnLst/>
                    <a:rect l="l" t="t" r="r" b="b"/>
                    <a:pathLst>
                      <a:path w="1774" h="816" extrusionOk="0">
                        <a:moveTo>
                          <a:pt x="1022" y="0"/>
                        </a:moveTo>
                        <a:cubicBezTo>
                          <a:pt x="902" y="0"/>
                          <a:pt x="778" y="21"/>
                          <a:pt x="658" y="73"/>
                        </a:cubicBezTo>
                        <a:cubicBezTo>
                          <a:pt x="196" y="254"/>
                          <a:pt x="0" y="772"/>
                          <a:pt x="43" y="813"/>
                        </a:cubicBezTo>
                        <a:cubicBezTo>
                          <a:pt x="45" y="814"/>
                          <a:pt x="47" y="815"/>
                          <a:pt x="50" y="815"/>
                        </a:cubicBezTo>
                        <a:cubicBezTo>
                          <a:pt x="101" y="815"/>
                          <a:pt x="271" y="553"/>
                          <a:pt x="658" y="380"/>
                        </a:cubicBezTo>
                        <a:cubicBezTo>
                          <a:pt x="890" y="279"/>
                          <a:pt x="1112" y="252"/>
                          <a:pt x="1296" y="252"/>
                        </a:cubicBezTo>
                        <a:cubicBezTo>
                          <a:pt x="1496" y="252"/>
                          <a:pt x="1650" y="283"/>
                          <a:pt x="1720" y="283"/>
                        </a:cubicBezTo>
                        <a:cubicBezTo>
                          <a:pt x="1746" y="283"/>
                          <a:pt x="1760" y="279"/>
                          <a:pt x="1762" y="268"/>
                        </a:cubicBezTo>
                        <a:cubicBezTo>
                          <a:pt x="1774" y="225"/>
                          <a:pt x="1420" y="0"/>
                          <a:pt x="1022"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478" name="Google Shape;2478;p54"/>
                  <p:cNvSpPr/>
                  <p:nvPr/>
                </p:nvSpPr>
                <p:spPr>
                  <a:xfrm flipH="1">
                    <a:off x="4783556" y="1162619"/>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479" name="Google Shape;2479;p54"/>
                  <p:cNvSpPr/>
                  <p:nvPr/>
                </p:nvSpPr>
                <p:spPr>
                  <a:xfrm flipH="1">
                    <a:off x="4667694" y="1162619"/>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nvGrpSpPr>
                <p:cNvPr id="6" name="Google Shape;2480;p54"/>
                <p:cNvGrpSpPr/>
                <p:nvPr/>
              </p:nvGrpSpPr>
              <p:grpSpPr>
                <a:xfrm>
                  <a:off x="7321832" y="812307"/>
                  <a:ext cx="239622" cy="56822"/>
                  <a:chOff x="5184182" y="1216082"/>
                  <a:chExt cx="239622" cy="56822"/>
                </a:xfrm>
              </p:grpSpPr>
              <p:sp>
                <p:nvSpPr>
                  <p:cNvPr id="2481" name="Google Shape;2481;p54"/>
                  <p:cNvSpPr/>
                  <p:nvPr/>
                </p:nvSpPr>
                <p:spPr>
                  <a:xfrm flipH="1">
                    <a:off x="5300043" y="1216082"/>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482" name="Google Shape;2482;p54"/>
                  <p:cNvSpPr/>
                  <p:nvPr/>
                </p:nvSpPr>
                <p:spPr>
                  <a:xfrm flipH="1">
                    <a:off x="5184182" y="1216082"/>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grpSp>
            <p:nvGrpSpPr>
              <p:cNvPr id="7" name="Google Shape;2483;p54"/>
              <p:cNvGrpSpPr/>
              <p:nvPr/>
            </p:nvGrpSpPr>
            <p:grpSpPr>
              <a:xfrm flipH="1">
                <a:off x="7896510" y="377344"/>
                <a:ext cx="239622" cy="56822"/>
                <a:chOff x="4667694" y="1162619"/>
                <a:chExt cx="239622" cy="56822"/>
              </a:xfrm>
            </p:grpSpPr>
            <p:sp>
              <p:nvSpPr>
                <p:cNvPr id="2484" name="Google Shape;2484;p54"/>
                <p:cNvSpPr/>
                <p:nvPr/>
              </p:nvSpPr>
              <p:spPr>
                <a:xfrm flipH="1">
                  <a:off x="4783556" y="1162619"/>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485" name="Google Shape;2485;p54"/>
                <p:cNvSpPr/>
                <p:nvPr/>
              </p:nvSpPr>
              <p:spPr>
                <a:xfrm flipH="1">
                  <a:off x="4667694" y="1162619"/>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grpSp>
          <p:nvGrpSpPr>
            <p:cNvPr id="8" name="Google Shape;2486;p54"/>
            <p:cNvGrpSpPr/>
            <p:nvPr/>
          </p:nvGrpSpPr>
          <p:grpSpPr>
            <a:xfrm flipH="1">
              <a:off x="5508273" y="1084019"/>
              <a:ext cx="239622" cy="56822"/>
              <a:chOff x="5590719" y="972844"/>
              <a:chExt cx="239622" cy="56822"/>
            </a:xfrm>
          </p:grpSpPr>
          <p:sp>
            <p:nvSpPr>
              <p:cNvPr id="2487" name="Google Shape;2487;p54"/>
              <p:cNvSpPr/>
              <p:nvPr/>
            </p:nvSpPr>
            <p:spPr>
              <a:xfrm flipH="1">
                <a:off x="5706581" y="972844"/>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488" name="Google Shape;2488;p54"/>
              <p:cNvSpPr/>
              <p:nvPr/>
            </p:nvSpPr>
            <p:spPr>
              <a:xfrm flipH="1">
                <a:off x="5590719" y="972844"/>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nvGrpSpPr>
            <p:cNvPr id="9" name="Google Shape;2489;p54"/>
            <p:cNvGrpSpPr/>
            <p:nvPr/>
          </p:nvGrpSpPr>
          <p:grpSpPr>
            <a:xfrm flipH="1">
              <a:off x="6402194" y="294560"/>
              <a:ext cx="477997" cy="113089"/>
              <a:chOff x="5204848" y="692760"/>
              <a:chExt cx="477997" cy="113089"/>
            </a:xfrm>
          </p:grpSpPr>
          <p:sp>
            <p:nvSpPr>
              <p:cNvPr id="2490" name="Google Shape;2490;p54"/>
              <p:cNvSpPr/>
              <p:nvPr/>
            </p:nvSpPr>
            <p:spPr>
              <a:xfrm flipH="1">
                <a:off x="5436986" y="692760"/>
                <a:ext cx="245859" cy="113089"/>
              </a:xfrm>
              <a:custGeom>
                <a:avLst/>
                <a:gdLst/>
                <a:ahLst/>
                <a:cxnLst/>
                <a:rect l="l" t="t" r="r" b="b"/>
                <a:pathLst>
                  <a:path w="1774" h="816" extrusionOk="0">
                    <a:moveTo>
                      <a:pt x="753" y="0"/>
                    </a:moveTo>
                    <a:cubicBezTo>
                      <a:pt x="354" y="0"/>
                      <a:pt x="1" y="225"/>
                      <a:pt x="12" y="268"/>
                    </a:cubicBezTo>
                    <a:cubicBezTo>
                      <a:pt x="14" y="279"/>
                      <a:pt x="29" y="283"/>
                      <a:pt x="54" y="283"/>
                    </a:cubicBezTo>
                    <a:cubicBezTo>
                      <a:pt x="125" y="283"/>
                      <a:pt x="279" y="252"/>
                      <a:pt x="479" y="252"/>
                    </a:cubicBezTo>
                    <a:cubicBezTo>
                      <a:pt x="662" y="252"/>
                      <a:pt x="885" y="279"/>
                      <a:pt x="1116" y="380"/>
                    </a:cubicBezTo>
                    <a:cubicBezTo>
                      <a:pt x="1503" y="553"/>
                      <a:pt x="1674" y="815"/>
                      <a:pt x="1725" y="815"/>
                    </a:cubicBezTo>
                    <a:cubicBezTo>
                      <a:pt x="1727" y="815"/>
                      <a:pt x="1729" y="814"/>
                      <a:pt x="1731" y="813"/>
                    </a:cubicBezTo>
                    <a:cubicBezTo>
                      <a:pt x="1774" y="772"/>
                      <a:pt x="1564" y="254"/>
                      <a:pt x="1116" y="73"/>
                    </a:cubicBezTo>
                    <a:cubicBezTo>
                      <a:pt x="997" y="21"/>
                      <a:pt x="873" y="0"/>
                      <a:pt x="753"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2491" name="Google Shape;2491;p54"/>
              <p:cNvSpPr/>
              <p:nvPr/>
            </p:nvSpPr>
            <p:spPr>
              <a:xfrm flipH="1">
                <a:off x="5204848" y="692760"/>
                <a:ext cx="245859" cy="113089"/>
              </a:xfrm>
              <a:custGeom>
                <a:avLst/>
                <a:gdLst/>
                <a:ahLst/>
                <a:cxnLst/>
                <a:rect l="l" t="t" r="r" b="b"/>
                <a:pathLst>
                  <a:path w="1774" h="816" extrusionOk="0">
                    <a:moveTo>
                      <a:pt x="1022" y="0"/>
                    </a:moveTo>
                    <a:cubicBezTo>
                      <a:pt x="902" y="0"/>
                      <a:pt x="778" y="21"/>
                      <a:pt x="658" y="73"/>
                    </a:cubicBezTo>
                    <a:cubicBezTo>
                      <a:pt x="196" y="254"/>
                      <a:pt x="0" y="772"/>
                      <a:pt x="43" y="813"/>
                    </a:cubicBezTo>
                    <a:cubicBezTo>
                      <a:pt x="45" y="814"/>
                      <a:pt x="47" y="815"/>
                      <a:pt x="50" y="815"/>
                    </a:cubicBezTo>
                    <a:cubicBezTo>
                      <a:pt x="101" y="815"/>
                      <a:pt x="271" y="553"/>
                      <a:pt x="658" y="380"/>
                    </a:cubicBezTo>
                    <a:cubicBezTo>
                      <a:pt x="890" y="279"/>
                      <a:pt x="1112" y="252"/>
                      <a:pt x="1296" y="252"/>
                    </a:cubicBezTo>
                    <a:cubicBezTo>
                      <a:pt x="1496" y="252"/>
                      <a:pt x="1650" y="283"/>
                      <a:pt x="1720" y="283"/>
                    </a:cubicBezTo>
                    <a:cubicBezTo>
                      <a:pt x="1746" y="283"/>
                      <a:pt x="1760" y="279"/>
                      <a:pt x="1762" y="268"/>
                    </a:cubicBezTo>
                    <a:cubicBezTo>
                      <a:pt x="1774" y="225"/>
                      <a:pt x="1420" y="0"/>
                      <a:pt x="1022"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grpSp>
        <p:nvGrpSpPr>
          <p:cNvPr id="10" name="Google Shape;2441;p53"/>
          <p:cNvGrpSpPr/>
          <p:nvPr/>
        </p:nvGrpSpPr>
        <p:grpSpPr>
          <a:xfrm>
            <a:off x="1441323" y="1151920"/>
            <a:ext cx="1811622" cy="1056597"/>
            <a:chOff x="6382448" y="377344"/>
            <a:chExt cx="1811622" cy="1056597"/>
          </a:xfrm>
        </p:grpSpPr>
        <p:grpSp>
          <p:nvGrpSpPr>
            <p:cNvPr id="11" name="Google Shape;2442;p53"/>
            <p:cNvGrpSpPr/>
            <p:nvPr/>
          </p:nvGrpSpPr>
          <p:grpSpPr>
            <a:xfrm flipH="1">
              <a:off x="6382448" y="758844"/>
              <a:ext cx="1811622" cy="675097"/>
              <a:chOff x="5233344" y="758844"/>
              <a:chExt cx="1811622" cy="675097"/>
            </a:xfrm>
          </p:grpSpPr>
          <p:grpSp>
            <p:nvGrpSpPr>
              <p:cNvPr id="12" name="Google Shape;2443;p53"/>
              <p:cNvGrpSpPr/>
              <p:nvPr/>
            </p:nvGrpSpPr>
            <p:grpSpPr>
              <a:xfrm>
                <a:off x="5233344" y="907260"/>
                <a:ext cx="1015151" cy="526681"/>
                <a:chOff x="4667694" y="692760"/>
                <a:chExt cx="1015151" cy="526681"/>
              </a:xfrm>
            </p:grpSpPr>
            <p:sp>
              <p:nvSpPr>
                <p:cNvPr id="46" name="Google Shape;2444;p53"/>
                <p:cNvSpPr/>
                <p:nvPr/>
              </p:nvSpPr>
              <p:spPr>
                <a:xfrm flipH="1">
                  <a:off x="5436986" y="692760"/>
                  <a:ext cx="245859" cy="113089"/>
                </a:xfrm>
                <a:custGeom>
                  <a:avLst/>
                  <a:gdLst/>
                  <a:ahLst/>
                  <a:cxnLst/>
                  <a:rect l="l" t="t" r="r" b="b"/>
                  <a:pathLst>
                    <a:path w="1774" h="816" extrusionOk="0">
                      <a:moveTo>
                        <a:pt x="753" y="0"/>
                      </a:moveTo>
                      <a:cubicBezTo>
                        <a:pt x="354" y="0"/>
                        <a:pt x="1" y="225"/>
                        <a:pt x="12" y="268"/>
                      </a:cubicBezTo>
                      <a:cubicBezTo>
                        <a:pt x="14" y="279"/>
                        <a:pt x="29" y="283"/>
                        <a:pt x="54" y="283"/>
                      </a:cubicBezTo>
                      <a:cubicBezTo>
                        <a:pt x="125" y="283"/>
                        <a:pt x="279" y="252"/>
                        <a:pt x="479" y="252"/>
                      </a:cubicBezTo>
                      <a:cubicBezTo>
                        <a:pt x="662" y="252"/>
                        <a:pt x="885" y="279"/>
                        <a:pt x="1116" y="380"/>
                      </a:cubicBezTo>
                      <a:cubicBezTo>
                        <a:pt x="1503" y="553"/>
                        <a:pt x="1674" y="815"/>
                        <a:pt x="1725" y="815"/>
                      </a:cubicBezTo>
                      <a:cubicBezTo>
                        <a:pt x="1727" y="815"/>
                        <a:pt x="1729" y="814"/>
                        <a:pt x="1731" y="813"/>
                      </a:cubicBezTo>
                      <a:cubicBezTo>
                        <a:pt x="1774" y="772"/>
                        <a:pt x="1564" y="254"/>
                        <a:pt x="1116" y="73"/>
                      </a:cubicBezTo>
                      <a:cubicBezTo>
                        <a:pt x="997" y="21"/>
                        <a:pt x="873" y="0"/>
                        <a:pt x="753"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47" name="Google Shape;2445;p53"/>
                <p:cNvSpPr/>
                <p:nvPr/>
              </p:nvSpPr>
              <p:spPr>
                <a:xfrm flipH="1">
                  <a:off x="5204848" y="692760"/>
                  <a:ext cx="245859" cy="113089"/>
                </a:xfrm>
                <a:custGeom>
                  <a:avLst/>
                  <a:gdLst/>
                  <a:ahLst/>
                  <a:cxnLst/>
                  <a:rect l="l" t="t" r="r" b="b"/>
                  <a:pathLst>
                    <a:path w="1774" h="816" extrusionOk="0">
                      <a:moveTo>
                        <a:pt x="1022" y="0"/>
                      </a:moveTo>
                      <a:cubicBezTo>
                        <a:pt x="902" y="0"/>
                        <a:pt x="778" y="21"/>
                        <a:pt x="658" y="73"/>
                      </a:cubicBezTo>
                      <a:cubicBezTo>
                        <a:pt x="196" y="254"/>
                        <a:pt x="0" y="772"/>
                        <a:pt x="43" y="813"/>
                      </a:cubicBezTo>
                      <a:cubicBezTo>
                        <a:pt x="45" y="814"/>
                        <a:pt x="47" y="815"/>
                        <a:pt x="50" y="815"/>
                      </a:cubicBezTo>
                      <a:cubicBezTo>
                        <a:pt x="101" y="815"/>
                        <a:pt x="271" y="553"/>
                        <a:pt x="658" y="380"/>
                      </a:cubicBezTo>
                      <a:cubicBezTo>
                        <a:pt x="890" y="279"/>
                        <a:pt x="1112" y="252"/>
                        <a:pt x="1296" y="252"/>
                      </a:cubicBezTo>
                      <a:cubicBezTo>
                        <a:pt x="1496" y="252"/>
                        <a:pt x="1650" y="283"/>
                        <a:pt x="1720" y="283"/>
                      </a:cubicBezTo>
                      <a:cubicBezTo>
                        <a:pt x="1746" y="283"/>
                        <a:pt x="1760" y="279"/>
                        <a:pt x="1762" y="268"/>
                      </a:cubicBezTo>
                      <a:cubicBezTo>
                        <a:pt x="1774" y="225"/>
                        <a:pt x="1420" y="0"/>
                        <a:pt x="1022"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48" name="Google Shape;2446;p53"/>
                <p:cNvSpPr/>
                <p:nvPr/>
              </p:nvSpPr>
              <p:spPr>
                <a:xfrm flipH="1">
                  <a:off x="4783556" y="1162619"/>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49" name="Google Shape;2447;p53"/>
                <p:cNvSpPr/>
                <p:nvPr/>
              </p:nvSpPr>
              <p:spPr>
                <a:xfrm flipH="1">
                  <a:off x="4667694" y="1162619"/>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nvGrpSpPr>
              <p:cNvPr id="13" name="Google Shape;2448;p53"/>
              <p:cNvGrpSpPr/>
              <p:nvPr/>
            </p:nvGrpSpPr>
            <p:grpSpPr>
              <a:xfrm>
                <a:off x="6805344" y="758844"/>
                <a:ext cx="239622" cy="56822"/>
                <a:chOff x="4667694" y="1162619"/>
                <a:chExt cx="239622" cy="56822"/>
              </a:xfrm>
            </p:grpSpPr>
            <p:sp>
              <p:nvSpPr>
                <p:cNvPr id="44" name="Google Shape;2449;p53"/>
                <p:cNvSpPr/>
                <p:nvPr/>
              </p:nvSpPr>
              <p:spPr>
                <a:xfrm flipH="1">
                  <a:off x="4783556" y="1162619"/>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45" name="Google Shape;2450;p53"/>
                <p:cNvSpPr/>
                <p:nvPr/>
              </p:nvSpPr>
              <p:spPr>
                <a:xfrm flipH="1">
                  <a:off x="4667694" y="1162619"/>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grpSp>
          <p:nvGrpSpPr>
            <p:cNvPr id="14" name="Google Shape;2451;p53"/>
            <p:cNvGrpSpPr/>
            <p:nvPr/>
          </p:nvGrpSpPr>
          <p:grpSpPr>
            <a:xfrm flipH="1">
              <a:off x="7896510" y="377344"/>
              <a:ext cx="239622" cy="56822"/>
              <a:chOff x="4667694" y="1162619"/>
              <a:chExt cx="239622" cy="56822"/>
            </a:xfrm>
          </p:grpSpPr>
          <p:sp>
            <p:nvSpPr>
              <p:cNvPr id="40" name="Google Shape;2452;p53"/>
              <p:cNvSpPr/>
              <p:nvPr/>
            </p:nvSpPr>
            <p:spPr>
              <a:xfrm flipH="1">
                <a:off x="4783556" y="1162619"/>
                <a:ext cx="123761" cy="56822"/>
              </a:xfrm>
              <a:custGeom>
                <a:avLst/>
                <a:gdLst/>
                <a:ahLst/>
                <a:cxnLst/>
                <a:rect l="l" t="t" r="r" b="b"/>
                <a:pathLst>
                  <a:path w="893" h="410" extrusionOk="0">
                    <a:moveTo>
                      <a:pt x="388" y="0"/>
                    </a:moveTo>
                    <a:cubicBezTo>
                      <a:pt x="186" y="0"/>
                      <a:pt x="1" y="110"/>
                      <a:pt x="11" y="142"/>
                    </a:cubicBezTo>
                    <a:cubicBezTo>
                      <a:pt x="11" y="146"/>
                      <a:pt x="17" y="147"/>
                      <a:pt x="26" y="147"/>
                    </a:cubicBezTo>
                    <a:cubicBezTo>
                      <a:pt x="57" y="147"/>
                      <a:pt x="133" y="132"/>
                      <a:pt x="232" y="132"/>
                    </a:cubicBezTo>
                    <a:cubicBezTo>
                      <a:pt x="326" y="132"/>
                      <a:pt x="441" y="146"/>
                      <a:pt x="557" y="198"/>
                    </a:cubicBezTo>
                    <a:cubicBezTo>
                      <a:pt x="757" y="278"/>
                      <a:pt x="843" y="409"/>
                      <a:pt x="863" y="409"/>
                    </a:cubicBezTo>
                    <a:cubicBezTo>
                      <a:pt x="864" y="409"/>
                      <a:pt x="864" y="409"/>
                      <a:pt x="865" y="408"/>
                    </a:cubicBezTo>
                    <a:cubicBezTo>
                      <a:pt x="893" y="380"/>
                      <a:pt x="781" y="129"/>
                      <a:pt x="557" y="30"/>
                    </a:cubicBezTo>
                    <a:cubicBezTo>
                      <a:pt x="502" y="9"/>
                      <a:pt x="444" y="0"/>
                      <a:pt x="388"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sp>
            <p:nvSpPr>
              <p:cNvPr id="41" name="Google Shape;2453;p53"/>
              <p:cNvSpPr/>
              <p:nvPr/>
            </p:nvSpPr>
            <p:spPr>
              <a:xfrm flipH="1">
                <a:off x="4667694" y="1162619"/>
                <a:ext cx="123622" cy="56822"/>
              </a:xfrm>
              <a:custGeom>
                <a:avLst/>
                <a:gdLst/>
                <a:ahLst/>
                <a:cxnLst/>
                <a:rect l="l" t="t" r="r" b="b"/>
                <a:pathLst>
                  <a:path w="892" h="410" extrusionOk="0">
                    <a:moveTo>
                      <a:pt x="505" y="0"/>
                    </a:moveTo>
                    <a:cubicBezTo>
                      <a:pt x="449" y="0"/>
                      <a:pt x="391" y="9"/>
                      <a:pt x="336" y="30"/>
                    </a:cubicBezTo>
                    <a:cubicBezTo>
                      <a:pt x="97" y="129"/>
                      <a:pt x="0" y="380"/>
                      <a:pt x="28" y="408"/>
                    </a:cubicBezTo>
                    <a:cubicBezTo>
                      <a:pt x="29" y="409"/>
                      <a:pt x="29" y="409"/>
                      <a:pt x="30" y="409"/>
                    </a:cubicBezTo>
                    <a:cubicBezTo>
                      <a:pt x="49" y="409"/>
                      <a:pt x="135" y="278"/>
                      <a:pt x="336" y="198"/>
                    </a:cubicBezTo>
                    <a:cubicBezTo>
                      <a:pt x="453" y="146"/>
                      <a:pt x="567" y="132"/>
                      <a:pt x="660" y="132"/>
                    </a:cubicBezTo>
                    <a:cubicBezTo>
                      <a:pt x="760" y="132"/>
                      <a:pt x="836" y="147"/>
                      <a:pt x="866" y="147"/>
                    </a:cubicBezTo>
                    <a:cubicBezTo>
                      <a:pt x="875" y="147"/>
                      <a:pt x="880" y="146"/>
                      <a:pt x="880" y="142"/>
                    </a:cubicBezTo>
                    <a:cubicBezTo>
                      <a:pt x="892" y="110"/>
                      <a:pt x="707" y="0"/>
                      <a:pt x="505" y="0"/>
                    </a:cubicBezTo>
                    <a:close/>
                  </a:path>
                </a:pathLst>
              </a:custGeom>
              <a:solidFill>
                <a:srgbClr val="91B7B6"/>
              </a:solidFill>
              <a:ln>
                <a:noFill/>
              </a:ln>
            </p:spPr>
            <p:txBody>
              <a:bodyPr spcFirstLastPara="1" wrap="square" lIns="68569" tIns="68569" rIns="68569" bIns="68569" anchor="ctr" anchorCtr="0">
                <a:noAutofit/>
              </a:bodyPr>
              <a:lstStyle/>
              <a:p>
                <a:endParaRPr sz="1350"/>
              </a:p>
            </p:txBody>
          </p:sp>
        </p:grpSp>
      </p:grpSp>
      <p:sp>
        <p:nvSpPr>
          <p:cNvPr id="50" name="Câu hỏi">
            <a:extLst>
              <a:ext uri="{FF2B5EF4-FFF2-40B4-BE49-F238E27FC236}">
                <a16:creationId xmlns="" xmlns:a16="http://schemas.microsoft.com/office/drawing/2014/main" id="{4ADFFF1A-F500-CC57-185E-00F4826D0836}"/>
              </a:ext>
            </a:extLst>
          </p:cNvPr>
          <p:cNvSpPr/>
          <p:nvPr/>
        </p:nvSpPr>
        <p:spPr>
          <a:xfrm>
            <a:off x="684739" y="1580655"/>
            <a:ext cx="7696178" cy="137589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50000"/>
              </a:lnSpc>
            </a:pPr>
            <a:r>
              <a:rPr lang="vi-VN" sz="2025" b="1" noProof="1">
                <a:solidFill>
                  <a:srgbClr val="000000"/>
                </a:solidFill>
                <a:cs typeface="Arial" panose="020B0604020202020204" pitchFamily="34" charset="0"/>
              </a:rPr>
              <a:t>Câu </a:t>
            </a:r>
            <a:r>
              <a:rPr lang="en-US" sz="2025" b="1" noProof="1">
                <a:solidFill>
                  <a:srgbClr val="000000"/>
                </a:solidFill>
                <a:cs typeface="Arial" panose="020B0604020202020204" pitchFamily="34" charset="0"/>
              </a:rPr>
              <a:t>5: </a:t>
            </a:r>
            <a:r>
              <a:rPr lang="en-US" sz="2100" dirty="0" err="1">
                <a:solidFill>
                  <a:schemeClr val="tx1"/>
                </a:solidFill>
                <a:latin typeface="Times New Roman" pitchFamily="18" charset="0"/>
                <a:cs typeface="Times New Roman" pitchFamily="18" charset="0"/>
              </a:rPr>
              <a:t>Các</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nước</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Đông</a:t>
            </a:r>
            <a:r>
              <a:rPr lang="en-US" sz="2100" dirty="0">
                <a:solidFill>
                  <a:schemeClr val="tx1"/>
                </a:solidFill>
                <a:latin typeface="Times New Roman" pitchFamily="18" charset="0"/>
                <a:cs typeface="Times New Roman" pitchFamily="18" charset="0"/>
              </a:rPr>
              <a:t> Nam Á </a:t>
            </a:r>
            <a:r>
              <a:rPr lang="en-US" sz="2100" dirty="0" err="1">
                <a:solidFill>
                  <a:schemeClr val="tx1"/>
                </a:solidFill>
                <a:latin typeface="Times New Roman" pitchFamily="18" charset="0"/>
                <a:cs typeface="Times New Roman" pitchFamily="18" charset="0"/>
              </a:rPr>
              <a:t>có</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nhiều</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loại</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khoáng</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sản</a:t>
            </a:r>
            <a:r>
              <a:rPr lang="en-US" sz="2100" dirty="0">
                <a:solidFill>
                  <a:schemeClr val="tx1"/>
                </a:solidFill>
                <a:latin typeface="Times New Roman" pitchFamily="18" charset="0"/>
                <a:cs typeface="Times New Roman" pitchFamily="18" charset="0"/>
              </a:rPr>
              <a:t> do</a:t>
            </a:r>
          </a:p>
          <a:p>
            <a:pPr algn="ctr">
              <a:lnSpc>
                <a:spcPct val="150000"/>
              </a:lnSpc>
            </a:pPr>
            <a:endParaRPr lang="vi-VN" sz="2025" noProof="1">
              <a:solidFill>
                <a:srgbClr val="000000"/>
              </a:solidFill>
              <a:cs typeface="Arial" panose="020B0604020202020204" pitchFamily="34" charset="0"/>
            </a:endParaRPr>
          </a:p>
        </p:txBody>
      </p:sp>
      <p:sp>
        <p:nvSpPr>
          <p:cNvPr id="51" name="Đáp án đúng">
            <a:extLst>
              <a:ext uri="{FF2B5EF4-FFF2-40B4-BE49-F238E27FC236}">
                <a16:creationId xmlns="" xmlns:a16="http://schemas.microsoft.com/office/drawing/2014/main" id="{8B66CBE4-2DB9-BCF7-D1C4-281B894BFE17}"/>
              </a:ext>
            </a:extLst>
          </p:cNvPr>
          <p:cNvSpPr/>
          <p:nvPr/>
        </p:nvSpPr>
        <p:spPr>
          <a:xfrm>
            <a:off x="4526546" y="4335751"/>
            <a:ext cx="4287254" cy="97015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en-US" noProof="1">
                <a:solidFill>
                  <a:srgbClr val="000000"/>
                </a:solidFill>
                <a:latin typeface="Arial" panose="020B0604020202020204" pitchFamily="34" charset="0"/>
                <a:cs typeface="Arial" panose="020B0604020202020204" pitchFamily="34" charset="0"/>
              </a:rPr>
              <a:t>D. </a:t>
            </a:r>
            <a:r>
              <a:rPr lang="en-US" sz="2100" dirty="0" err="1">
                <a:solidFill>
                  <a:schemeClr val="tx1"/>
                </a:solidFill>
                <a:latin typeface="Times New Roman" pitchFamily="18" charset="0"/>
                <a:cs typeface="Times New Roman" pitchFamily="18" charset="0"/>
              </a:rPr>
              <a:t>nằm</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trong</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vành</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đai</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sinh</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khoáng</a:t>
            </a:r>
            <a:r>
              <a:rPr lang="en-US" sz="2100" dirty="0">
                <a:solidFill>
                  <a:schemeClr val="tx1"/>
                </a:solidFill>
                <a:latin typeface="Times New Roman" pitchFamily="18" charset="0"/>
                <a:cs typeface="Times New Roman" pitchFamily="18" charset="0"/>
              </a:rPr>
              <a:t>. </a:t>
            </a:r>
          </a:p>
          <a:p>
            <a:pPr algn="just">
              <a:lnSpc>
                <a:spcPct val="150000"/>
              </a:lnSpc>
            </a:pPr>
            <a:endParaRPr lang="vi-VN" noProof="1">
              <a:solidFill>
                <a:srgbClr val="000000"/>
              </a:solidFill>
              <a:latin typeface="Arial" panose="020B0604020202020204" pitchFamily="34" charset="0"/>
              <a:cs typeface="Arial" panose="020B0604020202020204" pitchFamily="34" charset="0"/>
            </a:endParaRPr>
          </a:p>
        </p:txBody>
      </p:sp>
      <p:sp>
        <p:nvSpPr>
          <p:cNvPr id="52" name="Đáp án sai 1">
            <a:extLst>
              <a:ext uri="{FF2B5EF4-FFF2-40B4-BE49-F238E27FC236}">
                <a16:creationId xmlns="" xmlns:a16="http://schemas.microsoft.com/office/drawing/2014/main" id="{3FCD9830-5FD1-BD44-878B-228BD96CE996}"/>
              </a:ext>
            </a:extLst>
          </p:cNvPr>
          <p:cNvSpPr/>
          <p:nvPr/>
        </p:nvSpPr>
        <p:spPr>
          <a:xfrm>
            <a:off x="262467" y="4281011"/>
            <a:ext cx="4197692" cy="97015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en-US" noProof="1">
                <a:solidFill>
                  <a:schemeClr val="tx1"/>
                </a:solidFill>
                <a:latin typeface="Arial" panose="020B0604020202020204" pitchFamily="34" charset="0"/>
                <a:cs typeface="Arial" panose="020B0604020202020204" pitchFamily="34" charset="0"/>
              </a:rPr>
              <a:t>B. </a:t>
            </a:r>
            <a:r>
              <a:rPr lang="en-US" sz="2100" dirty="0" err="1">
                <a:solidFill>
                  <a:schemeClr val="tx1"/>
                </a:solidFill>
                <a:latin typeface="Times New Roman" pitchFamily="18" charset="0"/>
                <a:cs typeface="Times New Roman" pitchFamily="18" charset="0"/>
              </a:rPr>
              <a:t>tiếp</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giáp</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với</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vùng</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biển</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rộng</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lớn</a:t>
            </a:r>
            <a:r>
              <a:rPr lang="en-US" sz="2100" dirty="0">
                <a:solidFill>
                  <a:schemeClr val="tx1"/>
                </a:solidFill>
                <a:latin typeface="Times New Roman" pitchFamily="18" charset="0"/>
                <a:cs typeface="Times New Roman" pitchFamily="18" charset="0"/>
              </a:rPr>
              <a:t>.</a:t>
            </a:r>
            <a:endParaRPr lang="vi-VN" sz="2100" noProof="1">
              <a:solidFill>
                <a:schemeClr val="tx1"/>
              </a:solidFill>
              <a:latin typeface="Times New Roman" pitchFamily="18" charset="0"/>
              <a:cs typeface="Times New Roman" pitchFamily="18" charset="0"/>
            </a:endParaRPr>
          </a:p>
        </p:txBody>
      </p:sp>
      <p:sp>
        <p:nvSpPr>
          <p:cNvPr id="53" name="Đáp án sai 2">
            <a:extLst>
              <a:ext uri="{FF2B5EF4-FFF2-40B4-BE49-F238E27FC236}">
                <a16:creationId xmlns="" xmlns:a16="http://schemas.microsoft.com/office/drawing/2014/main" id="{6A919885-0285-0403-1E09-FA94D8BC080B}"/>
              </a:ext>
            </a:extLst>
          </p:cNvPr>
          <p:cNvSpPr/>
          <p:nvPr/>
        </p:nvSpPr>
        <p:spPr>
          <a:xfrm>
            <a:off x="287867" y="3159104"/>
            <a:ext cx="4142308" cy="97015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en-US" sz="2025" noProof="1">
                <a:solidFill>
                  <a:schemeClr val="tx1"/>
                </a:solidFill>
                <a:latin typeface="Arial" panose="020B0604020202020204" pitchFamily="34" charset="0"/>
                <a:cs typeface="Arial" panose="020B0604020202020204" pitchFamily="34" charset="0"/>
              </a:rPr>
              <a:t>A. </a:t>
            </a:r>
            <a:r>
              <a:rPr lang="en-US" sz="2100" dirty="0" err="1">
                <a:solidFill>
                  <a:schemeClr val="tx1"/>
                </a:solidFill>
                <a:latin typeface="Times New Roman" pitchFamily="18" charset="0"/>
                <a:cs typeface="Times New Roman" pitchFamily="18" charset="0"/>
              </a:rPr>
              <a:t>có</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khí</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hậu</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nhiệt</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đới</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gió</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mùa</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ẩm</a:t>
            </a:r>
            <a:r>
              <a:rPr lang="en-US" sz="2100" dirty="0">
                <a:solidFill>
                  <a:schemeClr val="tx1"/>
                </a:solidFill>
                <a:latin typeface="Times New Roman" pitchFamily="18" charset="0"/>
                <a:cs typeface="Times New Roman" pitchFamily="18" charset="0"/>
              </a:rPr>
              <a:t>.</a:t>
            </a:r>
            <a:endParaRPr lang="vi-VN" sz="2025" noProof="1">
              <a:solidFill>
                <a:schemeClr val="tx1"/>
              </a:solidFill>
              <a:latin typeface="Times New Roman" pitchFamily="18" charset="0"/>
              <a:cs typeface="Times New Roman" pitchFamily="18" charset="0"/>
            </a:endParaRPr>
          </a:p>
        </p:txBody>
      </p:sp>
      <p:sp>
        <p:nvSpPr>
          <p:cNvPr id="54" name="Đáp án sai 3">
            <a:extLst>
              <a:ext uri="{FF2B5EF4-FFF2-40B4-BE49-F238E27FC236}">
                <a16:creationId xmlns="" xmlns:a16="http://schemas.microsoft.com/office/drawing/2014/main" id="{2E7D83A4-3758-8699-4DD0-010A80780539}"/>
              </a:ext>
            </a:extLst>
          </p:cNvPr>
          <p:cNvSpPr/>
          <p:nvPr/>
        </p:nvSpPr>
        <p:spPr>
          <a:xfrm>
            <a:off x="4529470" y="3083984"/>
            <a:ext cx="4343597" cy="102446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just">
              <a:lnSpc>
                <a:spcPct val="150000"/>
              </a:lnSpc>
            </a:pPr>
            <a:r>
              <a:rPr lang="en-US" noProof="1">
                <a:solidFill>
                  <a:schemeClr val="tx1"/>
                </a:solidFill>
                <a:latin typeface="Arial" panose="020B0604020202020204" pitchFamily="34" charset="0"/>
                <a:cs typeface="Arial" panose="020B0604020202020204" pitchFamily="34" charset="0"/>
              </a:rPr>
              <a:t>C.</a:t>
            </a:r>
            <a:r>
              <a:rPr lang="en-US" sz="2100" noProof="1">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có</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nhiều</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dạng</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địa</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hình</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khác</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nhau</a:t>
            </a:r>
            <a:r>
              <a:rPr lang="en-US" sz="2100" dirty="0">
                <a:solidFill>
                  <a:schemeClr val="tx1"/>
                </a:solidFill>
                <a:latin typeface="Times New Roman" pitchFamily="18" charset="0"/>
                <a:cs typeface="Times New Roman" pitchFamily="18" charset="0"/>
              </a:rPr>
              <a:t>.</a:t>
            </a:r>
          </a:p>
          <a:p>
            <a:pPr algn="just">
              <a:lnSpc>
                <a:spcPct val="150000"/>
              </a:lnSpc>
            </a:pPr>
            <a:endParaRPr lang="vi-VN" noProof="1">
              <a:solidFill>
                <a:schemeClr val="tx1"/>
              </a:solidFill>
              <a:latin typeface="Arial" panose="020B0604020202020204" pitchFamily="34" charset="0"/>
              <a:cs typeface="Arial" panose="020B0604020202020204" pitchFamily="34" charset="0"/>
            </a:endParaRPr>
          </a:p>
        </p:txBody>
      </p:sp>
      <p:pic>
        <p:nvPicPr>
          <p:cNvPr id="55"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5466318" y="-839452"/>
            <a:ext cx="487363" cy="487363"/>
          </a:xfrm>
          <a:prstGeom prst="rect">
            <a:avLst/>
          </a:prstGeom>
        </p:spPr>
      </p:pic>
      <p:pic>
        <p:nvPicPr>
          <p:cNvPr id="56" name="Picture 5">
            <a:extLst>
              <a:ext uri="{FF2B5EF4-FFF2-40B4-BE49-F238E27FC236}">
                <a16:creationId xmlns="" xmlns:a16="http://schemas.microsoft.com/office/drawing/2014/main" id="{31EA41D2-9796-7E4F-2882-9DC49D5A8C0A}"/>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a:off x="7722796" y="4390697"/>
            <a:ext cx="853046" cy="742494"/>
          </a:xfrm>
          <a:prstGeom prst="rect">
            <a:avLst/>
          </a:prstGeom>
        </p:spPr>
      </p:pic>
      <p:pic>
        <p:nvPicPr>
          <p:cNvPr id="57" name="Picture 56">
            <a:extLst>
              <a:ext uri="{FF2B5EF4-FFF2-40B4-BE49-F238E27FC236}">
                <a16:creationId xmlns="" xmlns:a16="http://schemas.microsoft.com/office/drawing/2014/main" id="{4B31FD67-694B-8D1E-89C7-5C3C61578F68}"/>
              </a:ext>
            </a:extLst>
          </p:cNvPr>
          <p:cNvPicPr>
            <a:picLocks noChangeAspect="1"/>
          </p:cNvPicPr>
          <p:nvPr/>
        </p:nvPicPr>
        <p:blipFill>
          <a:blip r:embed="rId10">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3782435" y="3240758"/>
            <a:ext cx="850122" cy="757381"/>
          </a:xfrm>
          <a:prstGeom prst="rect">
            <a:avLst/>
          </a:prstGeom>
        </p:spPr>
      </p:pic>
      <p:pic>
        <p:nvPicPr>
          <p:cNvPr id="58"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0">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7725720" y="3268364"/>
            <a:ext cx="825614" cy="757381"/>
          </a:xfrm>
          <a:prstGeom prst="rect">
            <a:avLst/>
          </a:prstGeom>
        </p:spPr>
      </p:pic>
      <p:pic>
        <p:nvPicPr>
          <p:cNvPr id="59"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0">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3787020" y="4438195"/>
            <a:ext cx="850122" cy="757381"/>
          </a:xfrm>
          <a:prstGeom prst="rect">
            <a:avLst/>
          </a:prstGeom>
        </p:spPr>
      </p:pic>
      <p:pic>
        <p:nvPicPr>
          <p:cNvPr id="60"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videoFile r:link="rId1"/>
            <p:extLst>
              <p:ext uri="{DAA4B4D4-6D71-4841-9C94-3DE7FCFB9230}">
                <p14:media xmlns="" xmlns:p14="http://schemas.microsoft.com/office/powerpoint/2010/main" r:embed="rId12"/>
              </p:ext>
            </p:extLst>
          </p:nvPr>
        </p:nvPicPr>
        <p:blipFill>
          <a:blip r:embed="rId5" cstate="print"/>
          <a:stretch>
            <a:fillRect/>
          </a:stretch>
        </p:blipFill>
        <p:spPr>
          <a:xfrm>
            <a:off x="6793181" y="-839452"/>
            <a:ext cx="487363" cy="487363"/>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1"/>
                                        </p:tgtEl>
                                        <p:attrNameLst>
                                          <p:attrName>fillcolor</p:attrName>
                                        </p:attrNameLst>
                                      </p:cBhvr>
                                      <p:to>
                                        <a:srgbClr val="92D050"/>
                                      </p:to>
                                    </p:animClr>
                                    <p:set>
                                      <p:cBhvr>
                                        <p:cTn id="29" dur="500" fill="hold"/>
                                        <p:tgtEl>
                                          <p:spTgt spid="51"/>
                                        </p:tgtEl>
                                        <p:attrNameLst>
                                          <p:attrName>fill.type</p:attrName>
                                        </p:attrNameLst>
                                      </p:cBhvr>
                                      <p:to>
                                        <p:strVal val="solid"/>
                                      </p:to>
                                    </p:set>
                                    <p:set>
                                      <p:cBhvr>
                                        <p:cTn id="30" dur="500" fill="hold"/>
                                        <p:tgtEl>
                                          <p:spTgt spid="5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55"/>
                                        </p:tgtEl>
                                      </p:cBhvr>
                                    </p:cmd>
                                  </p:childTnLst>
                                </p:cTn>
                              </p:par>
                              <p:par>
                                <p:cTn id="33" presetID="1" presetClass="entr" presetSubtype="0" fill="hold" nodeType="withEffect">
                                  <p:stCondLst>
                                    <p:cond delay="0"/>
                                  </p:stCondLst>
                                  <p:childTnLst>
                                    <p:set>
                                      <p:cBhvr>
                                        <p:cTn id="34" dur="1" fill="hold">
                                          <p:stCondLst>
                                            <p:cond delay="9"/>
                                          </p:stCondLst>
                                        </p:cTn>
                                        <p:tgtEl>
                                          <p:spTgt spid="56"/>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1"/>
                                        </p:tgtEl>
                                      </p:cBhvr>
                                    </p:animEffect>
                                    <p:animScale>
                                      <p:cBhvr>
                                        <p:cTn id="37" dur="250" autoRev="1" fill="hold"/>
                                        <p:tgtEl>
                                          <p:spTgt spid="51"/>
                                        </p:tgtEl>
                                      </p:cBhvr>
                                      <p:by x="105000" y="105000"/>
                                    </p:animScale>
                                  </p:childTnLst>
                                </p:cTn>
                              </p:par>
                            </p:childTnLst>
                          </p:cTn>
                        </p:par>
                      </p:childTnLst>
                    </p:cTn>
                  </p:par>
                </p:childTnLst>
              </p:cTn>
              <p:nextCondLst>
                <p:cond evt="onClick" delay="0">
                  <p:tgtEl>
                    <p:spTgt spid="51"/>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52"/>
                                        </p:tgtEl>
                                        <p:attrNameLst>
                                          <p:attrName>fillcolor</p:attrName>
                                        </p:attrNameLst>
                                      </p:cBhvr>
                                      <p:to>
                                        <a:srgbClr val="D99694"/>
                                      </p:to>
                                    </p:animClr>
                                    <p:set>
                                      <p:cBhvr>
                                        <p:cTn id="43" dur="500" fill="hold"/>
                                        <p:tgtEl>
                                          <p:spTgt spid="52"/>
                                        </p:tgtEl>
                                        <p:attrNameLst>
                                          <p:attrName>fill.type</p:attrName>
                                        </p:attrNameLst>
                                      </p:cBhvr>
                                      <p:to>
                                        <p:strVal val="solid"/>
                                      </p:to>
                                    </p:set>
                                    <p:set>
                                      <p:cBhvr>
                                        <p:cTn id="44" dur="500" fill="hold"/>
                                        <p:tgtEl>
                                          <p:spTgt spid="52"/>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60"/>
                                        </p:tgtEl>
                                      </p:cBhvr>
                                    </p:cmd>
                                  </p:childTnLst>
                                </p:cTn>
                              </p:par>
                              <p:par>
                                <p:cTn id="47" presetID="1"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52"/>
                                        </p:tgtEl>
                                      </p:cBhvr>
                                    </p:animEffect>
                                    <p:animScale>
                                      <p:cBhvr>
                                        <p:cTn id="51" dur="250" autoRev="1" fill="hold"/>
                                        <p:tgtEl>
                                          <p:spTgt spid="52"/>
                                        </p:tgtEl>
                                      </p:cBhvr>
                                      <p:by x="105000" y="105000"/>
                                    </p:animScale>
                                  </p:childTnLst>
                                </p:cTn>
                              </p:par>
                            </p:childTnLst>
                          </p:cTn>
                        </p:par>
                      </p:childTnLst>
                    </p:cTn>
                  </p:par>
                </p:childTnLst>
              </p:cTn>
              <p:nextCondLst>
                <p:cond evt="onClick" delay="0">
                  <p:tgtEl>
                    <p:spTgt spid="52"/>
                  </p:tgtEl>
                </p:cond>
              </p:nextCondLst>
            </p:seq>
            <p:seq concurrent="1" nextAc="seek">
              <p:cTn id="52" restart="whenNotActive" fill="hold" evtFilter="cancelBubble" nodeType="interactiveSeq">
                <p:stCondLst>
                  <p:cond evt="onClick" delay="0">
                    <p:tgtEl>
                      <p:spTgt spid="5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53"/>
                                        </p:tgtEl>
                                        <p:attrNameLst>
                                          <p:attrName>fillcolor</p:attrName>
                                        </p:attrNameLst>
                                      </p:cBhvr>
                                      <p:to>
                                        <a:srgbClr val="D99694"/>
                                      </p:to>
                                    </p:animClr>
                                    <p:set>
                                      <p:cBhvr>
                                        <p:cTn id="57" dur="500" fill="hold"/>
                                        <p:tgtEl>
                                          <p:spTgt spid="53"/>
                                        </p:tgtEl>
                                        <p:attrNameLst>
                                          <p:attrName>fill.type</p:attrName>
                                        </p:attrNameLst>
                                      </p:cBhvr>
                                      <p:to>
                                        <p:strVal val="solid"/>
                                      </p:to>
                                    </p:set>
                                    <p:set>
                                      <p:cBhvr>
                                        <p:cTn id="58" dur="500" fill="hold"/>
                                        <p:tgtEl>
                                          <p:spTgt spid="53"/>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60"/>
                                        </p:tgtEl>
                                      </p:cBhvr>
                                    </p:cmd>
                                  </p:childTnLst>
                                </p:cTn>
                              </p:par>
                              <p:par>
                                <p:cTn id="61" presetID="1" presetClass="entr" presetSubtype="0" fill="hold" nodeType="withEffect">
                                  <p:stCondLst>
                                    <p:cond delay="0"/>
                                  </p:stCondLst>
                                  <p:childTnLst>
                                    <p:set>
                                      <p:cBhvr>
                                        <p:cTn id="62" dur="1" fill="hold">
                                          <p:stCondLst>
                                            <p:cond delay="9"/>
                                          </p:stCondLst>
                                        </p:cTn>
                                        <p:tgtEl>
                                          <p:spTgt spid="57"/>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53"/>
                                        </p:tgtEl>
                                      </p:cBhvr>
                                    </p:animEffect>
                                    <p:animScale>
                                      <p:cBhvr>
                                        <p:cTn id="65" dur="250" autoRev="1" fill="hold"/>
                                        <p:tgtEl>
                                          <p:spTgt spid="53"/>
                                        </p:tgtEl>
                                      </p:cBhvr>
                                      <p:by x="105000" y="105000"/>
                                    </p:animScale>
                                  </p:childTnLst>
                                </p:cTn>
                              </p:par>
                            </p:childTnLst>
                          </p:cTn>
                        </p:par>
                      </p:childTnLst>
                    </p:cTn>
                  </p:par>
                </p:childTnLst>
              </p:cTn>
              <p:nextCondLst>
                <p:cond evt="onClick" delay="0">
                  <p:tgtEl>
                    <p:spTgt spid="53"/>
                  </p:tgtEl>
                </p:cond>
              </p:nextCondLst>
            </p:seq>
            <p:seq concurrent="1" nextAc="seek">
              <p:cTn id="66" restart="whenNotActive" fill="hold" evtFilter="cancelBubble" nodeType="interactiveSeq">
                <p:stCondLst>
                  <p:cond evt="onClick" delay="0">
                    <p:tgtEl>
                      <p:spTgt spid="5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54"/>
                                        </p:tgtEl>
                                        <p:attrNameLst>
                                          <p:attrName>fillcolor</p:attrName>
                                        </p:attrNameLst>
                                      </p:cBhvr>
                                      <p:to>
                                        <a:srgbClr val="D99694"/>
                                      </p:to>
                                    </p:animClr>
                                    <p:set>
                                      <p:cBhvr>
                                        <p:cTn id="71" dur="500" fill="hold"/>
                                        <p:tgtEl>
                                          <p:spTgt spid="54"/>
                                        </p:tgtEl>
                                        <p:attrNameLst>
                                          <p:attrName>fill.type</p:attrName>
                                        </p:attrNameLst>
                                      </p:cBhvr>
                                      <p:to>
                                        <p:strVal val="solid"/>
                                      </p:to>
                                    </p:set>
                                    <p:set>
                                      <p:cBhvr>
                                        <p:cTn id="72" dur="500" fill="hold"/>
                                        <p:tgtEl>
                                          <p:spTgt spid="54"/>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60"/>
                                        </p:tgtEl>
                                      </p:cBhvr>
                                    </p:cmd>
                                  </p:childTnLst>
                                </p:cTn>
                              </p:par>
                              <p:par>
                                <p:cTn id="75" presetID="1" presetClass="entr" presetSubtype="0" fill="hold" nodeType="withEffect">
                                  <p:stCondLst>
                                    <p:cond delay="0"/>
                                  </p:stCondLst>
                                  <p:childTnLst>
                                    <p:set>
                                      <p:cBhvr>
                                        <p:cTn id="76" dur="1" fill="hold">
                                          <p:stCondLst>
                                            <p:cond delay="9"/>
                                          </p:stCondLst>
                                        </p:cTn>
                                        <p:tgtEl>
                                          <p:spTgt spid="58"/>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54"/>
                                        </p:tgtEl>
                                      </p:cBhvr>
                                    </p:animEffect>
                                    <p:animScale>
                                      <p:cBhvr>
                                        <p:cTn id="79" dur="250" autoRev="1" fill="hold"/>
                                        <p:tgtEl>
                                          <p:spTgt spid="54"/>
                                        </p:tgtEl>
                                      </p:cBhvr>
                                      <p:by x="105000" y="105000"/>
                                    </p:animScale>
                                  </p:childTnLst>
                                </p:cTn>
                              </p:par>
                            </p:childTnLst>
                          </p:cTn>
                        </p:par>
                      </p:childTnLst>
                    </p:cTn>
                  </p:par>
                </p:childTnLst>
              </p:cTn>
              <p:nextCondLst>
                <p:cond evt="onClick" delay="0">
                  <p:tgtEl>
                    <p:spTgt spid="54"/>
                  </p:tgtEl>
                </p:cond>
              </p:nextCondLst>
            </p:seq>
            <p:video>
              <p:cMediaNode vol="80000">
                <p:cTn id="80" fill="hold" display="0">
                  <p:stCondLst>
                    <p:cond delay="indefinite"/>
                  </p:stCondLst>
                  <p:endCondLst>
                    <p:cond evt="onStopAudio" delay="0">
                      <p:tgtEl>
                        <p:sldTgt/>
                      </p:tgtEl>
                    </p:cond>
                  </p:endCondLst>
                </p:cTn>
                <p:tgtEl>
                  <p:spTgt spid="55"/>
                </p:tgtEl>
              </p:cMediaNode>
            </p:video>
            <p:video>
              <p:cMediaNode vol="80000">
                <p:cTn id="81" fill="hold" display="0">
                  <p:stCondLst>
                    <p:cond delay="indefinite"/>
                  </p:stCondLst>
                  <p:endCondLst>
                    <p:cond evt="onStopAudio" delay="0">
                      <p:tgtEl>
                        <p:sldTgt/>
                      </p:tgtEl>
                    </p:cond>
                  </p:endCondLst>
                </p:cTn>
                <p:tgtEl>
                  <p:spTgt spid="60"/>
                </p:tgtEl>
              </p:cMediaNode>
            </p:video>
          </p:childTnLst>
        </p:cTn>
      </p:par>
    </p:tnLst>
    <p:bldLst>
      <p:bldP spid="50" grpId="0" animBg="1"/>
      <p:bldP spid="51" grpId="0" animBg="1"/>
      <p:bldP spid="51" grpId="1" animBg="1"/>
      <p:bldP spid="52" grpId="0" animBg="1"/>
      <p:bldP spid="52" grpId="1" animBg="1"/>
      <p:bldP spid="53" grpId="0" animBg="1"/>
      <p:bldP spid="53" grpId="1" animBg="1"/>
      <p:bldP spid="54" grpId="0" animBg="1"/>
      <p:bldP spid="5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 xmlns:a14="http://schemas.microsoft.com/office/drawing/2010/main">
                  <a14:imgLayer r:embed="rId4">
                    <a14:imgEffect>
                      <a14:backgroundRemoval t="10000" b="72917" l="10000" r="71771"/>
                    </a14:imgEffect>
                  </a14:imgLayer>
                </a14:imgProps>
              </a:ext>
              <a:ext uri="{28A0092B-C50C-407E-A947-70E740481C1C}">
                <a14:useLocalDpi xmlns="" xmlns:a14="http://schemas.microsoft.com/office/drawing/2010/main" val="0"/>
              </a:ext>
            </a:extLst>
          </a:blip>
          <a:srcRect l="29090" t="24848" r="29900" b="27475"/>
          <a:stretch/>
        </p:blipFill>
        <p:spPr>
          <a:xfrm>
            <a:off x="6927" y="1249792"/>
            <a:ext cx="2288113" cy="2660073"/>
          </a:xfrm>
          <a:prstGeom prst="rect">
            <a:avLst/>
          </a:prstGeom>
        </p:spPr>
      </p:pic>
      <p:sp>
        <p:nvSpPr>
          <p:cNvPr id="4" name="TextBox 3"/>
          <p:cNvSpPr txBox="1"/>
          <p:nvPr/>
        </p:nvSpPr>
        <p:spPr>
          <a:xfrm>
            <a:off x="4419600" y="4935202"/>
            <a:ext cx="1911927"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vi-VN" sz="3200" dirty="0">
                <a:solidFill>
                  <a:prstClr val="black"/>
                </a:solidFill>
                <a:latin typeface="Times New Roman" pitchFamily="18" charset="0"/>
                <a:cs typeface="Times New Roman" pitchFamily="18" charset="0"/>
              </a:rPr>
              <a:t>Cambodia </a:t>
            </a:r>
            <a:endParaRPr lang="en-US" sz="3200" dirty="0">
              <a:solidFill>
                <a:prstClr val="black"/>
              </a:solidFill>
              <a:latin typeface="Times New Roman" pitchFamily="18" charset="0"/>
              <a:cs typeface="Times New Roman" pitchFamily="18" charset="0"/>
            </a:endParaRPr>
          </a:p>
        </p:txBody>
      </p:sp>
      <p:pic>
        <p:nvPicPr>
          <p:cNvPr id="5" name="Picture 4">
            <a:hlinkClick r:id="rId5" action="ppaction://hlinksldjump"/>
          </p:cNvPr>
          <p:cNvPicPr>
            <a:picLocks noChangeAspect="1"/>
          </p:cNvPicPr>
          <p:nvPr/>
        </p:nvPicPr>
        <p:blipFill rotWithShape="1">
          <a:blip r:embed="rId6">
            <a:extLst>
              <a:ext uri="{BEBA8EAE-BF5A-486C-A8C5-ECC9F3942E4B}">
                <a14:imgProps xmlns="" xmlns:a14="http://schemas.microsoft.com/office/drawing/2010/main">
                  <a14:imgLayer r:embed="rId7">
                    <a14:imgEffect>
                      <a14:backgroundRemoval t="57667" b="100000" l="3667" r="26111"/>
                    </a14:imgEffect>
                  </a14:imgLayer>
                </a14:imgProps>
              </a:ext>
              <a:ext uri="{28A0092B-C50C-407E-A947-70E740481C1C}">
                <a14:useLocalDpi xmlns="" xmlns:a14="http://schemas.microsoft.com/office/drawing/2010/main" val="0"/>
              </a:ext>
            </a:extLst>
          </a:blip>
          <a:srcRect l="3454" t="58182" r="74243"/>
          <a:stretch/>
        </p:blipFill>
        <p:spPr>
          <a:xfrm>
            <a:off x="7447875" y="4440409"/>
            <a:ext cx="1911927" cy="2389882"/>
          </a:xfrm>
          <a:prstGeom prst="rect">
            <a:avLst/>
          </a:prstGeom>
        </p:spPr>
      </p:pic>
      <p:pic>
        <p:nvPicPr>
          <p:cNvPr id="2050" name="Picture 2" descr="Cờ Tổ Quốc - Xưởng May Cờ Uy tín 100% Đúng Chuẩn">
            <a:extLst>
              <a:ext uri="{FF2B5EF4-FFF2-40B4-BE49-F238E27FC236}">
                <a16:creationId xmlns="" xmlns:a16="http://schemas.microsoft.com/office/drawing/2014/main" id="{71848ADA-0D26-2174-F7DE-024A0D9E5990}"/>
              </a:ext>
            </a:extLst>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2658540" y="680105"/>
            <a:ext cx="5953125" cy="38100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 name="Group 7">
            <a:extLst>
              <a:ext uri="{FF2B5EF4-FFF2-40B4-BE49-F238E27FC236}">
                <a16:creationId xmlns="" xmlns:a16="http://schemas.microsoft.com/office/drawing/2014/main" id="{CFBE2E41-00BB-57BC-A555-98A90B5EA132}"/>
              </a:ext>
            </a:extLst>
          </p:cNvPr>
          <p:cNvGrpSpPr/>
          <p:nvPr/>
        </p:nvGrpSpPr>
        <p:grpSpPr>
          <a:xfrm>
            <a:off x="2291726" y="288217"/>
            <a:ext cx="6686751" cy="4433336"/>
            <a:chOff x="2291726" y="288217"/>
            <a:chExt cx="6686751" cy="4433336"/>
          </a:xfrm>
        </p:grpSpPr>
        <p:sp>
          <p:nvSpPr>
            <p:cNvPr id="3" name="TextBox 2"/>
            <p:cNvSpPr txBox="1"/>
            <p:nvPr/>
          </p:nvSpPr>
          <p:spPr>
            <a:xfrm>
              <a:off x="2291726" y="288217"/>
              <a:ext cx="6686751" cy="443333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US" sz="3200" dirty="0">
                <a:solidFill>
                  <a:prstClr val="black"/>
                </a:solidFill>
                <a:latin typeface="Times New Roman" pitchFamily="18" charset="0"/>
                <a:cs typeface="Times New Roman" pitchFamily="18" charset="0"/>
              </a:endParaRPr>
            </a:p>
          </p:txBody>
        </p:sp>
        <p:pic>
          <p:nvPicPr>
            <p:cNvPr id="7" name="Picture 2" descr="Cờ Tổ Quốc - Xưởng May Cờ Uy tín 100% Đúng Chuẩn">
              <a:extLst>
                <a:ext uri="{FF2B5EF4-FFF2-40B4-BE49-F238E27FC236}">
                  <a16:creationId xmlns="" xmlns:a16="http://schemas.microsoft.com/office/drawing/2014/main" id="{7D08237D-4945-BE2C-1C22-A81F623A286C}"/>
                </a:ext>
              </a:extLst>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2658538" y="637035"/>
              <a:ext cx="5953125" cy="3810000"/>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312833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 xmlns:a14="http://schemas.microsoft.com/office/drawing/2010/main">
                  <a14:imgLayer r:embed="rId4">
                    <a14:imgEffect>
                      <a14:backgroundRemoval t="10000" b="72917" l="10000" r="71771"/>
                    </a14:imgEffect>
                  </a14:imgLayer>
                </a14:imgProps>
              </a:ext>
              <a:ext uri="{28A0092B-C50C-407E-A947-70E740481C1C}">
                <a14:useLocalDpi xmlns="" xmlns:a14="http://schemas.microsoft.com/office/drawing/2010/main" val="0"/>
              </a:ext>
            </a:extLst>
          </a:blip>
          <a:srcRect l="29090" t="24848" r="29900" b="27475"/>
          <a:stretch/>
        </p:blipFill>
        <p:spPr>
          <a:xfrm>
            <a:off x="6927" y="1249792"/>
            <a:ext cx="2288113" cy="2660073"/>
          </a:xfrm>
          <a:prstGeom prst="rect">
            <a:avLst/>
          </a:prstGeom>
        </p:spPr>
      </p:pic>
      <p:sp>
        <p:nvSpPr>
          <p:cNvPr id="4" name="TextBox 3"/>
          <p:cNvSpPr txBox="1"/>
          <p:nvPr/>
        </p:nvSpPr>
        <p:spPr>
          <a:xfrm>
            <a:off x="4343400" y="4440409"/>
            <a:ext cx="1911928"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vi-VN" sz="3200" dirty="0">
                <a:solidFill>
                  <a:prstClr val="black"/>
                </a:solidFill>
                <a:latin typeface="Times New Roman" pitchFamily="18" charset="0"/>
                <a:cs typeface="Times New Roman" pitchFamily="18" charset="0"/>
              </a:rPr>
              <a:t>Singapore </a:t>
            </a:r>
            <a:endParaRPr lang="en-US" sz="3200" dirty="0">
              <a:solidFill>
                <a:prstClr val="black"/>
              </a:solidFill>
              <a:latin typeface="Times New Roman" pitchFamily="18" charset="0"/>
              <a:cs typeface="Times New Roman" pitchFamily="18" charset="0"/>
            </a:endParaRPr>
          </a:p>
        </p:txBody>
      </p:sp>
      <p:pic>
        <p:nvPicPr>
          <p:cNvPr id="5" name="Picture 4">
            <a:hlinkClick r:id="rId5" action="ppaction://hlinksldjump"/>
          </p:cNvPr>
          <p:cNvPicPr>
            <a:picLocks noChangeAspect="1"/>
          </p:cNvPicPr>
          <p:nvPr/>
        </p:nvPicPr>
        <p:blipFill rotWithShape="1">
          <a:blip r:embed="rId6">
            <a:extLst>
              <a:ext uri="{BEBA8EAE-BF5A-486C-A8C5-ECC9F3942E4B}">
                <a14:imgProps xmlns="" xmlns:a14="http://schemas.microsoft.com/office/drawing/2010/main">
                  <a14:imgLayer r:embed="rId7">
                    <a14:imgEffect>
                      <a14:backgroundRemoval t="57667" b="100000" l="3667" r="26111"/>
                    </a14:imgEffect>
                  </a14:imgLayer>
                </a14:imgProps>
              </a:ext>
              <a:ext uri="{28A0092B-C50C-407E-A947-70E740481C1C}">
                <a14:useLocalDpi xmlns="" xmlns:a14="http://schemas.microsoft.com/office/drawing/2010/main" val="0"/>
              </a:ext>
            </a:extLst>
          </a:blip>
          <a:srcRect l="3454" t="58182" r="74243"/>
          <a:stretch/>
        </p:blipFill>
        <p:spPr>
          <a:xfrm>
            <a:off x="7447875" y="4440409"/>
            <a:ext cx="1911927" cy="2389882"/>
          </a:xfrm>
          <a:prstGeom prst="rect">
            <a:avLst/>
          </a:prstGeom>
        </p:spPr>
      </p:pic>
      <p:grpSp>
        <p:nvGrpSpPr>
          <p:cNvPr id="6" name="Group 5">
            <a:extLst>
              <a:ext uri="{FF2B5EF4-FFF2-40B4-BE49-F238E27FC236}">
                <a16:creationId xmlns="" xmlns:a16="http://schemas.microsoft.com/office/drawing/2014/main" id="{BC0781E2-D6DA-F17C-4E98-7B3B099BC13F}"/>
              </a:ext>
            </a:extLst>
          </p:cNvPr>
          <p:cNvGrpSpPr/>
          <p:nvPr/>
        </p:nvGrpSpPr>
        <p:grpSpPr>
          <a:xfrm>
            <a:off x="2295041" y="506718"/>
            <a:ext cx="6544160" cy="3684282"/>
            <a:chOff x="2295041" y="506718"/>
            <a:chExt cx="6544160" cy="3684282"/>
          </a:xfrm>
        </p:grpSpPr>
        <p:sp>
          <p:nvSpPr>
            <p:cNvPr id="3" name="TextBox 2"/>
            <p:cNvSpPr txBox="1"/>
            <p:nvPr/>
          </p:nvSpPr>
          <p:spPr>
            <a:xfrm>
              <a:off x="2295041" y="506718"/>
              <a:ext cx="6544160" cy="368428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US" sz="3200" dirty="0">
                <a:solidFill>
                  <a:prstClr val="black"/>
                </a:solidFill>
                <a:latin typeface="Times New Roman" pitchFamily="18" charset="0"/>
                <a:cs typeface="Times New Roman" pitchFamily="18" charset="0"/>
              </a:endParaRPr>
            </a:p>
          </p:txBody>
        </p:sp>
        <p:pic>
          <p:nvPicPr>
            <p:cNvPr id="3074" name="Picture 2" descr="Quốc kỳ Singapore – Wikipedia tiếng Việt">
              <a:extLst>
                <a:ext uri="{FF2B5EF4-FFF2-40B4-BE49-F238E27FC236}">
                  <a16:creationId xmlns="" xmlns:a16="http://schemas.microsoft.com/office/drawing/2014/main" id="{B0D36E6E-7385-28B8-76CA-1CFD52540920}"/>
                </a:ext>
              </a:extLst>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2572699" y="743394"/>
              <a:ext cx="5988843" cy="3210930"/>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312833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 xmlns:a14="http://schemas.microsoft.com/office/drawing/2010/main">
                  <a14:imgLayer r:embed="rId4">
                    <a14:imgEffect>
                      <a14:backgroundRemoval t="10000" b="72917" l="10000" r="71771"/>
                    </a14:imgEffect>
                  </a14:imgLayer>
                </a14:imgProps>
              </a:ext>
              <a:ext uri="{28A0092B-C50C-407E-A947-70E740481C1C}">
                <a14:useLocalDpi xmlns="" xmlns:a14="http://schemas.microsoft.com/office/drawing/2010/main" val="0"/>
              </a:ext>
            </a:extLst>
          </a:blip>
          <a:srcRect l="29090" t="24848" r="29900" b="27475"/>
          <a:stretch/>
        </p:blipFill>
        <p:spPr>
          <a:xfrm>
            <a:off x="6927" y="1249792"/>
            <a:ext cx="2288113" cy="2660073"/>
          </a:xfrm>
          <a:prstGeom prst="rect">
            <a:avLst/>
          </a:prstGeom>
        </p:spPr>
      </p:pic>
      <p:sp>
        <p:nvSpPr>
          <p:cNvPr id="4" name="TextBox 3"/>
          <p:cNvSpPr txBox="1"/>
          <p:nvPr/>
        </p:nvSpPr>
        <p:spPr>
          <a:xfrm>
            <a:off x="4572000" y="4593910"/>
            <a:ext cx="1911927"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Myanmar</a:t>
            </a:r>
            <a:r>
              <a:rPr lang="vi-VN" sz="3200" dirty="0">
                <a:solidFill>
                  <a:prstClr val="black"/>
                </a:solidFill>
                <a:latin typeface="Times New Roman" pitchFamily="18" charset="0"/>
                <a:cs typeface="Times New Roman" pitchFamily="18" charset="0"/>
              </a:rPr>
              <a:t> </a:t>
            </a:r>
            <a:endParaRPr lang="en-US" sz="3200" dirty="0">
              <a:solidFill>
                <a:prstClr val="black"/>
              </a:solidFill>
              <a:latin typeface="Times New Roman" pitchFamily="18" charset="0"/>
              <a:cs typeface="Times New Roman" pitchFamily="18" charset="0"/>
            </a:endParaRPr>
          </a:p>
        </p:txBody>
      </p:sp>
      <p:pic>
        <p:nvPicPr>
          <p:cNvPr id="5" name="Picture 4">
            <a:hlinkClick r:id="rId5" action="ppaction://hlinksldjump"/>
          </p:cNvPr>
          <p:cNvPicPr>
            <a:picLocks noChangeAspect="1"/>
          </p:cNvPicPr>
          <p:nvPr/>
        </p:nvPicPr>
        <p:blipFill rotWithShape="1">
          <a:blip r:embed="rId6">
            <a:extLst>
              <a:ext uri="{BEBA8EAE-BF5A-486C-A8C5-ECC9F3942E4B}">
                <a14:imgProps xmlns="" xmlns:a14="http://schemas.microsoft.com/office/drawing/2010/main">
                  <a14:imgLayer r:embed="rId7">
                    <a14:imgEffect>
                      <a14:backgroundRemoval t="57667" b="100000" l="3667" r="26111"/>
                    </a14:imgEffect>
                  </a14:imgLayer>
                </a14:imgProps>
              </a:ext>
              <a:ext uri="{28A0092B-C50C-407E-A947-70E740481C1C}">
                <a14:useLocalDpi xmlns="" xmlns:a14="http://schemas.microsoft.com/office/drawing/2010/main" val="0"/>
              </a:ext>
            </a:extLst>
          </a:blip>
          <a:srcRect l="3454" t="58182" r="74243"/>
          <a:stretch/>
        </p:blipFill>
        <p:spPr>
          <a:xfrm>
            <a:off x="7447875" y="4440409"/>
            <a:ext cx="1911927" cy="2389882"/>
          </a:xfrm>
          <a:prstGeom prst="rect">
            <a:avLst/>
          </a:prstGeom>
        </p:spPr>
      </p:pic>
      <p:grpSp>
        <p:nvGrpSpPr>
          <p:cNvPr id="6" name="Group 6">
            <a:extLst>
              <a:ext uri="{FF2B5EF4-FFF2-40B4-BE49-F238E27FC236}">
                <a16:creationId xmlns="" xmlns:a16="http://schemas.microsoft.com/office/drawing/2014/main" id="{67F54F4F-462A-D334-504B-9D3C683BBBF7}"/>
              </a:ext>
            </a:extLst>
          </p:cNvPr>
          <p:cNvGrpSpPr/>
          <p:nvPr/>
        </p:nvGrpSpPr>
        <p:grpSpPr>
          <a:xfrm>
            <a:off x="2295040" y="486468"/>
            <a:ext cx="6539346" cy="3862245"/>
            <a:chOff x="2295040" y="486468"/>
            <a:chExt cx="6539346" cy="3862245"/>
          </a:xfrm>
        </p:grpSpPr>
        <p:sp>
          <p:nvSpPr>
            <p:cNvPr id="3" name="TextBox 2"/>
            <p:cNvSpPr txBox="1"/>
            <p:nvPr/>
          </p:nvSpPr>
          <p:spPr>
            <a:xfrm>
              <a:off x="2295040" y="486468"/>
              <a:ext cx="6539346" cy="386224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US" sz="3200" dirty="0">
                <a:solidFill>
                  <a:prstClr val="black"/>
                </a:solidFill>
                <a:latin typeface="Times New Roman" pitchFamily="18" charset="0"/>
                <a:cs typeface="Times New Roman" pitchFamily="18" charset="0"/>
              </a:endParaRPr>
            </a:p>
          </p:txBody>
        </p:sp>
        <p:pic>
          <p:nvPicPr>
            <p:cNvPr id="1026" name="Picture 2" descr="Cờ Tổ Quốc - Xưởng May Cờ Uy tín 100% Đúng Chuẩn">
              <a:extLst>
                <a:ext uri="{FF2B5EF4-FFF2-40B4-BE49-F238E27FC236}">
                  <a16:creationId xmlns="" xmlns:a16="http://schemas.microsoft.com/office/drawing/2014/main" id="{2F713294-CD31-8904-03E9-8A070A08B418}"/>
                </a:ext>
              </a:extLst>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2971800" y="609600"/>
              <a:ext cx="5334000" cy="3555074"/>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312833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256&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64&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53&quot;&gt;&lt;property id=&quot;20148&quot; value=&quot;5&quot;/&gt;&lt;property id=&quot;20300&quot; value=&quot;Slide 12&quot;/&gt;&lt;property id=&quot;20307&quot; value=&quot;267&quot;/&gt;&lt;/object&gt;&lt;/object&gt;&lt;object type=&quot;8&quot; unique_id=&quot;10026&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1562</TotalTime>
  <Words>2135</Words>
  <Application>Microsoft Office PowerPoint</Application>
  <PresentationFormat>On-screen Show (4:3)</PresentationFormat>
  <Paragraphs>325</Paragraphs>
  <Slides>68</Slides>
  <Notes>9</Notes>
  <HiddenSlides>0</HiddenSlides>
  <MMClips>12</MMClips>
  <ScaleCrop>false</ScaleCrop>
  <HeadingPairs>
    <vt:vector size="4" baseType="variant">
      <vt:variant>
        <vt:lpstr>Theme</vt:lpstr>
      </vt:variant>
      <vt:variant>
        <vt:i4>2</vt:i4>
      </vt:variant>
      <vt:variant>
        <vt:lpstr>Slide Titles</vt:lpstr>
      </vt:variant>
      <vt:variant>
        <vt:i4>68</vt:i4>
      </vt:variant>
    </vt:vector>
  </HeadingPairs>
  <TitlesOfParts>
    <vt:vector size="70" baseType="lpstr">
      <vt:lpstr>Office Theme</vt:lpstr>
      <vt:lpstr>Facet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BÀI 11: VỊ TRÍ ĐỊA LÍ, ĐIỀU KIỆN TỰ NHIÊN,  DÂN CƯ, XÃ HỘI VÀ KINH TẾ KHU VỰC ĐÔNG NAM Á</vt:lpstr>
      <vt:lpstr>MỤC TIÊU CẦN ĐẠT</vt:lpstr>
      <vt:lpstr>NỘI DUNG BÀI HỌC</vt:lpstr>
      <vt:lpstr>Trước khi vào bài học, mời các em cùng theo dõi một clip ngắn giới thiệu về Đông Nam Á để thấy được đây là khu vực có vị trí địa lí chiến lược quan trọng, giàu tài nguyên, dân cư đông, lao động dồi dào, có nền văn hóa lâu đời, đa dạng.</vt:lpstr>
      <vt:lpstr>Slide 19</vt:lpstr>
      <vt:lpstr>I. VỊ TRÍ ĐỊA LÍ VÀ ĐIỀU KIỆN TỰ NHIÊN</vt:lpstr>
      <vt:lpstr>Họat động nhóm</vt:lpstr>
      <vt:lpstr>a. Vị trí địa lí</vt:lpstr>
      <vt:lpstr>a. Vị trí địa lí</vt:lpstr>
      <vt:lpstr>b. Lãnh thổ</vt:lpstr>
      <vt:lpstr>Slide 25</vt:lpstr>
      <vt:lpstr>Slide 26</vt:lpstr>
      <vt:lpstr>c. Ý nghĩa của vị trí địa lí và lãnh thổ:</vt:lpstr>
      <vt:lpstr>Slide 28</vt:lpstr>
      <vt:lpstr>Slide 29</vt:lpstr>
      <vt:lpstr>Slide 30</vt:lpstr>
      <vt:lpstr>Slide 31</vt:lpstr>
      <vt:lpstr>Slide 32</vt:lpstr>
      <vt:lpstr>- Địa hình núi</vt:lpstr>
      <vt:lpstr>+ Địa hình cao nguyên: </vt:lpstr>
      <vt:lpstr>+ Địa hình núi ĐNA hải đảo chủ yếu là núi trẻ, có nhiều núi lửa...</vt:lpstr>
      <vt:lpstr>+ Địa hình đồng bằng</vt:lpstr>
      <vt:lpstr>+ Địa hình bờ biển</vt:lpstr>
      <vt:lpstr>Slide 38</vt:lpstr>
      <vt:lpstr>Slide 39</vt:lpstr>
      <vt:lpstr>Slide 40</vt:lpstr>
      <vt:lpstr>Slide 41</vt:lpstr>
      <vt:lpstr>Slide 42</vt:lpstr>
      <vt:lpstr>Slide 43</vt:lpstr>
      <vt:lpstr>Slide 44</vt:lpstr>
      <vt:lpstr>Slide 45</vt:lpstr>
      <vt:lpstr>Mạng lưới sông dày đặc, các sông lớn chủ yếu ở  ĐNA lục địa</vt:lpstr>
      <vt:lpstr>Slide 47</vt:lpstr>
      <vt:lpstr>Slide 48</vt:lpstr>
      <vt:lpstr>Những thuận lợi cho sự phát triển kinh tế...</vt:lpstr>
      <vt:lpstr>Những khó khăn của sông hồ</vt:lpstr>
      <vt:lpstr>Slide 51</vt:lpstr>
      <vt:lpstr>Slide 52</vt:lpstr>
      <vt:lpstr>Slide 53</vt:lpstr>
      <vt:lpstr>Slide 54</vt:lpstr>
      <vt:lpstr>Slide 55</vt:lpstr>
      <vt:lpstr>Ô nhiễm môi trường biển</vt:lpstr>
      <vt:lpstr>Tranh chấp chủ quyền trên biển</vt:lpstr>
      <vt:lpstr>Slide 58</vt:lpstr>
      <vt:lpstr>Tính đa dạng sinh học cao</vt:lpstr>
      <vt:lpstr>Tính đa dạng sinh học đang bị suy giảm</vt:lpstr>
      <vt:lpstr>Slide 61</vt:lpstr>
      <vt:lpstr>Slide 62</vt:lpstr>
      <vt:lpstr>LUYỆN TẬP</vt:lpstr>
      <vt:lpstr>Slide 64</vt:lpstr>
      <vt:lpstr>Slide 65</vt:lpstr>
      <vt:lpstr>Slide 66</vt:lpstr>
      <vt:lpstr>Slide 67</vt:lpstr>
      <vt:lpstr>Slide 68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42</cp:revision>
  <dcterms:created xsi:type="dcterms:W3CDTF">2020-04-15T08:42:43Z</dcterms:created>
  <dcterms:modified xsi:type="dcterms:W3CDTF">2025-08-27T13:46:07Z</dcterms:modified>
</cp:coreProperties>
</file>