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32"/>
  </p:notesMasterIdLst>
  <p:sldIdLst>
    <p:sldId id="298" r:id="rId2"/>
    <p:sldId id="257" r:id="rId3"/>
    <p:sldId id="256" r:id="rId4"/>
    <p:sldId id="258" r:id="rId5"/>
    <p:sldId id="259" r:id="rId6"/>
    <p:sldId id="271" r:id="rId7"/>
    <p:sldId id="262" r:id="rId8"/>
    <p:sldId id="260" r:id="rId9"/>
    <p:sldId id="299" r:id="rId10"/>
    <p:sldId id="300" r:id="rId11"/>
    <p:sldId id="261" r:id="rId12"/>
    <p:sldId id="278" r:id="rId13"/>
    <p:sldId id="301" r:id="rId14"/>
    <p:sldId id="302" r:id="rId15"/>
    <p:sldId id="303" r:id="rId16"/>
    <p:sldId id="268" r:id="rId17"/>
    <p:sldId id="264" r:id="rId18"/>
    <p:sldId id="273" r:id="rId19"/>
    <p:sldId id="304" r:id="rId20"/>
    <p:sldId id="266" r:id="rId21"/>
    <p:sldId id="265" r:id="rId22"/>
    <p:sldId id="267" r:id="rId23"/>
    <p:sldId id="263" r:id="rId24"/>
    <p:sldId id="305" r:id="rId25"/>
    <p:sldId id="306" r:id="rId26"/>
    <p:sldId id="269" r:id="rId27"/>
    <p:sldId id="274" r:id="rId28"/>
    <p:sldId id="307" r:id="rId29"/>
    <p:sldId id="272" r:id="rId30"/>
    <p:sldId id="270" r:id="rId31"/>
  </p:sldIdLst>
  <p:sldSz cx="9144000" cy="5143500" type="screen16x9"/>
  <p:notesSz cx="6858000" cy="9144000"/>
  <p:embeddedFontLst>
    <p:embeddedFont>
      <p:font typeface="Bebas Neue" charset="0"/>
      <p:regular r:id="rId33"/>
    </p:embeddedFont>
    <p:embeddedFont>
      <p:font typeface="Cambria Math" pitchFamily="18" charset="0"/>
      <p:regular r:id="rId34"/>
    </p:embeddedFont>
    <p:embeddedFont>
      <p:font typeface="Secular One" charset="-79"/>
      <p:regular r:id="rId35"/>
    </p:embeddedFont>
    <p:embeddedFont>
      <p:font typeface="Didact Gothic"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C1D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7432F9-8F9B-49E2-A517-896A1FBFEE68}">
  <a:tblStyle styleId="{597432F9-8F9B-49E2-A517-896A1FBFEE6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20" d="100"/>
          <a:sy n="120" d="100"/>
        </p:scale>
        <p:origin x="-420"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763958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107ee2aec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107ee2aec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4286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10c8d9d9a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10c8d9d9a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372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0fb8978c5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0fb8978c5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160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10fb8978c53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10fb8978c53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9053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0fb8978c53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0fb8978c53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3389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0fb8978c53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10fb8978c53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3611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0fb8978c53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10fb8978c53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870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0fb8978c5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0fb8978c5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20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0fb8978c53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0fb8978c5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1007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0fb8978c53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0fb8978c53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5625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0fb8978c53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0fb8978c53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426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10a993df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10a993df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255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0fb8978c53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0fb8978c5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0835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10fb8978c53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10fb8978c53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325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0fb8978c53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0fb8978c53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9559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107ee2aec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107ee2aec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3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107ee2aec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107ee2aec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800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10fb8978c53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10fb8978c53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174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107ee2aec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107ee2aec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0136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0fb8978c5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0fb8978c5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3265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0fb8978c5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0fb8978c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3875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10fb8978c53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2" name="Google Shape;1672;g10fb8978c53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13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6625" y="874400"/>
            <a:ext cx="4967400" cy="25563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9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6618" y="3500275"/>
            <a:ext cx="4359000" cy="4095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284000" y="1590997"/>
            <a:ext cx="6576000" cy="15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8" name="Google Shape;38;p11"/>
          <p:cNvSpPr txBox="1">
            <a:spLocks noGrp="1"/>
          </p:cNvSpPr>
          <p:nvPr>
            <p:ph type="subTitle" idx="1"/>
          </p:nvPr>
        </p:nvSpPr>
        <p:spPr>
          <a:xfrm>
            <a:off x="1284000" y="3309488"/>
            <a:ext cx="6576000" cy="41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720000" y="174277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 name="Google Shape;42;p13"/>
          <p:cNvSpPr txBox="1">
            <a:spLocks noGrp="1"/>
          </p:cNvSpPr>
          <p:nvPr>
            <p:ph type="title" idx="2" hasCustomPrompt="1"/>
          </p:nvPr>
        </p:nvSpPr>
        <p:spPr>
          <a:xfrm>
            <a:off x="1513600" y="1149600"/>
            <a:ext cx="7491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3" name="Google Shape;43;p13"/>
          <p:cNvSpPr txBox="1">
            <a:spLocks noGrp="1"/>
          </p:cNvSpPr>
          <p:nvPr>
            <p:ph type="subTitle" idx="1"/>
          </p:nvPr>
        </p:nvSpPr>
        <p:spPr>
          <a:xfrm>
            <a:off x="720000" y="221799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3403800" y="174277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 name="Google Shape;45;p13"/>
          <p:cNvSpPr txBox="1">
            <a:spLocks noGrp="1"/>
          </p:cNvSpPr>
          <p:nvPr>
            <p:ph type="title" idx="4" hasCustomPrompt="1"/>
          </p:nvPr>
        </p:nvSpPr>
        <p:spPr>
          <a:xfrm>
            <a:off x="4197463" y="1149600"/>
            <a:ext cx="7491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 name="Google Shape;46;p13"/>
          <p:cNvSpPr txBox="1">
            <a:spLocks noGrp="1"/>
          </p:cNvSpPr>
          <p:nvPr>
            <p:ph type="subTitle" idx="5"/>
          </p:nvPr>
        </p:nvSpPr>
        <p:spPr>
          <a:xfrm>
            <a:off x="3403800" y="221799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6087600" y="174277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8" name="Google Shape;48;p13"/>
          <p:cNvSpPr txBox="1">
            <a:spLocks noGrp="1"/>
          </p:cNvSpPr>
          <p:nvPr>
            <p:ph type="title" idx="7" hasCustomPrompt="1"/>
          </p:nvPr>
        </p:nvSpPr>
        <p:spPr>
          <a:xfrm>
            <a:off x="6881263" y="1149600"/>
            <a:ext cx="7491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9" name="Google Shape;49;p13"/>
          <p:cNvSpPr txBox="1">
            <a:spLocks noGrp="1"/>
          </p:cNvSpPr>
          <p:nvPr>
            <p:ph type="subTitle" idx="8"/>
          </p:nvPr>
        </p:nvSpPr>
        <p:spPr>
          <a:xfrm>
            <a:off x="6087600" y="221799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720000" y="353217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 name="Google Shape;51;p13"/>
          <p:cNvSpPr txBox="1">
            <a:spLocks noGrp="1"/>
          </p:cNvSpPr>
          <p:nvPr>
            <p:ph type="title" idx="13" hasCustomPrompt="1"/>
          </p:nvPr>
        </p:nvSpPr>
        <p:spPr>
          <a:xfrm>
            <a:off x="1513650" y="2939000"/>
            <a:ext cx="7491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2" name="Google Shape;52;p13"/>
          <p:cNvSpPr txBox="1">
            <a:spLocks noGrp="1"/>
          </p:cNvSpPr>
          <p:nvPr>
            <p:ph type="subTitle" idx="14"/>
          </p:nvPr>
        </p:nvSpPr>
        <p:spPr>
          <a:xfrm>
            <a:off x="720000" y="400739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3403800" y="353217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 name="Google Shape;54;p13"/>
          <p:cNvSpPr txBox="1">
            <a:spLocks noGrp="1"/>
          </p:cNvSpPr>
          <p:nvPr>
            <p:ph type="title" idx="16" hasCustomPrompt="1"/>
          </p:nvPr>
        </p:nvSpPr>
        <p:spPr>
          <a:xfrm>
            <a:off x="4197463" y="2939000"/>
            <a:ext cx="7491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 name="Google Shape;55;p13"/>
          <p:cNvSpPr txBox="1">
            <a:spLocks noGrp="1"/>
          </p:cNvSpPr>
          <p:nvPr>
            <p:ph type="subTitle" idx="17"/>
          </p:nvPr>
        </p:nvSpPr>
        <p:spPr>
          <a:xfrm>
            <a:off x="3403800" y="400739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18"/>
          </p:nvPr>
        </p:nvSpPr>
        <p:spPr>
          <a:xfrm>
            <a:off x="6087600" y="353217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7" name="Google Shape;57;p13"/>
          <p:cNvSpPr txBox="1">
            <a:spLocks noGrp="1"/>
          </p:cNvSpPr>
          <p:nvPr>
            <p:ph type="title" idx="19" hasCustomPrompt="1"/>
          </p:nvPr>
        </p:nvSpPr>
        <p:spPr>
          <a:xfrm>
            <a:off x="6881263" y="2939000"/>
            <a:ext cx="7491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8" name="Google Shape;58;p13"/>
          <p:cNvSpPr txBox="1">
            <a:spLocks noGrp="1"/>
          </p:cNvSpPr>
          <p:nvPr>
            <p:ph type="subTitle" idx="20"/>
          </p:nvPr>
        </p:nvSpPr>
        <p:spPr>
          <a:xfrm>
            <a:off x="6087600" y="400739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21"/>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715100" y="2963763"/>
            <a:ext cx="2907600" cy="89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4"/>
          <p:cNvSpPr txBox="1">
            <a:spLocks noGrp="1"/>
          </p:cNvSpPr>
          <p:nvPr>
            <p:ph type="title"/>
          </p:nvPr>
        </p:nvSpPr>
        <p:spPr>
          <a:xfrm>
            <a:off x="715100" y="1282138"/>
            <a:ext cx="4108500" cy="163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715100" y="2686850"/>
            <a:ext cx="32451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720000" y="1555450"/>
            <a:ext cx="3655200" cy="1014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720000" y="2628457"/>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8" name="Google Shape;68;p16"/>
          <p:cNvSpPr txBox="1">
            <a:spLocks noGrp="1"/>
          </p:cNvSpPr>
          <p:nvPr>
            <p:ph type="subTitle" idx="1"/>
          </p:nvPr>
        </p:nvSpPr>
        <p:spPr>
          <a:xfrm>
            <a:off x="720000" y="3096570"/>
            <a:ext cx="2336400" cy="7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2"/>
          </p:nvPr>
        </p:nvSpPr>
        <p:spPr>
          <a:xfrm>
            <a:off x="3403800" y="26284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0" name="Google Shape;70;p16"/>
          <p:cNvSpPr txBox="1">
            <a:spLocks noGrp="1"/>
          </p:cNvSpPr>
          <p:nvPr>
            <p:ph type="subTitle" idx="3"/>
          </p:nvPr>
        </p:nvSpPr>
        <p:spPr>
          <a:xfrm>
            <a:off x="3403800" y="3096575"/>
            <a:ext cx="2336400" cy="7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idx="4"/>
          </p:nvPr>
        </p:nvSpPr>
        <p:spPr>
          <a:xfrm>
            <a:off x="6087600" y="262846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 name="Google Shape;72;p16"/>
          <p:cNvSpPr txBox="1">
            <a:spLocks noGrp="1"/>
          </p:cNvSpPr>
          <p:nvPr>
            <p:ph type="subTitle" idx="5"/>
          </p:nvPr>
        </p:nvSpPr>
        <p:spPr>
          <a:xfrm>
            <a:off x="6087600" y="3096575"/>
            <a:ext cx="2336400" cy="7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6"/>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195863" y="19876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6" name="Google Shape;76;p17"/>
          <p:cNvSpPr txBox="1">
            <a:spLocks noGrp="1"/>
          </p:cNvSpPr>
          <p:nvPr>
            <p:ph type="subTitle" idx="1"/>
          </p:nvPr>
        </p:nvSpPr>
        <p:spPr>
          <a:xfrm>
            <a:off x="1195863" y="2362950"/>
            <a:ext cx="2867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idx="2"/>
          </p:nvPr>
        </p:nvSpPr>
        <p:spPr>
          <a:xfrm>
            <a:off x="5081043" y="198765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8" name="Google Shape;78;p17"/>
          <p:cNvSpPr txBox="1">
            <a:spLocks noGrp="1"/>
          </p:cNvSpPr>
          <p:nvPr>
            <p:ph type="subTitle" idx="3"/>
          </p:nvPr>
        </p:nvSpPr>
        <p:spPr>
          <a:xfrm>
            <a:off x="5081043" y="2362950"/>
            <a:ext cx="2867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4"/>
          </p:nvPr>
        </p:nvSpPr>
        <p:spPr>
          <a:xfrm>
            <a:off x="1203075" y="374840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0" name="Google Shape;80;p17"/>
          <p:cNvSpPr txBox="1">
            <a:spLocks noGrp="1"/>
          </p:cNvSpPr>
          <p:nvPr>
            <p:ph type="subTitle" idx="5"/>
          </p:nvPr>
        </p:nvSpPr>
        <p:spPr>
          <a:xfrm>
            <a:off x="1203075" y="4123700"/>
            <a:ext cx="2867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6"/>
          </p:nvPr>
        </p:nvSpPr>
        <p:spPr>
          <a:xfrm>
            <a:off x="5088255" y="3748400"/>
            <a:ext cx="2867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2" name="Google Shape;82;p17"/>
          <p:cNvSpPr txBox="1">
            <a:spLocks noGrp="1"/>
          </p:cNvSpPr>
          <p:nvPr>
            <p:ph type="subTitle" idx="7"/>
          </p:nvPr>
        </p:nvSpPr>
        <p:spPr>
          <a:xfrm>
            <a:off x="5088255" y="4123700"/>
            <a:ext cx="2867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8"/>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899153" y="1911450"/>
            <a:ext cx="195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6" name="Google Shape;86;p18"/>
          <p:cNvSpPr txBox="1">
            <a:spLocks noGrp="1"/>
          </p:cNvSpPr>
          <p:nvPr>
            <p:ph type="subTitle" idx="1"/>
          </p:nvPr>
        </p:nvSpPr>
        <p:spPr>
          <a:xfrm>
            <a:off x="899153" y="2331259"/>
            <a:ext cx="1952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8"/>
          <p:cNvSpPr txBox="1">
            <a:spLocks noGrp="1"/>
          </p:cNvSpPr>
          <p:nvPr>
            <p:ph type="title" idx="2"/>
          </p:nvPr>
        </p:nvSpPr>
        <p:spPr>
          <a:xfrm>
            <a:off x="3600448" y="1911450"/>
            <a:ext cx="19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8" name="Google Shape;88;p18"/>
          <p:cNvSpPr txBox="1">
            <a:spLocks noGrp="1"/>
          </p:cNvSpPr>
          <p:nvPr>
            <p:ph type="subTitle" idx="3"/>
          </p:nvPr>
        </p:nvSpPr>
        <p:spPr>
          <a:xfrm>
            <a:off x="3600448" y="2331259"/>
            <a:ext cx="19479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title" idx="4"/>
          </p:nvPr>
        </p:nvSpPr>
        <p:spPr>
          <a:xfrm>
            <a:off x="899153" y="3703893"/>
            <a:ext cx="195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 name="Google Shape;90;p18"/>
          <p:cNvSpPr txBox="1">
            <a:spLocks noGrp="1"/>
          </p:cNvSpPr>
          <p:nvPr>
            <p:ph type="subTitle" idx="5"/>
          </p:nvPr>
        </p:nvSpPr>
        <p:spPr>
          <a:xfrm>
            <a:off x="899153" y="4123702"/>
            <a:ext cx="1952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6"/>
          </p:nvPr>
        </p:nvSpPr>
        <p:spPr>
          <a:xfrm>
            <a:off x="3600448" y="3703893"/>
            <a:ext cx="19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2" name="Google Shape;92;p18"/>
          <p:cNvSpPr txBox="1">
            <a:spLocks noGrp="1"/>
          </p:cNvSpPr>
          <p:nvPr>
            <p:ph type="subTitle" idx="7"/>
          </p:nvPr>
        </p:nvSpPr>
        <p:spPr>
          <a:xfrm>
            <a:off x="3600448" y="4123702"/>
            <a:ext cx="19479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8"/>
          </p:nvPr>
        </p:nvSpPr>
        <p:spPr>
          <a:xfrm>
            <a:off x="6299723" y="1911450"/>
            <a:ext cx="19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4" name="Google Shape;94;p18"/>
          <p:cNvSpPr txBox="1">
            <a:spLocks noGrp="1"/>
          </p:cNvSpPr>
          <p:nvPr>
            <p:ph type="subTitle" idx="9"/>
          </p:nvPr>
        </p:nvSpPr>
        <p:spPr>
          <a:xfrm>
            <a:off x="6299723" y="2331259"/>
            <a:ext cx="19479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8"/>
          <p:cNvSpPr txBox="1">
            <a:spLocks noGrp="1"/>
          </p:cNvSpPr>
          <p:nvPr>
            <p:ph type="title" idx="13"/>
          </p:nvPr>
        </p:nvSpPr>
        <p:spPr>
          <a:xfrm>
            <a:off x="6299723" y="3703893"/>
            <a:ext cx="19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6" name="Google Shape;96;p18"/>
          <p:cNvSpPr txBox="1">
            <a:spLocks noGrp="1"/>
          </p:cNvSpPr>
          <p:nvPr>
            <p:ph type="subTitle" idx="14"/>
          </p:nvPr>
        </p:nvSpPr>
        <p:spPr>
          <a:xfrm>
            <a:off x="6299723" y="4123702"/>
            <a:ext cx="19479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98"/>
        <p:cNvGrpSpPr/>
        <p:nvPr/>
      </p:nvGrpSpPr>
      <p:grpSpPr>
        <a:xfrm>
          <a:off x="0" y="0"/>
          <a:ext cx="0" cy="0"/>
          <a:chOff x="0" y="0"/>
          <a:chExt cx="0" cy="0"/>
        </a:xfrm>
      </p:grpSpPr>
      <p:sp>
        <p:nvSpPr>
          <p:cNvPr id="99" name="Google Shape;99;p19"/>
          <p:cNvSpPr txBox="1">
            <a:spLocks noGrp="1"/>
          </p:cNvSpPr>
          <p:nvPr>
            <p:ph type="title" hasCustomPrompt="1"/>
          </p:nvPr>
        </p:nvSpPr>
        <p:spPr>
          <a:xfrm>
            <a:off x="2115825" y="540000"/>
            <a:ext cx="49125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9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00" name="Google Shape;100;p19"/>
          <p:cNvSpPr txBox="1">
            <a:spLocks noGrp="1"/>
          </p:cNvSpPr>
          <p:nvPr>
            <p:ph type="subTitle" idx="1"/>
          </p:nvPr>
        </p:nvSpPr>
        <p:spPr>
          <a:xfrm>
            <a:off x="2115825" y="1322227"/>
            <a:ext cx="49125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2" hasCustomPrompt="1"/>
          </p:nvPr>
        </p:nvSpPr>
        <p:spPr>
          <a:xfrm>
            <a:off x="2115825" y="1919942"/>
            <a:ext cx="49125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9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02" name="Google Shape;102;p19"/>
          <p:cNvSpPr txBox="1">
            <a:spLocks noGrp="1"/>
          </p:cNvSpPr>
          <p:nvPr>
            <p:ph type="subTitle" idx="3"/>
          </p:nvPr>
        </p:nvSpPr>
        <p:spPr>
          <a:xfrm>
            <a:off x="2115825" y="2702169"/>
            <a:ext cx="49125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title" idx="4" hasCustomPrompt="1"/>
          </p:nvPr>
        </p:nvSpPr>
        <p:spPr>
          <a:xfrm>
            <a:off x="2115825" y="3376096"/>
            <a:ext cx="49125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9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04" name="Google Shape;104;p19"/>
          <p:cNvSpPr txBox="1">
            <a:spLocks noGrp="1"/>
          </p:cNvSpPr>
          <p:nvPr>
            <p:ph type="subTitle" idx="5"/>
          </p:nvPr>
        </p:nvSpPr>
        <p:spPr>
          <a:xfrm>
            <a:off x="2115825" y="4158324"/>
            <a:ext cx="49125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91300" y="2428675"/>
            <a:ext cx="46098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867825" y="1360551"/>
            <a:ext cx="1389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 name="Google Shape;14;p3"/>
          <p:cNvSpPr txBox="1">
            <a:spLocks noGrp="1"/>
          </p:cNvSpPr>
          <p:nvPr>
            <p:ph type="subTitle" idx="1"/>
          </p:nvPr>
        </p:nvSpPr>
        <p:spPr>
          <a:xfrm>
            <a:off x="791300" y="3331400"/>
            <a:ext cx="4307100" cy="497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200013" y="2688514"/>
            <a:ext cx="3089100" cy="414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500">
                <a:latin typeface="Secular One"/>
                <a:ea typeface="Secular One"/>
                <a:cs typeface="Secular One"/>
                <a:sym typeface="Secular On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4854888" y="2688514"/>
            <a:ext cx="3089100" cy="41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a:latin typeface="Secular One"/>
                <a:ea typeface="Secular One"/>
                <a:cs typeface="Secular One"/>
                <a:sym typeface="Secular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200088" y="3100746"/>
            <a:ext cx="3089100" cy="8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4854888" y="3100746"/>
            <a:ext cx="3089100" cy="8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15100" y="778950"/>
            <a:ext cx="3711900" cy="1227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715100" y="2136800"/>
            <a:ext cx="3598800" cy="2358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899925" y="991354"/>
            <a:ext cx="5880900" cy="25293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81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20000" y="367423"/>
            <a:ext cx="7704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 name="Google Shape;33;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1983150" y="535000"/>
            <a:ext cx="5177700" cy="123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3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1pPr>
            <a:lvl2pPr lvl="1"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2pPr>
            <a:lvl3pPr lvl="2"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3pPr>
            <a:lvl4pPr lvl="3"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4pPr>
            <a:lvl5pPr lvl="4"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5pPr>
            <a:lvl6pPr lvl="5"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6pPr>
            <a:lvl7pPr lvl="6"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7pPr>
            <a:lvl8pPr lvl="7"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8pPr>
            <a:lvl9pPr lvl="8"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10.svg"/><Relationship Id="rId5" Type="http://schemas.openxmlformats.org/officeDocument/2006/relationships/image" Target="../media/image2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23" Type="http://schemas.openxmlformats.org/officeDocument/2006/relationships/image" Target="../media/image22.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39.png"/><Relationship Id="rId28" Type="http://schemas.openxmlformats.org/officeDocument/2006/relationships/image" Target="../media/image12.png"/><Relationship Id="rId4" Type="http://schemas.openxmlformats.org/officeDocument/2006/relationships/image" Target="../media/image4.png"/><Relationship Id="rId27" Type="http://schemas.openxmlformats.org/officeDocument/2006/relationships/image" Target="../media/image26.sv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9.png"/><Relationship Id="rId28" Type="http://schemas.openxmlformats.org/officeDocument/2006/relationships/image" Target="../media/image45.png"/><Relationship Id="rId4" Type="http://schemas.openxmlformats.org/officeDocument/2006/relationships/image" Target="../media/image4.png"/><Relationship Id="rId27"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4.png"/><Relationship Id="rId4" Type="http://schemas.openxmlformats.org/officeDocument/2006/relationships/image" Target="../media/image7.png"/><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469" y="3050419"/>
            <a:ext cx="4242126" cy="2093081"/>
          </a:xfrm>
          <a:prstGeom prst="rect">
            <a:avLst/>
          </a:prstGeom>
        </p:spPr>
      </p:pic>
      <p:sp>
        <p:nvSpPr>
          <p:cNvPr id="122" name="Google Shape;1546;p43"/>
          <p:cNvSpPr txBox="1">
            <a:spLocks noGrp="1"/>
          </p:cNvSpPr>
          <p:nvPr>
            <p:ph type="title"/>
          </p:nvPr>
        </p:nvSpPr>
        <p:spPr>
          <a:xfrm>
            <a:off x="411370" y="1223989"/>
            <a:ext cx="8136324" cy="1251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smtClean="0">
                <a:solidFill>
                  <a:srgbClr val="0C1D3F"/>
                </a:solidFill>
                <a:latin typeface="+mn-lt"/>
              </a:rPr>
              <a:t>NHIỆT LIỆT CHÀO MỪNG </a:t>
            </a:r>
            <a:br>
              <a:rPr lang="en-US" sz="4000" b="1" dirty="0" smtClean="0">
                <a:solidFill>
                  <a:srgbClr val="0C1D3F"/>
                </a:solidFill>
                <a:latin typeface="+mn-lt"/>
              </a:rPr>
            </a:br>
            <a:r>
              <a:rPr lang="en-US" sz="4000" b="1" dirty="0" smtClean="0">
                <a:solidFill>
                  <a:srgbClr val="0C1D3F"/>
                </a:solidFill>
                <a:latin typeface="+mn-lt"/>
              </a:rPr>
              <a:t>CÁC EM ĐẾN VỚI BÀI HỌC MỚI!</a:t>
            </a:r>
            <a:endParaRPr sz="4000" b="1" dirty="0">
              <a:solidFill>
                <a:srgbClr val="0C1D3F"/>
              </a:solidFill>
              <a:latin typeface="+mn-lt"/>
            </a:endParaRPr>
          </a:p>
        </p:txBody>
      </p:sp>
    </p:spTree>
    <p:extLst>
      <p:ext uri="{BB962C8B-B14F-4D97-AF65-F5344CB8AC3E}">
        <p14:creationId xmlns:p14="http://schemas.microsoft.com/office/powerpoint/2010/main" val="1402942952"/>
      </p:ext>
    </p:extLst>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63056" y="473353"/>
            <a:ext cx="5948736" cy="625981"/>
          </a:xfrm>
          <a:prstGeom prst="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lumMod val="75000"/>
                  </a:schemeClr>
                </a:solidFill>
              </a:rPr>
              <a:t>     ẢNH HƯỞNG</a:t>
            </a:r>
            <a:endParaRPr lang="en-US" sz="2000" b="1" dirty="0">
              <a:solidFill>
                <a:schemeClr val="tx2">
                  <a:lumMod val="75000"/>
                </a:schemeClr>
              </a:solidFill>
            </a:endParaRPr>
          </a:p>
        </p:txBody>
      </p:sp>
      <p:sp>
        <p:nvSpPr>
          <p:cNvPr id="7" name="Pentagon 6"/>
          <p:cNvSpPr/>
          <p:nvPr/>
        </p:nvSpPr>
        <p:spPr>
          <a:xfrm>
            <a:off x="832207" y="473354"/>
            <a:ext cx="2506895" cy="625981"/>
          </a:xfrm>
          <a:prstGeom prst="homePlate">
            <a:avLst>
              <a:gd name="adj" fmla="val 69839"/>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C00000"/>
                </a:solidFill>
              </a:rPr>
              <a:t>CÁC NHÂN TỐ</a:t>
            </a:r>
            <a:endParaRPr lang="en-US" sz="2000" b="1" dirty="0">
              <a:solidFill>
                <a:srgbClr val="C00000"/>
              </a:solidFill>
            </a:endParaRPr>
          </a:p>
        </p:txBody>
      </p:sp>
      <p:pic>
        <p:nvPicPr>
          <p:cNvPr id="8" name="Google Shape;656;p38"/>
          <p:cNvPicPr preferRelativeResize="0"/>
          <p:nvPr/>
        </p:nvPicPr>
        <p:blipFill>
          <a:blip r:embed="rId2">
            <a:alphaModFix/>
          </a:blip>
          <a:stretch>
            <a:fillRect/>
          </a:stretch>
        </p:blipFill>
        <p:spPr>
          <a:xfrm>
            <a:off x="7637863" y="-442139"/>
            <a:ext cx="1958200" cy="1954275"/>
          </a:xfrm>
          <a:prstGeom prst="rect">
            <a:avLst/>
          </a:prstGeom>
          <a:noFill/>
          <a:ln>
            <a:noFill/>
          </a:ln>
        </p:spPr>
      </p:pic>
      <p:sp>
        <p:nvSpPr>
          <p:cNvPr id="9" name="Rounded Rectangle 8"/>
          <p:cNvSpPr/>
          <p:nvPr/>
        </p:nvSpPr>
        <p:spPr>
          <a:xfrm>
            <a:off x="832209" y="1235824"/>
            <a:ext cx="2075380" cy="1695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smtClean="0">
                <a:solidFill>
                  <a:srgbClr val="0C1D3F"/>
                </a:solidFill>
              </a:rPr>
              <a:t>Đặc</a:t>
            </a:r>
            <a:r>
              <a:rPr lang="en-US" sz="2000" dirty="0" smtClean="0">
                <a:solidFill>
                  <a:srgbClr val="0C1D3F"/>
                </a:solidFill>
              </a:rPr>
              <a:t> </a:t>
            </a:r>
            <a:r>
              <a:rPr lang="en-US" sz="2000" dirty="0" err="1" smtClean="0">
                <a:solidFill>
                  <a:srgbClr val="0C1D3F"/>
                </a:solidFill>
              </a:rPr>
              <a:t>điểm</a:t>
            </a:r>
            <a:r>
              <a:rPr lang="en-US" sz="2000" dirty="0" smtClean="0">
                <a:solidFill>
                  <a:srgbClr val="0C1D3F"/>
                </a:solidFill>
              </a:rPr>
              <a:t> </a:t>
            </a:r>
            <a:r>
              <a:rPr lang="en-US" sz="2000" dirty="0" err="1" smtClean="0">
                <a:solidFill>
                  <a:srgbClr val="0C1D3F"/>
                </a:solidFill>
              </a:rPr>
              <a:t>đất</a:t>
            </a:r>
            <a:r>
              <a:rPr lang="en-US" sz="2000" dirty="0" smtClean="0">
                <a:solidFill>
                  <a:srgbClr val="0C1D3F"/>
                </a:solidFill>
              </a:rPr>
              <a:t>, </a:t>
            </a:r>
            <a:r>
              <a:rPr lang="en-US" sz="2000" dirty="0" err="1" smtClean="0">
                <a:solidFill>
                  <a:srgbClr val="0C1D3F"/>
                </a:solidFill>
              </a:rPr>
              <a:t>đá</a:t>
            </a:r>
            <a:r>
              <a:rPr lang="en-US" sz="2000" dirty="0" smtClean="0">
                <a:solidFill>
                  <a:srgbClr val="0C1D3F"/>
                </a:solidFill>
              </a:rPr>
              <a:t> </a:t>
            </a:r>
            <a:r>
              <a:rPr lang="en-US" sz="2000" dirty="0" err="1" smtClean="0">
                <a:solidFill>
                  <a:srgbClr val="0C1D3F"/>
                </a:solidFill>
              </a:rPr>
              <a:t>và</a:t>
            </a:r>
            <a:r>
              <a:rPr lang="en-US" sz="2000" dirty="0" smtClean="0">
                <a:solidFill>
                  <a:srgbClr val="0C1D3F"/>
                </a:solidFill>
              </a:rPr>
              <a:t> </a:t>
            </a:r>
            <a:r>
              <a:rPr lang="en-US" sz="2000" dirty="0" err="1" smtClean="0">
                <a:solidFill>
                  <a:srgbClr val="0C1D3F"/>
                </a:solidFill>
              </a:rPr>
              <a:t>thực</a:t>
            </a:r>
            <a:r>
              <a:rPr lang="en-US" sz="2000" dirty="0" smtClean="0">
                <a:solidFill>
                  <a:srgbClr val="0C1D3F"/>
                </a:solidFill>
              </a:rPr>
              <a:t> </a:t>
            </a:r>
            <a:r>
              <a:rPr lang="en-US" sz="2000" dirty="0" err="1" smtClean="0">
                <a:solidFill>
                  <a:srgbClr val="0C1D3F"/>
                </a:solidFill>
              </a:rPr>
              <a:t>vật</a:t>
            </a:r>
            <a:endParaRPr lang="en-US" sz="2000" dirty="0">
              <a:solidFill>
                <a:srgbClr val="0C1D3F"/>
              </a:solidFill>
            </a:endParaRPr>
          </a:p>
        </p:txBody>
      </p:sp>
      <p:sp>
        <p:nvSpPr>
          <p:cNvPr id="10" name="Rounded Rectangle 9"/>
          <p:cNvSpPr/>
          <p:nvPr/>
        </p:nvSpPr>
        <p:spPr>
          <a:xfrm>
            <a:off x="3164441" y="1235824"/>
            <a:ext cx="5147353" cy="1695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dirty="0" err="1" smtClean="0">
                <a:solidFill>
                  <a:srgbClr val="0C1D3F"/>
                </a:solidFill>
              </a:rPr>
              <a:t>Các</a:t>
            </a:r>
            <a:r>
              <a:rPr lang="en-US" sz="2000" dirty="0" smtClean="0">
                <a:solidFill>
                  <a:srgbClr val="0C1D3F"/>
                </a:solidFill>
              </a:rPr>
              <a:t> </a:t>
            </a:r>
            <a:r>
              <a:rPr lang="en-US" sz="2000" dirty="0" err="1" smtClean="0">
                <a:solidFill>
                  <a:srgbClr val="0C1D3F"/>
                </a:solidFill>
              </a:rPr>
              <a:t>khu</a:t>
            </a:r>
            <a:r>
              <a:rPr lang="en-US" sz="2000" dirty="0" smtClean="0">
                <a:solidFill>
                  <a:srgbClr val="0C1D3F"/>
                </a:solidFill>
              </a:rPr>
              <a:t> </a:t>
            </a:r>
            <a:r>
              <a:rPr lang="en-US" sz="2000" dirty="0" err="1" smtClean="0">
                <a:solidFill>
                  <a:srgbClr val="0C1D3F"/>
                </a:solidFill>
              </a:rPr>
              <a:t>vực</a:t>
            </a:r>
            <a:r>
              <a:rPr lang="en-US" sz="2000" dirty="0" smtClean="0">
                <a:solidFill>
                  <a:srgbClr val="0C1D3F"/>
                </a:solidFill>
              </a:rPr>
              <a:t> </a:t>
            </a:r>
            <a:r>
              <a:rPr lang="en-US" sz="2000" dirty="0" err="1" smtClean="0">
                <a:solidFill>
                  <a:srgbClr val="0C1D3F"/>
                </a:solidFill>
              </a:rPr>
              <a:t>đất</a:t>
            </a:r>
            <a:r>
              <a:rPr lang="en-US" sz="2000" dirty="0" smtClean="0">
                <a:solidFill>
                  <a:srgbClr val="0C1D3F"/>
                </a:solidFill>
              </a:rPr>
              <a:t> </a:t>
            </a:r>
            <a:r>
              <a:rPr lang="en-US" sz="2000" dirty="0" err="1" smtClean="0">
                <a:solidFill>
                  <a:srgbClr val="0C1D3F"/>
                </a:solidFill>
              </a:rPr>
              <a:t>đá</a:t>
            </a:r>
            <a:r>
              <a:rPr lang="en-US" sz="2000" dirty="0" smtClean="0">
                <a:solidFill>
                  <a:srgbClr val="0C1D3F"/>
                </a:solidFill>
              </a:rPr>
              <a:t> </a:t>
            </a:r>
            <a:r>
              <a:rPr lang="en-US" sz="2000" dirty="0" err="1" smtClean="0">
                <a:solidFill>
                  <a:srgbClr val="0C1D3F"/>
                </a:solidFill>
              </a:rPr>
              <a:t>dễ</a:t>
            </a:r>
            <a:r>
              <a:rPr lang="en-US" sz="2000" dirty="0" smtClean="0">
                <a:solidFill>
                  <a:srgbClr val="0C1D3F"/>
                </a:solidFill>
              </a:rPr>
              <a:t> </a:t>
            </a:r>
            <a:r>
              <a:rPr lang="en-US" sz="2000" dirty="0" err="1" smtClean="0">
                <a:solidFill>
                  <a:srgbClr val="0C1D3F"/>
                </a:solidFill>
              </a:rPr>
              <a:t>thấm</a:t>
            </a:r>
            <a:r>
              <a:rPr lang="en-US" sz="2000" dirty="0" smtClean="0">
                <a:solidFill>
                  <a:srgbClr val="0C1D3F"/>
                </a:solidFill>
              </a:rPr>
              <a:t> </a:t>
            </a:r>
            <a:r>
              <a:rPr lang="en-US" sz="2000" dirty="0" err="1" smtClean="0">
                <a:solidFill>
                  <a:srgbClr val="0C1D3F"/>
                </a:solidFill>
              </a:rPr>
              <a:t>nước</a:t>
            </a:r>
            <a:r>
              <a:rPr lang="en-US" sz="2000" dirty="0" smtClean="0">
                <a:solidFill>
                  <a:srgbClr val="0C1D3F"/>
                </a:solidFill>
              </a:rPr>
              <a:t>, </a:t>
            </a:r>
            <a:r>
              <a:rPr lang="en-US" sz="2000" dirty="0" err="1" smtClean="0">
                <a:solidFill>
                  <a:srgbClr val="0C1D3F"/>
                </a:solidFill>
              </a:rPr>
              <a:t>vỏ</a:t>
            </a:r>
            <a:r>
              <a:rPr lang="vi-VN" sz="2000" dirty="0" smtClean="0"/>
              <a:t>v</a:t>
            </a:r>
            <a:r>
              <a:rPr lang="vi-VN" sz="2000" dirty="0" smtClean="0">
                <a:solidFill>
                  <a:srgbClr val="0C1D3F"/>
                </a:solidFill>
              </a:rPr>
              <a:t>phong </a:t>
            </a:r>
            <a:r>
              <a:rPr lang="vi-VN" sz="2000" dirty="0">
                <a:solidFill>
                  <a:srgbClr val="0C1D3F"/>
                </a:solidFill>
              </a:rPr>
              <a:t>hoá dày, có nhiều thực vật che phủ thường có nguồn nước phong phú, dòng chảy điều hoà</a:t>
            </a:r>
            <a:r>
              <a:rPr lang="vi-VN" sz="2000" dirty="0" smtClean="0">
                <a:solidFill>
                  <a:srgbClr val="0C1D3F"/>
                </a:solidFill>
              </a:rPr>
              <a:t>.</a:t>
            </a:r>
            <a:r>
              <a:rPr lang="en-US" sz="2000" dirty="0" smtClean="0">
                <a:solidFill>
                  <a:srgbClr val="0C1D3F"/>
                </a:solidFill>
              </a:rPr>
              <a:t>.</a:t>
            </a:r>
            <a:endParaRPr lang="en-US" sz="2000" dirty="0">
              <a:solidFill>
                <a:srgbClr val="0C1D3F"/>
              </a:solidFill>
            </a:endParaRPr>
          </a:p>
        </p:txBody>
      </p:sp>
      <p:cxnSp>
        <p:nvCxnSpPr>
          <p:cNvPr id="12" name="Straight Arrow Connector 11"/>
          <p:cNvCxnSpPr>
            <a:stCxn id="9" idx="3"/>
            <a:endCxn id="10" idx="1"/>
          </p:cNvCxnSpPr>
          <p:nvPr/>
        </p:nvCxnSpPr>
        <p:spPr>
          <a:xfrm>
            <a:off x="2907589" y="2083442"/>
            <a:ext cx="256852"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832207" y="3019101"/>
            <a:ext cx="2075380" cy="1856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C1D3F"/>
                </a:solidFill>
              </a:rPr>
              <a:t>Con </a:t>
            </a:r>
            <a:r>
              <a:rPr lang="en-US" sz="2000" dirty="0" err="1" smtClean="0">
                <a:solidFill>
                  <a:srgbClr val="0C1D3F"/>
                </a:solidFill>
              </a:rPr>
              <a:t>người</a:t>
            </a:r>
            <a:endParaRPr lang="en-US" sz="2000" dirty="0">
              <a:solidFill>
                <a:srgbClr val="0C1D3F"/>
              </a:solidFill>
            </a:endParaRPr>
          </a:p>
        </p:txBody>
      </p:sp>
      <p:sp>
        <p:nvSpPr>
          <p:cNvPr id="14" name="Rounded Rectangle 13"/>
          <p:cNvSpPr/>
          <p:nvPr/>
        </p:nvSpPr>
        <p:spPr>
          <a:xfrm>
            <a:off x="3164439" y="3019101"/>
            <a:ext cx="5147353" cy="18566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dirty="0">
                <a:solidFill>
                  <a:srgbClr val="0C1D3F"/>
                </a:solidFill>
              </a:rPr>
              <a:t>Điều tiết chế độ dòng </a:t>
            </a:r>
            <a:r>
              <a:rPr lang="vi-VN" sz="2000" dirty="0" smtClean="0">
                <a:solidFill>
                  <a:srgbClr val="0C1D3F"/>
                </a:solidFill>
              </a:rPr>
              <a:t>ch</a:t>
            </a:r>
            <a:r>
              <a:rPr lang="en-US" sz="2000" dirty="0" err="1" smtClean="0">
                <a:solidFill>
                  <a:srgbClr val="0C1D3F"/>
                </a:solidFill>
              </a:rPr>
              <a:t>ảy</a:t>
            </a:r>
            <a:r>
              <a:rPr lang="vi-VN" sz="2000" dirty="0" smtClean="0">
                <a:solidFill>
                  <a:srgbClr val="0C1D3F"/>
                </a:solidFill>
              </a:rPr>
              <a:t> </a:t>
            </a:r>
            <a:r>
              <a:rPr lang="vi-VN" sz="2000" dirty="0">
                <a:solidFill>
                  <a:srgbClr val="0C1D3F"/>
                </a:solidFill>
              </a:rPr>
              <a:t>sông thông qua việc xây dựng các hồ chứa thuỷ điện, các công trình thuỷ lợi, trồng và bảo vệ rừng</a:t>
            </a:r>
            <a:r>
              <a:rPr lang="vi-VN" sz="2000" dirty="0" smtClean="0">
                <a:solidFill>
                  <a:srgbClr val="0C1D3F"/>
                </a:solidFill>
              </a:rPr>
              <a:t>.</a:t>
            </a:r>
            <a:r>
              <a:rPr lang="en-US" sz="2000" dirty="0" smtClean="0">
                <a:solidFill>
                  <a:srgbClr val="0C1D3F"/>
                </a:solidFill>
              </a:rPr>
              <a:t>..</a:t>
            </a:r>
            <a:endParaRPr lang="en-US" sz="2000" dirty="0">
              <a:solidFill>
                <a:srgbClr val="0C1D3F"/>
              </a:solidFill>
            </a:endParaRPr>
          </a:p>
        </p:txBody>
      </p:sp>
      <p:cxnSp>
        <p:nvCxnSpPr>
          <p:cNvPr id="15" name="Straight Arrow Connector 14"/>
          <p:cNvCxnSpPr>
            <a:stCxn id="13" idx="3"/>
            <a:endCxn id="14" idx="1"/>
          </p:cNvCxnSpPr>
          <p:nvPr/>
        </p:nvCxnSpPr>
        <p:spPr>
          <a:xfrm>
            <a:off x="2907587" y="3947449"/>
            <a:ext cx="256852"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88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3" name="Google Shape;263;p30"/>
          <p:cNvSpPr/>
          <p:nvPr/>
        </p:nvSpPr>
        <p:spPr>
          <a:xfrm>
            <a:off x="584325" y="410325"/>
            <a:ext cx="7989804" cy="64214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smtClean="0">
                <a:latin typeface="+mn-lt"/>
              </a:rPr>
              <a:t>3. </a:t>
            </a:r>
            <a:r>
              <a:rPr lang="en-US" sz="2400" b="1" dirty="0" err="1" smtClean="0">
                <a:latin typeface="+mn-lt"/>
              </a:rPr>
              <a:t>Hồ</a:t>
            </a:r>
            <a:r>
              <a:rPr lang="en-US" sz="2400" b="1" dirty="0" smtClean="0">
                <a:latin typeface="+mn-lt"/>
              </a:rPr>
              <a:t> </a:t>
            </a:r>
            <a:r>
              <a:rPr lang="en-US" sz="2400" b="1" dirty="0" err="1" smtClean="0">
                <a:latin typeface="+mn-lt"/>
              </a:rPr>
              <a:t>và</a:t>
            </a:r>
            <a:r>
              <a:rPr lang="en-US" sz="2400" b="1" dirty="0" smtClean="0">
                <a:latin typeface="+mn-lt"/>
              </a:rPr>
              <a:t> </a:t>
            </a:r>
            <a:r>
              <a:rPr lang="en-US" sz="2400" b="1" dirty="0" err="1" smtClean="0">
                <a:latin typeface="+mn-lt"/>
              </a:rPr>
              <a:t>phân</a:t>
            </a:r>
            <a:r>
              <a:rPr lang="en-US" sz="2400" b="1" dirty="0" smtClean="0">
                <a:latin typeface="+mn-lt"/>
              </a:rPr>
              <a:t> </a:t>
            </a:r>
            <a:r>
              <a:rPr lang="en-US" sz="2400" b="1" dirty="0" err="1" smtClean="0">
                <a:latin typeface="+mn-lt"/>
              </a:rPr>
              <a:t>loại</a:t>
            </a:r>
            <a:r>
              <a:rPr lang="en-US" sz="2400" b="1" dirty="0" smtClean="0">
                <a:latin typeface="+mn-lt"/>
              </a:rPr>
              <a:t> </a:t>
            </a:r>
            <a:r>
              <a:rPr lang="en-US" sz="2400" b="1" dirty="0" err="1" smtClean="0">
                <a:latin typeface="+mn-lt"/>
              </a:rPr>
              <a:t>hồ</a:t>
            </a:r>
            <a:r>
              <a:rPr lang="en-US" sz="2400" b="1" dirty="0" smtClean="0">
                <a:latin typeface="+mn-lt"/>
              </a:rPr>
              <a:t> </a:t>
            </a:r>
            <a:r>
              <a:rPr lang="en-US" sz="2400" b="1" dirty="0" err="1" smtClean="0">
                <a:latin typeface="+mn-lt"/>
              </a:rPr>
              <a:t>theo</a:t>
            </a:r>
            <a:r>
              <a:rPr lang="en-US" sz="2400" b="1" dirty="0" smtClean="0">
                <a:latin typeface="+mn-lt"/>
              </a:rPr>
              <a:t> </a:t>
            </a:r>
            <a:r>
              <a:rPr lang="en-US" sz="2400" b="1" dirty="0" err="1" smtClean="0">
                <a:latin typeface="+mn-lt"/>
              </a:rPr>
              <a:t>nguồn</a:t>
            </a:r>
            <a:r>
              <a:rPr lang="en-US" sz="2400" b="1" dirty="0" smtClean="0">
                <a:latin typeface="+mn-lt"/>
              </a:rPr>
              <a:t> </a:t>
            </a:r>
            <a:r>
              <a:rPr lang="en-US" sz="2400" b="1" dirty="0" err="1" smtClean="0">
                <a:latin typeface="+mn-lt"/>
              </a:rPr>
              <a:t>gốc</a:t>
            </a:r>
            <a:r>
              <a:rPr lang="en-US" sz="2400" b="1" dirty="0" smtClean="0">
                <a:latin typeface="+mn-lt"/>
              </a:rPr>
              <a:t> </a:t>
            </a:r>
            <a:r>
              <a:rPr lang="en-US" sz="2400" b="1" dirty="0" err="1" smtClean="0">
                <a:latin typeface="+mn-lt"/>
              </a:rPr>
              <a:t>hình</a:t>
            </a:r>
            <a:r>
              <a:rPr lang="en-US" sz="2400" b="1" dirty="0" smtClean="0">
                <a:latin typeface="+mn-lt"/>
              </a:rPr>
              <a:t> </a:t>
            </a:r>
            <a:r>
              <a:rPr lang="en-US" sz="2400" b="1" dirty="0" err="1" smtClean="0">
                <a:latin typeface="+mn-lt"/>
              </a:rPr>
              <a:t>thành</a:t>
            </a:r>
            <a:r>
              <a:rPr lang="en-US" sz="2400" b="1" dirty="0" smtClean="0">
                <a:latin typeface="+mn-lt"/>
              </a:rPr>
              <a:t>  </a:t>
            </a:r>
            <a:endParaRPr sz="2400" b="1" dirty="0">
              <a:latin typeface="+mn-lt"/>
            </a:endParaRPr>
          </a:p>
        </p:txBody>
      </p:sp>
      <p:pic>
        <p:nvPicPr>
          <p:cNvPr id="299" name="Google Shape;299;p30"/>
          <p:cNvPicPr preferRelativeResize="0"/>
          <p:nvPr/>
        </p:nvPicPr>
        <p:blipFill>
          <a:blip r:embed="rId3">
            <a:alphaModFix/>
          </a:blip>
          <a:stretch>
            <a:fillRect/>
          </a:stretch>
        </p:blipFill>
        <p:spPr>
          <a:xfrm>
            <a:off x="-316875" y="4092150"/>
            <a:ext cx="1516775" cy="1513725"/>
          </a:xfrm>
          <a:prstGeom prst="rect">
            <a:avLst/>
          </a:prstGeom>
          <a:noFill/>
          <a:ln>
            <a:noFill/>
          </a:ln>
        </p:spPr>
      </p:pic>
      <p:pic>
        <p:nvPicPr>
          <p:cNvPr id="300" name="Google Shape;300;p30"/>
          <p:cNvPicPr preferRelativeResize="0"/>
          <p:nvPr/>
        </p:nvPicPr>
        <p:blipFill>
          <a:blip r:embed="rId4">
            <a:alphaModFix/>
          </a:blip>
          <a:stretch>
            <a:fillRect/>
          </a:stretch>
        </p:blipFill>
        <p:spPr>
          <a:xfrm>
            <a:off x="7757356" y="-431863"/>
            <a:ext cx="1958200" cy="1954275"/>
          </a:xfrm>
          <a:prstGeom prst="rect">
            <a:avLst/>
          </a:prstGeom>
          <a:noFill/>
          <a:ln>
            <a:noFill/>
          </a:ln>
        </p:spPr>
      </p:pic>
      <p:sp>
        <p:nvSpPr>
          <p:cNvPr id="6" name="Rectangle 5"/>
          <p:cNvSpPr/>
          <p:nvPr/>
        </p:nvSpPr>
        <p:spPr>
          <a:xfrm>
            <a:off x="349045" y="1981867"/>
            <a:ext cx="2897589" cy="2400657"/>
          </a:xfrm>
          <a:prstGeom prst="rect">
            <a:avLst/>
          </a:prstGeom>
        </p:spPr>
        <p:txBody>
          <a:bodyPr wrap="square">
            <a:spAutoFit/>
          </a:bodyPr>
          <a:lstStyle/>
          <a:p>
            <a:pPr algn="just">
              <a:lnSpc>
                <a:spcPct val="150000"/>
              </a:lnSpc>
            </a:pPr>
            <a:r>
              <a:rPr lang="en-US" sz="2000" i="1" dirty="0" err="1" smtClean="0"/>
              <a:t>Dựa</a:t>
            </a:r>
            <a:r>
              <a:rPr lang="en-US" sz="2000" i="1" dirty="0" smtClean="0"/>
              <a:t> </a:t>
            </a:r>
            <a:r>
              <a:rPr lang="en-US" sz="2000" i="1" dirty="0" err="1" smtClean="0"/>
              <a:t>vào</a:t>
            </a:r>
            <a:r>
              <a:rPr lang="en-US" sz="2000" i="1" dirty="0" smtClean="0"/>
              <a:t> </a:t>
            </a:r>
            <a:r>
              <a:rPr lang="en-US" sz="2000" i="1" dirty="0" err="1"/>
              <a:t>thông</a:t>
            </a:r>
            <a:r>
              <a:rPr lang="en-US" sz="2000" i="1" dirty="0"/>
              <a:t> </a:t>
            </a:r>
            <a:r>
              <a:rPr lang="en-US" sz="2000" i="1" dirty="0" smtClean="0"/>
              <a:t>tin SGK </a:t>
            </a:r>
            <a:r>
              <a:rPr lang="en-US" sz="2000" i="1" dirty="0" err="1" smtClean="0"/>
              <a:t>mục</a:t>
            </a:r>
            <a:r>
              <a:rPr lang="en-US" sz="2000" i="1" dirty="0" smtClean="0"/>
              <a:t> 3 </a:t>
            </a:r>
            <a:r>
              <a:rPr lang="en-US" sz="2000" i="1" dirty="0" err="1" smtClean="0"/>
              <a:t>và</a:t>
            </a:r>
            <a:r>
              <a:rPr lang="en-US" sz="2000" i="1" dirty="0" smtClean="0"/>
              <a:t> </a:t>
            </a:r>
            <a:r>
              <a:rPr lang="en-US" sz="2000" i="1" dirty="0" err="1" smtClean="0"/>
              <a:t>quan</a:t>
            </a:r>
            <a:r>
              <a:rPr lang="en-US" sz="2000" i="1" dirty="0" smtClean="0"/>
              <a:t> </a:t>
            </a:r>
            <a:r>
              <a:rPr lang="en-US" sz="2000" i="1" dirty="0" err="1" smtClean="0"/>
              <a:t>sát</a:t>
            </a:r>
            <a:r>
              <a:rPr lang="en-US" sz="2000" i="1" dirty="0" smtClean="0"/>
              <a:t> </a:t>
            </a:r>
            <a:r>
              <a:rPr lang="en-US" sz="2000" i="1" dirty="0" err="1" smtClean="0"/>
              <a:t>bảng</a:t>
            </a:r>
            <a:r>
              <a:rPr lang="en-US" sz="2000" i="1" dirty="0" smtClean="0"/>
              <a:t> 10.1, </a:t>
            </a:r>
            <a:r>
              <a:rPr lang="en-US" sz="2000" i="1" dirty="0" err="1" smtClean="0"/>
              <a:t>em</a:t>
            </a:r>
            <a:r>
              <a:rPr lang="en-US" sz="2000" i="1" dirty="0" smtClean="0"/>
              <a:t> </a:t>
            </a:r>
            <a:r>
              <a:rPr lang="en-US" sz="2000" i="1" dirty="0" err="1" smtClean="0"/>
              <a:t>hãy</a:t>
            </a:r>
            <a:r>
              <a:rPr lang="en-US" sz="2000" i="1" dirty="0" smtClean="0"/>
              <a:t> </a:t>
            </a:r>
            <a:r>
              <a:rPr lang="en-US" sz="2000" i="1" dirty="0" err="1"/>
              <a:t>phân</a:t>
            </a:r>
            <a:r>
              <a:rPr lang="en-US" sz="2000" i="1" dirty="0"/>
              <a:t> </a:t>
            </a:r>
            <a:r>
              <a:rPr lang="en-US" sz="2000" i="1" dirty="0" err="1"/>
              <a:t>biệt</a:t>
            </a:r>
            <a:r>
              <a:rPr lang="en-US" sz="2000" i="1" dirty="0"/>
              <a:t> </a:t>
            </a:r>
            <a:r>
              <a:rPr lang="en-US" sz="2000" i="1" dirty="0" err="1"/>
              <a:t>các</a:t>
            </a:r>
            <a:r>
              <a:rPr lang="en-US" sz="2000" i="1" dirty="0"/>
              <a:t> </a:t>
            </a:r>
            <a:r>
              <a:rPr lang="en-US" sz="2000" i="1" dirty="0" err="1"/>
              <a:t>loại</a:t>
            </a:r>
            <a:r>
              <a:rPr lang="en-US" sz="2000" i="1" dirty="0"/>
              <a:t> </a:t>
            </a:r>
            <a:r>
              <a:rPr lang="en-US" sz="2000" i="1" dirty="0" err="1"/>
              <a:t>hồ</a:t>
            </a:r>
            <a:r>
              <a:rPr lang="en-US" sz="2000" i="1" dirty="0"/>
              <a:t> </a:t>
            </a:r>
            <a:r>
              <a:rPr lang="en-US" sz="2000" i="1" dirty="0" err="1"/>
              <a:t>theo</a:t>
            </a:r>
            <a:r>
              <a:rPr lang="en-US" sz="2000" i="1" dirty="0"/>
              <a:t> </a:t>
            </a:r>
            <a:r>
              <a:rPr lang="en-US" sz="2000" i="1" dirty="0" err="1"/>
              <a:t>nguồn</a:t>
            </a:r>
            <a:r>
              <a:rPr lang="en-US" sz="2000" i="1" dirty="0"/>
              <a:t> </a:t>
            </a:r>
            <a:r>
              <a:rPr lang="en-US" sz="2000" i="1" dirty="0" err="1"/>
              <a:t>gốc</a:t>
            </a:r>
            <a:r>
              <a:rPr lang="en-US" sz="2000" i="1" dirty="0"/>
              <a:t> </a:t>
            </a:r>
            <a:r>
              <a:rPr lang="en-US" sz="2000" i="1" dirty="0" err="1"/>
              <a:t>hình</a:t>
            </a:r>
            <a:r>
              <a:rPr lang="en-US" sz="2000" i="1" dirty="0"/>
              <a:t> </a:t>
            </a:r>
            <a:r>
              <a:rPr lang="en-US" sz="2000" i="1" dirty="0" err="1"/>
              <a:t>thành</a:t>
            </a:r>
            <a:r>
              <a:rPr lang="en-US" sz="2000" i="1" dirty="0"/>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4242" y="1356189"/>
            <a:ext cx="5522630" cy="3652014"/>
          </a:xfrm>
          <a:prstGeom prst="rect">
            <a:avLst/>
          </a:prstGeom>
        </p:spPr>
      </p:pic>
      <p:pic>
        <p:nvPicPr>
          <p:cNvPr id="50"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443137" y="3968463"/>
            <a:ext cx="758388" cy="1175037"/>
          </a:xfrm>
          <a:prstGeom prst="rect">
            <a:avLst/>
          </a:prstGeom>
        </p:spPr>
      </p:pic>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32256" y="1329183"/>
            <a:ext cx="731165" cy="669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barn(inVertical)">
                                      <p:cBhvr>
                                        <p:cTn id="7" dur="500"/>
                                        <p:tgtEl>
                                          <p:spTgt spid="26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pic>
        <p:nvPicPr>
          <p:cNvPr id="6" name="Google Shape;1666;p46"/>
          <p:cNvPicPr preferRelativeResize="0"/>
          <p:nvPr/>
        </p:nvPicPr>
        <p:blipFill>
          <a:blip r:embed="rId3">
            <a:alphaModFix/>
          </a:blip>
          <a:stretch>
            <a:fillRect/>
          </a:stretch>
        </p:blipFill>
        <p:spPr>
          <a:xfrm>
            <a:off x="-234943" y="2462713"/>
            <a:ext cx="2916498" cy="2910670"/>
          </a:xfrm>
          <a:prstGeom prst="rect">
            <a:avLst/>
          </a:prstGeom>
          <a:noFill/>
          <a:ln>
            <a:noFill/>
          </a:ln>
        </p:spPr>
      </p:pic>
      <p:sp>
        <p:nvSpPr>
          <p:cNvPr id="7" name="Google Shape;534;p36"/>
          <p:cNvSpPr/>
          <p:nvPr/>
        </p:nvSpPr>
        <p:spPr>
          <a:xfrm>
            <a:off x="1099334" y="349321"/>
            <a:ext cx="7058348" cy="129454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1499838" y="471065"/>
            <a:ext cx="6364840" cy="958660"/>
          </a:xfrm>
          <a:prstGeom prst="rect">
            <a:avLst/>
          </a:prstGeom>
        </p:spPr>
        <p:txBody>
          <a:bodyPr wrap="square">
            <a:spAutoFit/>
          </a:bodyPr>
          <a:lstStyle/>
          <a:p>
            <a:pPr algn="just">
              <a:lnSpc>
                <a:spcPct val="150000"/>
              </a:lnSpc>
            </a:pPr>
            <a:r>
              <a:rPr lang="vi-VN" sz="2000" dirty="0">
                <a:solidFill>
                  <a:schemeClr val="tx2">
                    <a:lumMod val="75000"/>
                  </a:schemeClr>
                </a:solidFill>
              </a:rPr>
              <a:t>Hồ là những khoảng nước đọng hình thành ở nơi có địa hình trũng, tương đối rộng và sâu trong đất liền.</a:t>
            </a:r>
            <a:endParaRPr lang="en-US" sz="2000" dirty="0">
              <a:solidFill>
                <a:schemeClr val="tx2">
                  <a:lumMod val="75000"/>
                </a:schemeClr>
              </a:solidFill>
            </a:endParaRPr>
          </a:p>
        </p:txBody>
      </p:sp>
      <p:sp>
        <p:nvSpPr>
          <p:cNvPr id="5" name="Rectangle 4"/>
          <p:cNvSpPr/>
          <p:nvPr/>
        </p:nvSpPr>
        <p:spPr>
          <a:xfrm>
            <a:off x="1499838" y="1677518"/>
            <a:ext cx="6565376" cy="496996"/>
          </a:xfrm>
          <a:prstGeom prst="rect">
            <a:avLst/>
          </a:prstGeom>
        </p:spPr>
        <p:txBody>
          <a:bodyPr wrap="square">
            <a:spAutoFit/>
          </a:bodyPr>
          <a:lstStyle/>
          <a:p>
            <a:pPr algn="just">
              <a:lnSpc>
                <a:spcPct val="150000"/>
              </a:lnSpc>
            </a:pPr>
            <a:r>
              <a:rPr lang="en-US" sz="2000" dirty="0" err="1" smtClean="0"/>
              <a:t>Phân</a:t>
            </a:r>
            <a:r>
              <a:rPr lang="en-US" sz="2000" dirty="0" smtClean="0"/>
              <a:t> </a:t>
            </a:r>
            <a:r>
              <a:rPr lang="en-US" sz="2000" dirty="0" err="1" smtClean="0"/>
              <a:t>loại</a:t>
            </a:r>
            <a:r>
              <a:rPr lang="en-US" sz="2000" dirty="0" smtClean="0"/>
              <a:t> </a:t>
            </a:r>
            <a:r>
              <a:rPr lang="en-US" sz="2000" dirty="0" err="1" smtClean="0"/>
              <a:t>hồ</a:t>
            </a:r>
            <a:r>
              <a:rPr lang="en-US" sz="2000" dirty="0" smtClean="0"/>
              <a:t> </a:t>
            </a:r>
            <a:r>
              <a:rPr lang="en-US" sz="2000" dirty="0" err="1" smtClean="0"/>
              <a:t>dựa</a:t>
            </a:r>
            <a:r>
              <a:rPr lang="en-US" sz="2000" dirty="0" smtClean="0"/>
              <a:t> </a:t>
            </a:r>
            <a:r>
              <a:rPr lang="en-US" sz="2000" dirty="0" err="1"/>
              <a:t>vào</a:t>
            </a:r>
            <a:r>
              <a:rPr lang="en-US" sz="2000" dirty="0"/>
              <a:t> </a:t>
            </a:r>
            <a:r>
              <a:rPr lang="en-US" sz="2000" dirty="0" err="1"/>
              <a:t>nguồn</a:t>
            </a:r>
            <a:r>
              <a:rPr lang="en-US" sz="2000" dirty="0"/>
              <a:t> </a:t>
            </a:r>
            <a:r>
              <a:rPr lang="en-US" sz="2000" dirty="0" err="1"/>
              <a:t>gốc</a:t>
            </a:r>
            <a:r>
              <a:rPr lang="en-US" sz="2000" dirty="0"/>
              <a:t> </a:t>
            </a:r>
            <a:r>
              <a:rPr lang="en-US" sz="2000" dirty="0" err="1"/>
              <a:t>hình</a:t>
            </a:r>
            <a:r>
              <a:rPr lang="en-US" sz="2000" dirty="0"/>
              <a:t> </a:t>
            </a:r>
            <a:r>
              <a:rPr lang="en-US" sz="2000" dirty="0" err="1"/>
              <a:t>thành</a:t>
            </a:r>
            <a:r>
              <a:rPr lang="en-US" sz="2000" dirty="0"/>
              <a:t>:</a:t>
            </a:r>
          </a:p>
        </p:txBody>
      </p:sp>
      <p:sp>
        <p:nvSpPr>
          <p:cNvPr id="8" name="Rounded Rectangle 7"/>
          <p:cNvSpPr/>
          <p:nvPr/>
        </p:nvSpPr>
        <p:spPr>
          <a:xfrm>
            <a:off x="2661012" y="3498136"/>
            <a:ext cx="821932" cy="530674"/>
          </a:xfrm>
          <a:prstGeom prst="roundRect">
            <a:avLst/>
          </a:prstGeom>
          <a:solidFill>
            <a:schemeClr val="bg1"/>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2">
                    <a:lumMod val="75000"/>
                  </a:schemeClr>
                </a:solidFill>
              </a:rPr>
              <a:t>Hồ</a:t>
            </a:r>
            <a:endParaRPr lang="en-US" sz="2000" b="1" dirty="0">
              <a:solidFill>
                <a:schemeClr val="tx2">
                  <a:lumMod val="75000"/>
                </a:schemeClr>
              </a:solidFill>
            </a:endParaRPr>
          </a:p>
        </p:txBody>
      </p:sp>
      <p:sp>
        <p:nvSpPr>
          <p:cNvPr id="9" name="TextBox 8"/>
          <p:cNvSpPr txBox="1"/>
          <p:nvPr/>
        </p:nvSpPr>
        <p:spPr>
          <a:xfrm>
            <a:off x="3965832" y="3041435"/>
            <a:ext cx="1601053" cy="400110"/>
          </a:xfrm>
          <a:prstGeom prst="rect">
            <a:avLst/>
          </a:prstGeom>
          <a:noFill/>
        </p:spPr>
        <p:txBody>
          <a:bodyPr wrap="square" rtlCol="0">
            <a:spAutoFit/>
          </a:bodyPr>
          <a:lstStyle/>
          <a:p>
            <a:r>
              <a:rPr lang="en-US" sz="2000" dirty="0" err="1" smtClean="0"/>
              <a:t>Hồ</a:t>
            </a:r>
            <a:r>
              <a:rPr lang="en-US" sz="2000" dirty="0" smtClean="0"/>
              <a:t> </a:t>
            </a:r>
            <a:r>
              <a:rPr lang="en-US" sz="2000" dirty="0" err="1" smtClean="0"/>
              <a:t>tự</a:t>
            </a:r>
            <a:r>
              <a:rPr lang="en-US" sz="2000" dirty="0" smtClean="0"/>
              <a:t> </a:t>
            </a:r>
            <a:r>
              <a:rPr lang="en-US" sz="2000" dirty="0" err="1" smtClean="0"/>
              <a:t>nhiên</a:t>
            </a:r>
            <a:endParaRPr lang="en-US" sz="2000" dirty="0"/>
          </a:p>
        </p:txBody>
      </p:sp>
      <p:sp>
        <p:nvSpPr>
          <p:cNvPr id="12" name="TextBox 11"/>
          <p:cNvSpPr txBox="1"/>
          <p:nvPr/>
        </p:nvSpPr>
        <p:spPr>
          <a:xfrm>
            <a:off x="3965832" y="4113257"/>
            <a:ext cx="1601053" cy="400110"/>
          </a:xfrm>
          <a:prstGeom prst="rect">
            <a:avLst/>
          </a:prstGeom>
          <a:noFill/>
        </p:spPr>
        <p:txBody>
          <a:bodyPr wrap="square" rtlCol="0">
            <a:spAutoFit/>
          </a:bodyPr>
          <a:lstStyle/>
          <a:p>
            <a:r>
              <a:rPr lang="en-US" sz="2000" dirty="0" err="1" smtClean="0"/>
              <a:t>Hồ</a:t>
            </a:r>
            <a:r>
              <a:rPr lang="en-US" sz="2000" dirty="0" smtClean="0"/>
              <a:t> </a:t>
            </a:r>
            <a:r>
              <a:rPr lang="en-US" sz="2000" dirty="0" err="1" smtClean="0"/>
              <a:t>nhân</a:t>
            </a:r>
            <a:r>
              <a:rPr lang="en-US" sz="2000" dirty="0" smtClean="0"/>
              <a:t> </a:t>
            </a:r>
            <a:r>
              <a:rPr lang="en-US" sz="2000" dirty="0" err="1" smtClean="0"/>
              <a:t>tạo</a:t>
            </a:r>
            <a:endParaRPr lang="en-US" sz="2000" dirty="0"/>
          </a:p>
        </p:txBody>
      </p:sp>
      <p:cxnSp>
        <p:nvCxnSpPr>
          <p:cNvPr id="11" name="Elbow Connector 10"/>
          <p:cNvCxnSpPr>
            <a:stCxn id="8" idx="3"/>
            <a:endCxn id="9" idx="1"/>
          </p:cNvCxnSpPr>
          <p:nvPr/>
        </p:nvCxnSpPr>
        <p:spPr>
          <a:xfrm flipV="1">
            <a:off x="3482944" y="3241490"/>
            <a:ext cx="482888" cy="521983"/>
          </a:xfrm>
          <a:prstGeom prst="bentConnector3">
            <a:avLst/>
          </a:pr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8" idx="3"/>
            <a:endCxn id="12" idx="1"/>
          </p:cNvCxnSpPr>
          <p:nvPr/>
        </p:nvCxnSpPr>
        <p:spPr>
          <a:xfrm>
            <a:off x="3482944" y="3763473"/>
            <a:ext cx="482888" cy="549839"/>
          </a:xfrm>
          <a:prstGeom prst="bentConnector3">
            <a:avLst/>
          </a:pr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77854" y="2373306"/>
            <a:ext cx="2179831" cy="400110"/>
          </a:xfrm>
          <a:prstGeom prst="rect">
            <a:avLst/>
          </a:prstGeom>
          <a:noFill/>
        </p:spPr>
        <p:txBody>
          <a:bodyPr wrap="square" rtlCol="0">
            <a:spAutoFit/>
          </a:bodyPr>
          <a:lstStyle/>
          <a:p>
            <a:r>
              <a:rPr lang="en-US" sz="2000" dirty="0" err="1" smtClean="0"/>
              <a:t>Hồ</a:t>
            </a:r>
            <a:r>
              <a:rPr lang="en-US" sz="2000" dirty="0" smtClean="0"/>
              <a:t> </a:t>
            </a:r>
            <a:r>
              <a:rPr lang="en-US" sz="2000" dirty="0" err="1" smtClean="0"/>
              <a:t>móng</a:t>
            </a:r>
            <a:r>
              <a:rPr lang="en-US" sz="2000" dirty="0" smtClean="0"/>
              <a:t> </a:t>
            </a:r>
            <a:r>
              <a:rPr lang="en-US" sz="2000" dirty="0" err="1" smtClean="0"/>
              <a:t>ngựa</a:t>
            </a:r>
            <a:endParaRPr lang="en-US" sz="2000" dirty="0"/>
          </a:p>
        </p:txBody>
      </p:sp>
      <p:sp>
        <p:nvSpPr>
          <p:cNvPr id="18" name="TextBox 17"/>
          <p:cNvSpPr txBox="1"/>
          <p:nvPr/>
        </p:nvSpPr>
        <p:spPr>
          <a:xfrm>
            <a:off x="5977852" y="3298081"/>
            <a:ext cx="2179831" cy="400110"/>
          </a:xfrm>
          <a:prstGeom prst="rect">
            <a:avLst/>
          </a:prstGeom>
          <a:noFill/>
        </p:spPr>
        <p:txBody>
          <a:bodyPr wrap="square" rtlCol="0">
            <a:spAutoFit/>
          </a:bodyPr>
          <a:lstStyle/>
          <a:p>
            <a:r>
              <a:rPr lang="en-US" sz="2000" dirty="0" err="1" smtClean="0"/>
              <a:t>Hồ</a:t>
            </a:r>
            <a:r>
              <a:rPr lang="en-US" sz="2000" dirty="0" smtClean="0"/>
              <a:t> </a:t>
            </a:r>
            <a:r>
              <a:rPr lang="en-US" sz="2000" dirty="0" err="1" smtClean="0"/>
              <a:t>băng</a:t>
            </a:r>
            <a:r>
              <a:rPr lang="en-US" sz="2000" dirty="0" smtClean="0"/>
              <a:t> </a:t>
            </a:r>
            <a:r>
              <a:rPr lang="en-US" sz="2000" dirty="0" err="1" smtClean="0"/>
              <a:t>hà</a:t>
            </a:r>
            <a:endParaRPr lang="en-US" sz="2000" dirty="0"/>
          </a:p>
        </p:txBody>
      </p:sp>
      <p:sp>
        <p:nvSpPr>
          <p:cNvPr id="19" name="TextBox 18"/>
          <p:cNvSpPr txBox="1"/>
          <p:nvPr/>
        </p:nvSpPr>
        <p:spPr>
          <a:xfrm>
            <a:off x="5977853" y="2841380"/>
            <a:ext cx="2179831" cy="400110"/>
          </a:xfrm>
          <a:prstGeom prst="rect">
            <a:avLst/>
          </a:prstGeom>
          <a:noFill/>
        </p:spPr>
        <p:txBody>
          <a:bodyPr wrap="square" rtlCol="0">
            <a:spAutoFit/>
          </a:bodyPr>
          <a:lstStyle/>
          <a:p>
            <a:r>
              <a:rPr lang="en-US" sz="2000" dirty="0" err="1" smtClean="0"/>
              <a:t>Hồ</a:t>
            </a:r>
            <a:r>
              <a:rPr lang="en-US" sz="2000" dirty="0" smtClean="0"/>
              <a:t> </a:t>
            </a:r>
            <a:r>
              <a:rPr lang="en-US" sz="2000" dirty="0" err="1" smtClean="0"/>
              <a:t>kiến</a:t>
            </a:r>
            <a:r>
              <a:rPr lang="en-US" sz="2000" dirty="0" smtClean="0"/>
              <a:t> </a:t>
            </a:r>
            <a:r>
              <a:rPr lang="en-US" sz="2000" dirty="0" err="1" smtClean="0"/>
              <a:t>tạo</a:t>
            </a:r>
            <a:endParaRPr lang="en-US" sz="2000" dirty="0"/>
          </a:p>
        </p:txBody>
      </p:sp>
      <p:sp>
        <p:nvSpPr>
          <p:cNvPr id="20" name="TextBox 19"/>
          <p:cNvSpPr txBox="1"/>
          <p:nvPr/>
        </p:nvSpPr>
        <p:spPr>
          <a:xfrm>
            <a:off x="5977851" y="3788999"/>
            <a:ext cx="2179831" cy="400110"/>
          </a:xfrm>
          <a:prstGeom prst="rect">
            <a:avLst/>
          </a:prstGeom>
          <a:noFill/>
        </p:spPr>
        <p:txBody>
          <a:bodyPr wrap="square" rtlCol="0">
            <a:spAutoFit/>
          </a:bodyPr>
          <a:lstStyle/>
          <a:p>
            <a:r>
              <a:rPr lang="en-US" sz="2000" dirty="0" err="1" smtClean="0"/>
              <a:t>Hồ</a:t>
            </a:r>
            <a:r>
              <a:rPr lang="en-US" sz="2000" dirty="0" smtClean="0"/>
              <a:t> </a:t>
            </a:r>
            <a:r>
              <a:rPr lang="en-US" sz="2000" dirty="0" err="1" smtClean="0"/>
              <a:t>miệng</a:t>
            </a:r>
            <a:r>
              <a:rPr lang="en-US" sz="2000" dirty="0" smtClean="0"/>
              <a:t> </a:t>
            </a:r>
            <a:r>
              <a:rPr lang="en-US" sz="2000" dirty="0" err="1" smtClean="0"/>
              <a:t>núi</a:t>
            </a:r>
            <a:r>
              <a:rPr lang="en-US" sz="2000" dirty="0" smtClean="0"/>
              <a:t> </a:t>
            </a:r>
            <a:r>
              <a:rPr lang="en-US" sz="2000" dirty="0" err="1" smtClean="0"/>
              <a:t>lửa</a:t>
            </a:r>
            <a:endParaRPr lang="en-US" sz="2000" dirty="0"/>
          </a:p>
        </p:txBody>
      </p:sp>
      <p:cxnSp>
        <p:nvCxnSpPr>
          <p:cNvPr id="25" name="Elbow Connector 24"/>
          <p:cNvCxnSpPr>
            <a:stCxn id="9" idx="3"/>
            <a:endCxn id="17" idx="1"/>
          </p:cNvCxnSpPr>
          <p:nvPr/>
        </p:nvCxnSpPr>
        <p:spPr>
          <a:xfrm flipV="1">
            <a:off x="5566885" y="2573361"/>
            <a:ext cx="410969" cy="668129"/>
          </a:xfrm>
          <a:prstGeom prst="bentConnector3">
            <a:avLst/>
          </a:pr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9" idx="3"/>
            <a:endCxn id="19" idx="1"/>
          </p:cNvCxnSpPr>
          <p:nvPr/>
        </p:nvCxnSpPr>
        <p:spPr>
          <a:xfrm flipV="1">
            <a:off x="5566885" y="3041435"/>
            <a:ext cx="410968" cy="200055"/>
          </a:xfrm>
          <a:prstGeom prst="bentConnector3">
            <a:avLst/>
          </a:pr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9" idx="3"/>
            <a:endCxn id="18" idx="1"/>
          </p:cNvCxnSpPr>
          <p:nvPr/>
        </p:nvCxnSpPr>
        <p:spPr>
          <a:xfrm>
            <a:off x="5566885" y="3241490"/>
            <a:ext cx="410967" cy="256646"/>
          </a:xfrm>
          <a:prstGeom prst="bentConnector3">
            <a:avLst/>
          </a:pr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9" idx="3"/>
            <a:endCxn id="20" idx="1"/>
          </p:cNvCxnSpPr>
          <p:nvPr/>
        </p:nvCxnSpPr>
        <p:spPr>
          <a:xfrm>
            <a:off x="5566885" y="3241490"/>
            <a:ext cx="410966" cy="747564"/>
          </a:xfrm>
          <a:prstGeom prst="bentConnector3">
            <a:avLst/>
          </a:prstGeom>
          <a:ln w="1905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1" name="Google Shape;666;p39"/>
          <p:cNvPicPr preferRelativeResize="0"/>
          <p:nvPr/>
        </p:nvPicPr>
        <p:blipFill>
          <a:blip r:embed="rId4">
            <a:alphaModFix/>
          </a:blip>
          <a:stretch>
            <a:fillRect/>
          </a:stretch>
        </p:blipFill>
        <p:spPr>
          <a:xfrm rot="10208908" flipH="1">
            <a:off x="8201897" y="1732957"/>
            <a:ext cx="566846" cy="565706"/>
          </a:xfrm>
          <a:prstGeom prst="rect">
            <a:avLst/>
          </a:prstGeom>
          <a:noFill/>
          <a:ln>
            <a:noFill/>
          </a:ln>
        </p:spPr>
      </p:pic>
      <p:pic>
        <p:nvPicPr>
          <p:cNvPr id="42" name="Google Shape;667;p39"/>
          <p:cNvPicPr preferRelativeResize="0"/>
          <p:nvPr/>
        </p:nvPicPr>
        <p:blipFill>
          <a:blip r:embed="rId5">
            <a:alphaModFix/>
          </a:blip>
          <a:stretch>
            <a:fillRect/>
          </a:stretch>
        </p:blipFill>
        <p:spPr>
          <a:xfrm flipH="1">
            <a:off x="7940002" y="1808617"/>
            <a:ext cx="316140" cy="315500"/>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2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2" presetClass="entr" presetSubtype="8"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par>
                                <p:cTn id="47" presetID="22" presetClass="entr" presetSubtype="8"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par>
                                <p:cTn id="50" presetID="22" presetClass="entr" presetSubtype="8"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par>
                                <p:cTn id="53" presetID="22" presetClass="entr" presetSubtype="8"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left)">
                                      <p:cBhvr>
                                        <p:cTn id="55" dur="500"/>
                                        <p:tgtEl>
                                          <p:spTgt spid="29"/>
                                        </p:tgtEl>
                                      </p:cBhvr>
                                    </p:animEffect>
                                  </p:childTnLst>
                                </p:cTn>
                              </p:par>
                              <p:par>
                                <p:cTn id="56" presetID="22" presetClass="entr" presetSubtype="8"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left)">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8" grpId="0" animBg="1"/>
      <p:bldP spid="9" grpId="0"/>
      <p:bldP spid="12" grpId="0"/>
      <p:bldP spid="17"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7078" y="514870"/>
            <a:ext cx="4243228" cy="400110"/>
          </a:xfrm>
          <a:prstGeom prst="rect">
            <a:avLst/>
          </a:prstGeom>
          <a:noFill/>
        </p:spPr>
        <p:txBody>
          <a:bodyPr wrap="square" rtlCol="0">
            <a:spAutoFit/>
          </a:bodyPr>
          <a:lstStyle/>
          <a:p>
            <a:pPr algn="ctr"/>
            <a:r>
              <a:rPr lang="en-US" sz="2000" b="1" dirty="0" err="1" smtClean="0">
                <a:solidFill>
                  <a:schemeClr val="tx2">
                    <a:lumMod val="75000"/>
                  </a:schemeClr>
                </a:solidFill>
              </a:rPr>
              <a:t>Một</a:t>
            </a:r>
            <a:r>
              <a:rPr lang="en-US" sz="2000" b="1" dirty="0" smtClean="0">
                <a:solidFill>
                  <a:schemeClr val="tx2">
                    <a:lumMod val="75000"/>
                  </a:schemeClr>
                </a:solidFill>
              </a:rPr>
              <a:t> </a:t>
            </a:r>
            <a:r>
              <a:rPr lang="en-US" sz="2000" b="1" dirty="0" err="1" smtClean="0">
                <a:solidFill>
                  <a:schemeClr val="tx2">
                    <a:lumMod val="75000"/>
                  </a:schemeClr>
                </a:solidFill>
              </a:rPr>
              <a:t>số</a:t>
            </a:r>
            <a:r>
              <a:rPr lang="en-US" sz="2000" b="1" dirty="0" smtClean="0">
                <a:solidFill>
                  <a:schemeClr val="tx2">
                    <a:lumMod val="75000"/>
                  </a:schemeClr>
                </a:solidFill>
              </a:rPr>
              <a:t> </a:t>
            </a:r>
            <a:r>
              <a:rPr lang="en-US" sz="2000" b="1" dirty="0" err="1" smtClean="0">
                <a:solidFill>
                  <a:schemeClr val="tx2">
                    <a:lumMod val="75000"/>
                  </a:schemeClr>
                </a:solidFill>
              </a:rPr>
              <a:t>hình</a:t>
            </a:r>
            <a:r>
              <a:rPr lang="en-US" sz="2000" b="1" dirty="0" smtClean="0">
                <a:solidFill>
                  <a:schemeClr val="tx2">
                    <a:lumMod val="75000"/>
                  </a:schemeClr>
                </a:solidFill>
              </a:rPr>
              <a:t> </a:t>
            </a:r>
            <a:r>
              <a:rPr lang="en-US" sz="2000" b="1" dirty="0" err="1" smtClean="0">
                <a:solidFill>
                  <a:schemeClr val="tx2">
                    <a:lumMod val="75000"/>
                  </a:schemeClr>
                </a:solidFill>
              </a:rPr>
              <a:t>ảnh</a:t>
            </a:r>
            <a:r>
              <a:rPr lang="en-US" sz="2000" b="1" dirty="0" smtClean="0">
                <a:solidFill>
                  <a:schemeClr val="tx2">
                    <a:lumMod val="75000"/>
                  </a:schemeClr>
                </a:solidFill>
              </a:rPr>
              <a:t> </a:t>
            </a:r>
            <a:r>
              <a:rPr lang="en-US" sz="2000" b="1" dirty="0" err="1" smtClean="0">
                <a:solidFill>
                  <a:schemeClr val="tx2">
                    <a:lumMod val="75000"/>
                  </a:schemeClr>
                </a:solidFill>
              </a:rPr>
              <a:t>về</a:t>
            </a:r>
            <a:r>
              <a:rPr lang="en-US" sz="2000" b="1" dirty="0" smtClean="0">
                <a:solidFill>
                  <a:schemeClr val="tx2">
                    <a:lumMod val="75000"/>
                  </a:schemeClr>
                </a:solidFill>
              </a:rPr>
              <a:t> </a:t>
            </a:r>
            <a:r>
              <a:rPr lang="en-US" sz="2000" b="1" dirty="0" err="1" smtClean="0">
                <a:solidFill>
                  <a:schemeClr val="tx2">
                    <a:lumMod val="75000"/>
                  </a:schemeClr>
                </a:solidFill>
              </a:rPr>
              <a:t>các</a:t>
            </a:r>
            <a:r>
              <a:rPr lang="en-US" sz="2000" b="1" dirty="0" smtClean="0">
                <a:solidFill>
                  <a:schemeClr val="tx2">
                    <a:lumMod val="75000"/>
                  </a:schemeClr>
                </a:solidFill>
              </a:rPr>
              <a:t> </a:t>
            </a:r>
            <a:r>
              <a:rPr lang="en-US" sz="2000" b="1" dirty="0" err="1" smtClean="0">
                <a:solidFill>
                  <a:schemeClr val="tx2">
                    <a:lumMod val="75000"/>
                  </a:schemeClr>
                </a:solidFill>
              </a:rPr>
              <a:t>loại</a:t>
            </a:r>
            <a:r>
              <a:rPr lang="en-US" sz="2000" b="1" dirty="0" smtClean="0">
                <a:solidFill>
                  <a:schemeClr val="tx2">
                    <a:lumMod val="75000"/>
                  </a:schemeClr>
                </a:solidFill>
              </a:rPr>
              <a:t> </a:t>
            </a:r>
            <a:r>
              <a:rPr lang="en-US" sz="2000" b="1" dirty="0" err="1" smtClean="0">
                <a:solidFill>
                  <a:schemeClr val="tx2">
                    <a:lumMod val="75000"/>
                  </a:schemeClr>
                </a:solidFill>
              </a:rPr>
              <a:t>hồ</a:t>
            </a:r>
            <a:endParaRPr lang="en-US" sz="2000" b="1" dirty="0">
              <a:solidFill>
                <a:schemeClr val="tx2">
                  <a:lumMod val="75000"/>
                </a:schemeClr>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2459"/>
          <a:stretch/>
        </p:blipFill>
        <p:spPr>
          <a:xfrm>
            <a:off x="174661" y="1302394"/>
            <a:ext cx="4463738" cy="2753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124" y="1302394"/>
            <a:ext cx="4130210" cy="2753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506511" y="4299443"/>
            <a:ext cx="4263776" cy="400110"/>
          </a:xfrm>
          <a:prstGeom prst="rect">
            <a:avLst/>
          </a:prstGeom>
          <a:solidFill>
            <a:schemeClr val="accent2">
              <a:lumMod val="90000"/>
            </a:schemeClr>
          </a:solidFill>
        </p:spPr>
        <p:txBody>
          <a:bodyPr wrap="square" rtlCol="0">
            <a:spAutoFit/>
          </a:bodyPr>
          <a:lstStyle/>
          <a:p>
            <a:pPr algn="ctr"/>
            <a:r>
              <a:rPr lang="en-US" sz="2000" dirty="0" err="1" smtClean="0"/>
              <a:t>Hồ</a:t>
            </a:r>
            <a:r>
              <a:rPr lang="en-US" sz="2000" dirty="0" smtClean="0"/>
              <a:t> </a:t>
            </a:r>
            <a:r>
              <a:rPr lang="en-US" sz="2000" dirty="0" err="1" smtClean="0"/>
              <a:t>Tây</a:t>
            </a:r>
            <a:r>
              <a:rPr lang="en-US" sz="2000" dirty="0" smtClean="0"/>
              <a:t> - </a:t>
            </a:r>
            <a:r>
              <a:rPr lang="en-US" sz="2000" dirty="0" err="1" smtClean="0"/>
              <a:t>Hà</a:t>
            </a:r>
            <a:r>
              <a:rPr lang="en-US" sz="2000" dirty="0" smtClean="0"/>
              <a:t> </a:t>
            </a:r>
            <a:r>
              <a:rPr lang="en-US" sz="2000" dirty="0" err="1" smtClean="0"/>
              <a:t>Nội</a:t>
            </a:r>
            <a:r>
              <a:rPr lang="en-US" sz="2000" dirty="0" smtClean="0"/>
              <a:t> (</a:t>
            </a:r>
            <a:r>
              <a:rPr lang="en-US" sz="2000" dirty="0" err="1" smtClean="0"/>
              <a:t>Hồ</a:t>
            </a:r>
            <a:r>
              <a:rPr lang="en-US" sz="2000" dirty="0" smtClean="0"/>
              <a:t> </a:t>
            </a:r>
            <a:r>
              <a:rPr lang="en-US" sz="2000" dirty="0" err="1" smtClean="0"/>
              <a:t>móng</a:t>
            </a:r>
            <a:r>
              <a:rPr lang="en-US" sz="2000" dirty="0" smtClean="0"/>
              <a:t> </a:t>
            </a:r>
            <a:r>
              <a:rPr lang="en-US" sz="2000" dirty="0" err="1" smtClean="0"/>
              <a:t>ngựa</a:t>
            </a:r>
            <a:r>
              <a:rPr lang="en-US" sz="2000" dirty="0" smtClean="0"/>
              <a:t>)</a:t>
            </a:r>
            <a:endParaRPr lang="en-US" sz="20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287" y="11436"/>
            <a:ext cx="1219039" cy="121903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8090" y="1071513"/>
            <a:ext cx="795921" cy="51313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9474" y="1071513"/>
            <a:ext cx="795921" cy="513130"/>
          </a:xfrm>
          <a:prstGeom prst="rect">
            <a:avLst/>
          </a:prstGeom>
        </p:spPr>
      </p:pic>
      <p:pic>
        <p:nvPicPr>
          <p:cNvPr id="11" name="Google Shape;537;p36"/>
          <p:cNvPicPr preferRelativeResize="0"/>
          <p:nvPr/>
        </p:nvPicPr>
        <p:blipFill>
          <a:blip r:embed="rId6">
            <a:alphaModFix/>
          </a:blip>
          <a:stretch>
            <a:fillRect/>
          </a:stretch>
        </p:blipFill>
        <p:spPr>
          <a:xfrm>
            <a:off x="-316875" y="4092150"/>
            <a:ext cx="1516775" cy="1513725"/>
          </a:xfrm>
          <a:prstGeom prst="rect">
            <a:avLst/>
          </a:prstGeom>
          <a:noFill/>
          <a:ln>
            <a:noFill/>
          </a:ln>
        </p:spPr>
      </p:pic>
      <p:pic>
        <p:nvPicPr>
          <p:cNvPr id="12" name="Google Shape;538;p36"/>
          <p:cNvPicPr preferRelativeResize="0"/>
          <p:nvPr/>
        </p:nvPicPr>
        <p:blipFill>
          <a:blip r:embed="rId7">
            <a:alphaModFix/>
          </a:blip>
          <a:stretch>
            <a:fillRect/>
          </a:stretch>
        </p:blipFill>
        <p:spPr>
          <a:xfrm>
            <a:off x="7567977" y="-442137"/>
            <a:ext cx="1958200" cy="1954275"/>
          </a:xfrm>
          <a:prstGeom prst="rect">
            <a:avLst/>
          </a:prstGeom>
          <a:noFill/>
          <a:ln>
            <a:noFill/>
          </a:ln>
        </p:spPr>
      </p:pic>
    </p:spTree>
    <p:extLst>
      <p:ext uri="{BB962C8B-B14F-4D97-AF65-F5344CB8AC3E}">
        <p14:creationId xmlns:p14="http://schemas.microsoft.com/office/powerpoint/2010/main" val="239261681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3"/>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3"/>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Effect transition="in" filter="fade">
                                      <p:cBhvr>
                                        <p:cTn id="14" dur="500"/>
                                        <p:tgtEl>
                                          <p:spTgt spid="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strVal val="#ppt_w+.3"/>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animEffect transition="in" filter="fade">
                                      <p:cBhvr>
                                        <p:cTn id="19" dur="500"/>
                                        <p:tgtEl>
                                          <p:spTgt spid="10"/>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strVal val="#ppt_w+.3"/>
                                          </p:val>
                                        </p:tav>
                                        <p:tav tm="100000">
                                          <p:val>
                                            <p:strVal val="#ppt_w"/>
                                          </p:val>
                                        </p:tav>
                                      </p:tavLst>
                                    </p:anim>
                                    <p:anim calcmode="lin" valueType="num">
                                      <p:cBhvr>
                                        <p:cTn id="23" dur="500" fill="hold"/>
                                        <p:tgtEl>
                                          <p:spTgt spid="6"/>
                                        </p:tgtEl>
                                        <p:attrNameLst>
                                          <p:attrName>ppt_h</p:attrName>
                                        </p:attrNameLst>
                                      </p:cBhvr>
                                      <p:tavLst>
                                        <p:tav tm="0">
                                          <p:val>
                                            <p:strVal val="#ppt_h"/>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2135" cy="5143500"/>
          </a:xfrm>
          <a:prstGeom prst="rect">
            <a:avLst/>
          </a:prstGeom>
        </p:spPr>
      </p:pic>
      <p:sp>
        <p:nvSpPr>
          <p:cNvPr id="6" name="TextBox 5"/>
          <p:cNvSpPr txBox="1"/>
          <p:nvPr/>
        </p:nvSpPr>
        <p:spPr>
          <a:xfrm>
            <a:off x="2609635" y="354166"/>
            <a:ext cx="6369595" cy="400110"/>
          </a:xfrm>
          <a:prstGeom prst="rect">
            <a:avLst/>
          </a:prstGeom>
          <a:solidFill>
            <a:schemeClr val="bg1"/>
          </a:solidFill>
        </p:spPr>
        <p:txBody>
          <a:bodyPr wrap="square" rtlCol="0">
            <a:spAutoFit/>
          </a:bodyPr>
          <a:lstStyle/>
          <a:p>
            <a:pPr algn="ctr"/>
            <a:r>
              <a:rPr lang="en-US" sz="2000" dirty="0" err="1" smtClean="0"/>
              <a:t>Hồ</a:t>
            </a:r>
            <a:r>
              <a:rPr lang="en-US" sz="2000" dirty="0" smtClean="0"/>
              <a:t> To-</a:t>
            </a:r>
            <a:r>
              <a:rPr lang="en-US" sz="2000" dirty="0" err="1" smtClean="0"/>
              <a:t>ba</a:t>
            </a:r>
            <a:r>
              <a:rPr lang="en-US" sz="2000" dirty="0" smtClean="0"/>
              <a:t>, </a:t>
            </a:r>
            <a:r>
              <a:rPr lang="en-US" sz="2000" dirty="0" err="1" smtClean="0"/>
              <a:t>hồ</a:t>
            </a:r>
            <a:r>
              <a:rPr lang="en-US" sz="2000" dirty="0" smtClean="0"/>
              <a:t> </a:t>
            </a:r>
            <a:r>
              <a:rPr lang="en-US" sz="2000" dirty="0" err="1" smtClean="0"/>
              <a:t>núi</a:t>
            </a:r>
            <a:r>
              <a:rPr lang="en-US" sz="2000" dirty="0" smtClean="0"/>
              <a:t> </a:t>
            </a:r>
            <a:r>
              <a:rPr lang="en-US" sz="2000" dirty="0" err="1" smtClean="0"/>
              <a:t>lửa</a:t>
            </a:r>
            <a:r>
              <a:rPr lang="en-US" sz="2000" dirty="0" smtClean="0"/>
              <a:t> </a:t>
            </a:r>
            <a:r>
              <a:rPr lang="en-US" sz="2000" dirty="0" err="1" smtClean="0"/>
              <a:t>lớn</a:t>
            </a:r>
            <a:r>
              <a:rPr lang="en-US" sz="2000" dirty="0" smtClean="0"/>
              <a:t> </a:t>
            </a:r>
            <a:r>
              <a:rPr lang="en-US" sz="2000" dirty="0" err="1" smtClean="0"/>
              <a:t>nhất</a:t>
            </a:r>
            <a:r>
              <a:rPr lang="en-US" sz="2000" dirty="0" smtClean="0"/>
              <a:t> </a:t>
            </a:r>
            <a:r>
              <a:rPr lang="en-US" sz="2000" dirty="0" err="1" smtClean="0"/>
              <a:t>thế</a:t>
            </a:r>
            <a:r>
              <a:rPr lang="en-US" sz="2000" dirty="0" smtClean="0"/>
              <a:t> </a:t>
            </a:r>
            <a:r>
              <a:rPr lang="en-US" sz="2000" dirty="0" err="1" smtClean="0"/>
              <a:t>giới</a:t>
            </a:r>
            <a:r>
              <a:rPr lang="en-US" sz="2000" dirty="0" smtClean="0"/>
              <a:t> (</a:t>
            </a:r>
            <a:r>
              <a:rPr lang="en-US" sz="2000" dirty="0" err="1" smtClean="0"/>
              <a:t>đảo</a:t>
            </a:r>
            <a:r>
              <a:rPr lang="en-US" sz="2000" dirty="0" smtClean="0"/>
              <a:t> Su-ma-</a:t>
            </a:r>
            <a:r>
              <a:rPr lang="en-US" sz="2000" dirty="0" err="1" smtClean="0"/>
              <a:t>tra</a:t>
            </a:r>
            <a:r>
              <a:rPr lang="en-US" sz="2000" dirty="0" smtClean="0"/>
              <a:t>)</a:t>
            </a:r>
          </a:p>
        </p:txBody>
      </p:sp>
    </p:spTree>
    <p:extLst>
      <p:ext uri="{BB962C8B-B14F-4D97-AF65-F5344CB8AC3E}">
        <p14:creationId xmlns:p14="http://schemas.microsoft.com/office/powerpoint/2010/main" val="2244245826"/>
      </p:ext>
    </p:extLst>
  </p:cSld>
  <p:clrMapOvr>
    <a:masterClrMapping/>
  </p:clrMapOvr>
  <mc:AlternateContent xmlns:mc="http://schemas.openxmlformats.org/markup-compatibility/2006" xmlns:p14="http://schemas.microsoft.com/office/powerpoint/2010/main">
    <mc:Choice Requires="p14">
      <p:transition spd="slow" p14:dur="8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0040"/>
            <a:ext cx="9144000" cy="4823460"/>
          </a:xfrm>
          <a:prstGeom prst="rect">
            <a:avLst/>
          </a:prstGeom>
        </p:spPr>
      </p:pic>
      <p:sp>
        <p:nvSpPr>
          <p:cNvPr id="5" name="TextBox 4"/>
          <p:cNvSpPr txBox="1"/>
          <p:nvPr/>
        </p:nvSpPr>
        <p:spPr>
          <a:xfrm>
            <a:off x="297951" y="320040"/>
            <a:ext cx="4695290" cy="400110"/>
          </a:xfrm>
          <a:prstGeom prst="rect">
            <a:avLst/>
          </a:prstGeom>
          <a:solidFill>
            <a:schemeClr val="bg1"/>
          </a:solidFill>
        </p:spPr>
        <p:txBody>
          <a:bodyPr wrap="square" rtlCol="0">
            <a:spAutoFit/>
          </a:bodyPr>
          <a:lstStyle/>
          <a:p>
            <a:pPr algn="ctr"/>
            <a:r>
              <a:rPr lang="en-US" sz="2000" dirty="0" err="1" smtClean="0">
                <a:solidFill>
                  <a:schemeClr val="tx2">
                    <a:lumMod val="75000"/>
                  </a:schemeClr>
                </a:solidFill>
              </a:rPr>
              <a:t>Hồ</a:t>
            </a:r>
            <a:r>
              <a:rPr lang="en-US" sz="2000" dirty="0" smtClean="0">
                <a:solidFill>
                  <a:schemeClr val="tx2">
                    <a:lumMod val="75000"/>
                  </a:schemeClr>
                </a:solidFill>
              </a:rPr>
              <a:t> </a:t>
            </a:r>
            <a:r>
              <a:rPr lang="en-US" sz="2000" dirty="0" err="1" smtClean="0">
                <a:solidFill>
                  <a:schemeClr val="tx2">
                    <a:lumMod val="75000"/>
                  </a:schemeClr>
                </a:solidFill>
              </a:rPr>
              <a:t>thủy</a:t>
            </a:r>
            <a:r>
              <a:rPr lang="en-US" sz="2000" dirty="0" smtClean="0">
                <a:solidFill>
                  <a:schemeClr val="tx2">
                    <a:lumMod val="75000"/>
                  </a:schemeClr>
                </a:solidFill>
              </a:rPr>
              <a:t> </a:t>
            </a:r>
            <a:r>
              <a:rPr lang="en-US" sz="2000" dirty="0" err="1" smtClean="0">
                <a:solidFill>
                  <a:schemeClr val="tx2">
                    <a:lumMod val="75000"/>
                  </a:schemeClr>
                </a:solidFill>
              </a:rPr>
              <a:t>điện</a:t>
            </a:r>
            <a:r>
              <a:rPr lang="en-US" sz="2000" dirty="0" smtClean="0">
                <a:solidFill>
                  <a:schemeClr val="tx2">
                    <a:lumMod val="75000"/>
                  </a:schemeClr>
                </a:solidFill>
              </a:rPr>
              <a:t> </a:t>
            </a:r>
            <a:r>
              <a:rPr lang="en-US" sz="2000" dirty="0" err="1" smtClean="0">
                <a:solidFill>
                  <a:schemeClr val="tx2">
                    <a:lumMod val="75000"/>
                  </a:schemeClr>
                </a:solidFill>
              </a:rPr>
              <a:t>Hòa</a:t>
            </a:r>
            <a:r>
              <a:rPr lang="en-US" sz="2000" dirty="0" smtClean="0">
                <a:solidFill>
                  <a:schemeClr val="tx2">
                    <a:lumMod val="75000"/>
                  </a:schemeClr>
                </a:solidFill>
              </a:rPr>
              <a:t> </a:t>
            </a:r>
            <a:r>
              <a:rPr lang="en-US" sz="2000" dirty="0" err="1" smtClean="0">
                <a:solidFill>
                  <a:schemeClr val="tx2">
                    <a:lumMod val="75000"/>
                  </a:schemeClr>
                </a:solidFill>
              </a:rPr>
              <a:t>Bình</a:t>
            </a:r>
            <a:r>
              <a:rPr lang="en-US" sz="2000" dirty="0" smtClean="0">
                <a:solidFill>
                  <a:schemeClr val="tx2">
                    <a:lumMod val="75000"/>
                  </a:schemeClr>
                </a:solidFill>
              </a:rPr>
              <a:t> (</a:t>
            </a:r>
            <a:r>
              <a:rPr lang="en-US" sz="2000" dirty="0" err="1" smtClean="0">
                <a:solidFill>
                  <a:schemeClr val="tx2">
                    <a:lumMod val="75000"/>
                  </a:schemeClr>
                </a:solidFill>
              </a:rPr>
              <a:t>Hồ</a:t>
            </a:r>
            <a:r>
              <a:rPr lang="en-US" sz="2000" dirty="0" smtClean="0">
                <a:solidFill>
                  <a:schemeClr val="tx2">
                    <a:lumMod val="75000"/>
                  </a:schemeClr>
                </a:solidFill>
              </a:rPr>
              <a:t> </a:t>
            </a:r>
            <a:r>
              <a:rPr lang="en-US" sz="2000" dirty="0" err="1" smtClean="0">
                <a:solidFill>
                  <a:schemeClr val="tx2">
                    <a:lumMod val="75000"/>
                  </a:schemeClr>
                </a:solidFill>
              </a:rPr>
              <a:t>nhân</a:t>
            </a:r>
            <a:r>
              <a:rPr lang="en-US" sz="2000" dirty="0" smtClean="0">
                <a:solidFill>
                  <a:schemeClr val="tx2">
                    <a:lumMod val="75000"/>
                  </a:schemeClr>
                </a:solidFill>
              </a:rPr>
              <a:t> </a:t>
            </a:r>
            <a:r>
              <a:rPr lang="en-US" sz="2000" dirty="0" err="1" smtClean="0">
                <a:solidFill>
                  <a:schemeClr val="tx2">
                    <a:lumMod val="75000"/>
                  </a:schemeClr>
                </a:solidFill>
              </a:rPr>
              <a:t>tạo</a:t>
            </a:r>
            <a:r>
              <a:rPr lang="en-US" sz="2000" dirty="0" smtClean="0">
                <a:solidFill>
                  <a:schemeClr val="tx2">
                    <a:lumMod val="75000"/>
                  </a:schemeClr>
                </a:solidFill>
              </a:rPr>
              <a:t>)</a:t>
            </a:r>
          </a:p>
        </p:txBody>
      </p:sp>
    </p:spTree>
    <p:extLst>
      <p:ext uri="{BB962C8B-B14F-4D97-AF65-F5344CB8AC3E}">
        <p14:creationId xmlns:p14="http://schemas.microsoft.com/office/powerpoint/2010/main" val="4123533627"/>
      </p:ext>
    </p:extLst>
  </p:cSld>
  <p:clrMapOvr>
    <a:masterClrMapping/>
  </p:clrMapOvr>
  <p:transition spd="slow">
    <p:push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37"/>
          <p:cNvSpPr/>
          <p:nvPr/>
        </p:nvSpPr>
        <p:spPr>
          <a:xfrm>
            <a:off x="574051" y="296111"/>
            <a:ext cx="7989804" cy="64214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7"/>
          <p:cNvSpPr txBox="1">
            <a:spLocks noGrp="1"/>
          </p:cNvSpPr>
          <p:nvPr>
            <p:ph type="title"/>
          </p:nvPr>
        </p:nvSpPr>
        <p:spPr>
          <a:xfrm>
            <a:off x="709726" y="330811"/>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smtClean="0">
                <a:latin typeface="+mn-lt"/>
              </a:rPr>
              <a:t>4. </a:t>
            </a:r>
            <a:r>
              <a:rPr lang="en-US" sz="2400" b="1" dirty="0" err="1" smtClean="0">
                <a:latin typeface="+mn-lt"/>
              </a:rPr>
              <a:t>Nước</a:t>
            </a:r>
            <a:r>
              <a:rPr lang="en-US" sz="2400" b="1" dirty="0" smtClean="0">
                <a:latin typeface="+mn-lt"/>
              </a:rPr>
              <a:t> </a:t>
            </a:r>
            <a:r>
              <a:rPr lang="en-US" sz="2400" b="1" dirty="0" err="1" smtClean="0">
                <a:latin typeface="+mn-lt"/>
              </a:rPr>
              <a:t>băng</a:t>
            </a:r>
            <a:r>
              <a:rPr lang="en-US" sz="2400" b="1" dirty="0" smtClean="0">
                <a:latin typeface="+mn-lt"/>
              </a:rPr>
              <a:t> </a:t>
            </a:r>
            <a:r>
              <a:rPr lang="en-US" sz="2400" b="1" dirty="0" err="1" smtClean="0">
                <a:latin typeface="+mn-lt"/>
              </a:rPr>
              <a:t>tuyết</a:t>
            </a:r>
            <a:r>
              <a:rPr lang="en-US" sz="2400" b="1" dirty="0" smtClean="0">
                <a:latin typeface="+mn-lt"/>
              </a:rPr>
              <a:t> </a:t>
            </a:r>
            <a:r>
              <a:rPr lang="en-US" sz="2400" b="1" dirty="0" err="1" smtClean="0">
                <a:latin typeface="+mn-lt"/>
              </a:rPr>
              <a:t>và</a:t>
            </a:r>
            <a:r>
              <a:rPr lang="en-US" sz="2400" b="1" dirty="0" smtClean="0">
                <a:latin typeface="+mn-lt"/>
              </a:rPr>
              <a:t> </a:t>
            </a:r>
            <a:r>
              <a:rPr lang="en-US" sz="2400" b="1" dirty="0" err="1" smtClean="0">
                <a:latin typeface="+mn-lt"/>
              </a:rPr>
              <a:t>nước</a:t>
            </a:r>
            <a:r>
              <a:rPr lang="en-US" sz="2400" b="1" dirty="0" smtClean="0">
                <a:latin typeface="+mn-lt"/>
              </a:rPr>
              <a:t> </a:t>
            </a:r>
            <a:r>
              <a:rPr lang="en-US" sz="2400" b="1" dirty="0" err="1" smtClean="0">
                <a:latin typeface="+mn-lt"/>
              </a:rPr>
              <a:t>ngầm</a:t>
            </a:r>
            <a:endParaRPr sz="2400" b="1" dirty="0">
              <a:latin typeface="+mn-lt"/>
            </a:endParaRPr>
          </a:p>
        </p:txBody>
      </p:sp>
      <p:pic>
        <p:nvPicPr>
          <p:cNvPr id="623" name="Google Shape;623;p37"/>
          <p:cNvPicPr preferRelativeResize="0"/>
          <p:nvPr/>
        </p:nvPicPr>
        <p:blipFill>
          <a:blip r:embed="rId3">
            <a:alphaModFix/>
          </a:blip>
          <a:stretch>
            <a:fillRect/>
          </a:stretch>
        </p:blipFill>
        <p:spPr>
          <a:xfrm>
            <a:off x="8152900" y="4114250"/>
            <a:ext cx="1516775" cy="1513725"/>
          </a:xfrm>
          <a:prstGeom prst="rect">
            <a:avLst/>
          </a:prstGeom>
          <a:noFill/>
          <a:ln>
            <a:noFill/>
          </a:ln>
        </p:spPr>
      </p:pic>
      <p:pic>
        <p:nvPicPr>
          <p:cNvPr id="624" name="Google Shape;624;p37"/>
          <p:cNvPicPr preferRelativeResize="0"/>
          <p:nvPr/>
        </p:nvPicPr>
        <p:blipFill>
          <a:blip r:embed="rId4">
            <a:alphaModFix/>
          </a:blip>
          <a:stretch>
            <a:fillRect/>
          </a:stretch>
        </p:blipFill>
        <p:spPr>
          <a:xfrm>
            <a:off x="-662350" y="720548"/>
            <a:ext cx="1676900" cy="1673550"/>
          </a:xfrm>
          <a:prstGeom prst="rect">
            <a:avLst/>
          </a:prstGeom>
          <a:noFill/>
          <a:ln>
            <a:noFill/>
          </a:ln>
        </p:spPr>
      </p:pic>
      <p:sp>
        <p:nvSpPr>
          <p:cNvPr id="2" name="TextBox 1"/>
          <p:cNvSpPr txBox="1"/>
          <p:nvPr/>
        </p:nvSpPr>
        <p:spPr>
          <a:xfrm>
            <a:off x="685627" y="972956"/>
            <a:ext cx="7772745" cy="553998"/>
          </a:xfrm>
          <a:prstGeom prst="rect">
            <a:avLst/>
          </a:prstGeom>
          <a:noFill/>
        </p:spPr>
        <p:txBody>
          <a:bodyPr wrap="square" rtlCol="0">
            <a:spAutoFit/>
          </a:bodyPr>
          <a:lstStyle/>
          <a:p>
            <a:pPr algn="just">
              <a:lnSpc>
                <a:spcPct val="150000"/>
              </a:lnSpc>
            </a:pPr>
            <a:r>
              <a:rPr lang="en-US" sz="2000" i="1" dirty="0" smtClean="0"/>
              <a:t>Chia </a:t>
            </a:r>
            <a:r>
              <a:rPr lang="en-US" sz="2000" i="1" dirty="0" err="1" smtClean="0"/>
              <a:t>lớp</a:t>
            </a:r>
            <a:r>
              <a:rPr lang="en-US" sz="2000" i="1" dirty="0" smtClean="0"/>
              <a:t> </a:t>
            </a:r>
            <a:r>
              <a:rPr lang="en-US" sz="2000" i="1" dirty="0" err="1" smtClean="0"/>
              <a:t>thành</a:t>
            </a:r>
            <a:r>
              <a:rPr lang="en-US" sz="2000" i="1" dirty="0" smtClean="0"/>
              <a:t> 2 </a:t>
            </a:r>
            <a:r>
              <a:rPr lang="en-US" sz="2000" i="1" dirty="0" err="1" smtClean="0"/>
              <a:t>nhóm</a:t>
            </a:r>
            <a:r>
              <a:rPr lang="en-US" sz="2000" i="1" dirty="0" smtClean="0"/>
              <a:t>, </a:t>
            </a:r>
            <a:r>
              <a:rPr lang="en-US" sz="2000" i="1" dirty="0" err="1" smtClean="0"/>
              <a:t>đọc</a:t>
            </a:r>
            <a:r>
              <a:rPr lang="en-US" sz="2000" i="1" dirty="0" smtClean="0"/>
              <a:t> </a:t>
            </a:r>
            <a:r>
              <a:rPr lang="en-US" sz="2000" i="1" dirty="0" err="1" smtClean="0"/>
              <a:t>thông</a:t>
            </a:r>
            <a:r>
              <a:rPr lang="en-US" sz="2000" i="1" dirty="0" smtClean="0"/>
              <a:t> tin SGK </a:t>
            </a:r>
            <a:r>
              <a:rPr lang="en-US" sz="2000" i="1" dirty="0" err="1" smtClean="0"/>
              <a:t>và</a:t>
            </a:r>
            <a:r>
              <a:rPr lang="en-US" sz="2000" i="1" dirty="0" smtClean="0"/>
              <a:t> </a:t>
            </a:r>
            <a:r>
              <a:rPr lang="en-US" sz="2000" i="1" dirty="0" err="1" smtClean="0"/>
              <a:t>thực</a:t>
            </a:r>
            <a:r>
              <a:rPr lang="en-US" sz="2000" i="1" dirty="0" smtClean="0"/>
              <a:t> </a:t>
            </a:r>
            <a:r>
              <a:rPr lang="en-US" sz="2000" i="1" dirty="0" err="1" smtClean="0"/>
              <a:t>hiện</a:t>
            </a:r>
            <a:r>
              <a:rPr lang="en-US" sz="2000" i="1" dirty="0" smtClean="0"/>
              <a:t> </a:t>
            </a:r>
            <a:r>
              <a:rPr lang="en-US" sz="2000" i="1" dirty="0" err="1" smtClean="0"/>
              <a:t>nhiệm</a:t>
            </a:r>
            <a:r>
              <a:rPr lang="en-US" sz="2000" i="1" dirty="0" smtClean="0"/>
              <a:t> </a:t>
            </a:r>
            <a:r>
              <a:rPr lang="en-US" sz="2000" i="1" dirty="0" err="1" smtClean="0"/>
              <a:t>vụ</a:t>
            </a:r>
            <a:r>
              <a:rPr lang="en-US" sz="2000" i="1" dirty="0" smtClean="0"/>
              <a:t>:</a:t>
            </a:r>
            <a:endParaRPr lang="en-US" sz="2000" i="1" dirty="0"/>
          </a:p>
        </p:txBody>
      </p:sp>
      <p:sp>
        <p:nvSpPr>
          <p:cNvPr id="3" name="Rectangle 2"/>
          <p:cNvSpPr/>
          <p:nvPr/>
        </p:nvSpPr>
        <p:spPr>
          <a:xfrm>
            <a:off x="685628" y="1508704"/>
            <a:ext cx="7704000" cy="1015663"/>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b="1" dirty="0" err="1" smtClean="0">
                <a:solidFill>
                  <a:schemeClr val="accent3">
                    <a:lumMod val="50000"/>
                  </a:schemeClr>
                </a:solidFill>
              </a:rPr>
              <a:t>Nhóm</a:t>
            </a:r>
            <a:r>
              <a:rPr lang="en-US" sz="2000" b="1" dirty="0" smtClean="0">
                <a:solidFill>
                  <a:schemeClr val="accent3">
                    <a:lumMod val="50000"/>
                  </a:schemeClr>
                </a:solidFill>
              </a:rPr>
              <a:t> 1: </a:t>
            </a:r>
            <a:r>
              <a:rPr lang="en-US" sz="2000" dirty="0" smtClean="0"/>
              <a:t>T</a:t>
            </a:r>
            <a:r>
              <a:rPr lang="vi-VN" sz="2000" dirty="0" smtClean="0"/>
              <a:t>rình </a:t>
            </a:r>
            <a:r>
              <a:rPr lang="vi-VN" sz="2000" dirty="0"/>
              <a:t>bày đặc điểm chủ yếu của băng tuyết (phân bố chủ yếu, trạng thái, nguồn gốc hình thành, vai trò</a:t>
            </a:r>
            <a:r>
              <a:rPr lang="vi-VN" sz="2000" dirty="0" smtClean="0"/>
              <a:t>).</a:t>
            </a:r>
            <a:endParaRPr lang="vi-VN" sz="2000" dirty="0"/>
          </a:p>
        </p:txBody>
      </p:sp>
      <p:sp>
        <p:nvSpPr>
          <p:cNvPr id="4" name="Rectangle 3"/>
          <p:cNvSpPr/>
          <p:nvPr/>
        </p:nvSpPr>
        <p:spPr>
          <a:xfrm>
            <a:off x="685627" y="2446033"/>
            <a:ext cx="7704001" cy="1477328"/>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b="1" dirty="0" err="1" smtClean="0">
                <a:solidFill>
                  <a:schemeClr val="accent3">
                    <a:lumMod val="50000"/>
                  </a:schemeClr>
                </a:solidFill>
              </a:rPr>
              <a:t>Nhóm</a:t>
            </a:r>
            <a:r>
              <a:rPr lang="en-US" sz="2000" b="1" dirty="0" smtClean="0">
                <a:solidFill>
                  <a:schemeClr val="accent3">
                    <a:lumMod val="50000"/>
                  </a:schemeClr>
                </a:solidFill>
              </a:rPr>
              <a:t> 2: </a:t>
            </a:r>
            <a:r>
              <a:rPr lang="en-US" sz="2000" dirty="0" smtClean="0"/>
              <a:t>Q</a:t>
            </a:r>
            <a:r>
              <a:rPr lang="vi-VN" sz="2000" dirty="0" smtClean="0"/>
              <a:t>uan </a:t>
            </a:r>
            <a:r>
              <a:rPr lang="vi-VN" sz="2000" dirty="0"/>
              <a:t>sát hình 10.2 trong SGK để trình bày đặc điểm chủ yếu của nước ngầm (phân bố, nguồn gốc, mực nước ngầm, tính chất, vai trò).</a:t>
            </a:r>
            <a:endParaRPr lang="en-US" sz="20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8719" y="3443446"/>
            <a:ext cx="3609603" cy="1535673"/>
          </a:xfrm>
          <a:prstGeom prst="rect">
            <a:avLst/>
          </a:prstGeom>
        </p:spPr>
      </p:pic>
      <p:pic>
        <p:nvPicPr>
          <p:cNvPr id="8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528" y="3845027"/>
            <a:ext cx="2116156" cy="133125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wipe(left)">
                                      <p:cBhvr>
                                        <p:cTn id="7" dur="500"/>
                                        <p:tgtEl>
                                          <p:spTgt spid="5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anim calcmode="lin" valueType="num">
                                      <p:cBhvr>
                                        <p:cTn id="30" dur="500" fill="hold"/>
                                        <p:tgtEl>
                                          <p:spTgt spid="5"/>
                                        </p:tgtEl>
                                        <p:attrNameLst>
                                          <p:attrName>ppt_x</p:attrName>
                                        </p:attrNameLst>
                                      </p:cBhvr>
                                      <p:tavLst>
                                        <p:tav tm="0">
                                          <p:val>
                                            <p:strVal val="#ppt_x"/>
                                          </p:val>
                                        </p:tav>
                                        <p:tav tm="100000">
                                          <p:val>
                                            <p:strVal val="#ppt_x"/>
                                          </p:val>
                                        </p:tav>
                                      </p:tavLst>
                                    </p:anim>
                                    <p:anim calcmode="lin" valueType="num">
                                      <p:cBhvr>
                                        <p:cTn id="3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 grpId="0"/>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3"/>
          <p:cNvSpPr txBox="1">
            <a:spLocks noGrp="1"/>
          </p:cNvSpPr>
          <p:nvPr>
            <p:ph type="title"/>
          </p:nvPr>
        </p:nvSpPr>
        <p:spPr>
          <a:xfrm>
            <a:off x="740790" y="580660"/>
            <a:ext cx="3147984" cy="41308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200" b="1" dirty="0" smtClean="0">
                <a:latin typeface="+mn-lt"/>
              </a:rPr>
              <a:t>a) </a:t>
            </a:r>
            <a:r>
              <a:rPr lang="en-US" sz="2200" b="1" dirty="0" err="1" smtClean="0">
                <a:latin typeface="+mn-lt"/>
              </a:rPr>
              <a:t>Nước</a:t>
            </a:r>
            <a:r>
              <a:rPr lang="en-US" sz="2200" b="1" dirty="0" smtClean="0">
                <a:latin typeface="+mn-lt"/>
              </a:rPr>
              <a:t> </a:t>
            </a:r>
            <a:r>
              <a:rPr lang="en-US" sz="2200" b="1" dirty="0" err="1" smtClean="0">
                <a:latin typeface="+mn-lt"/>
              </a:rPr>
              <a:t>băng</a:t>
            </a:r>
            <a:r>
              <a:rPr lang="en-US" sz="2200" b="1" dirty="0" smtClean="0">
                <a:latin typeface="+mn-lt"/>
              </a:rPr>
              <a:t> </a:t>
            </a:r>
            <a:r>
              <a:rPr lang="en-US" sz="2200" b="1" dirty="0" err="1" smtClean="0">
                <a:latin typeface="+mn-lt"/>
              </a:rPr>
              <a:t>tuyết</a:t>
            </a:r>
            <a:endParaRPr sz="2200" b="1" dirty="0">
              <a:latin typeface="+mn-lt"/>
            </a:endParaRPr>
          </a:p>
        </p:txBody>
      </p:sp>
      <p:pic>
        <p:nvPicPr>
          <p:cNvPr id="431" name="Google Shape;431;p33"/>
          <p:cNvPicPr preferRelativeResize="0"/>
          <p:nvPr/>
        </p:nvPicPr>
        <p:blipFill>
          <a:blip r:embed="rId3">
            <a:extLst>
              <a:ext uri="{28A0092B-C50C-407E-A947-70E740481C1C}">
                <a14:useLocalDpi xmlns:a14="http://schemas.microsoft.com/office/drawing/2010/main" val="0"/>
              </a:ext>
            </a:extLst>
          </a:blip>
          <a:stretch>
            <a:fillRect/>
          </a:stretch>
        </p:blipFill>
        <p:spPr>
          <a:xfrm>
            <a:off x="5312790" y="993746"/>
            <a:ext cx="3342153" cy="3258600"/>
          </a:xfrm>
          <a:prstGeom prst="ellipse">
            <a:avLst/>
          </a:prstGeom>
          <a:noFill/>
          <a:ln>
            <a:noFill/>
          </a:ln>
        </p:spPr>
      </p:pic>
      <p:pic>
        <p:nvPicPr>
          <p:cNvPr id="432" name="Google Shape;432;p33"/>
          <p:cNvPicPr preferRelativeResize="0"/>
          <p:nvPr/>
        </p:nvPicPr>
        <p:blipFill>
          <a:blip r:embed="rId4">
            <a:alphaModFix/>
          </a:blip>
          <a:stretch>
            <a:fillRect/>
          </a:stretch>
        </p:blipFill>
        <p:spPr>
          <a:xfrm>
            <a:off x="-316875" y="4092150"/>
            <a:ext cx="1516775" cy="1513725"/>
          </a:xfrm>
          <a:prstGeom prst="rect">
            <a:avLst/>
          </a:prstGeom>
          <a:noFill/>
          <a:ln>
            <a:noFill/>
          </a:ln>
        </p:spPr>
      </p:pic>
      <p:pic>
        <p:nvPicPr>
          <p:cNvPr id="433" name="Google Shape;433;p33"/>
          <p:cNvPicPr preferRelativeResize="0"/>
          <p:nvPr/>
        </p:nvPicPr>
        <p:blipFill>
          <a:blip r:embed="rId5">
            <a:alphaModFix/>
          </a:blip>
          <a:stretch>
            <a:fillRect/>
          </a:stretch>
        </p:blipFill>
        <p:spPr>
          <a:xfrm>
            <a:off x="7567977" y="-442137"/>
            <a:ext cx="1958200" cy="1954275"/>
          </a:xfrm>
          <a:prstGeom prst="rect">
            <a:avLst/>
          </a:prstGeom>
          <a:noFill/>
          <a:ln>
            <a:noFill/>
          </a:ln>
        </p:spPr>
      </p:pic>
      <p:sp>
        <p:nvSpPr>
          <p:cNvPr id="3" name="Rectangle 2"/>
          <p:cNvSpPr/>
          <p:nvPr/>
        </p:nvSpPr>
        <p:spPr>
          <a:xfrm>
            <a:off x="740790" y="1512138"/>
            <a:ext cx="4242176" cy="2400657"/>
          </a:xfrm>
          <a:prstGeom prst="rect">
            <a:avLst/>
          </a:prstGeom>
        </p:spPr>
        <p:txBody>
          <a:bodyPr wrap="square">
            <a:spAutoFit/>
          </a:bodyPr>
          <a:lstStyle/>
          <a:p>
            <a:pPr algn="just">
              <a:lnSpc>
                <a:spcPct val="150000"/>
              </a:lnSpc>
            </a:pPr>
            <a:r>
              <a:rPr lang="vi-VN" sz="2000" dirty="0"/>
              <a:t>Băng và tuyết là nước ở thể rắn, chiếm phần lớn lượng nước ngọt trên Trái Đất. Nước băng tuyết bao phủ gắn 11% diện tích các lục địa với thể tích hơn 24 triệu </a:t>
            </a:r>
            <a:r>
              <a:rPr lang="vi-VN" sz="2000" dirty="0" smtClean="0"/>
              <a:t>km</a:t>
            </a:r>
            <a:r>
              <a:rPr lang="en-US" sz="2000" baseline="30000" dirty="0" smtClean="0"/>
              <a:t>3</a:t>
            </a:r>
            <a:r>
              <a:rPr lang="vi-VN" sz="2000" dirty="0" smtClean="0"/>
              <a:t>. </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29"/>
                                        </p:tgtEl>
                                        <p:attrNameLst>
                                          <p:attrName>style.visibility</p:attrName>
                                        </p:attrNameLst>
                                      </p:cBhvr>
                                      <p:to>
                                        <p:strVal val="visible"/>
                                      </p:to>
                                    </p:set>
                                    <p:anim calcmode="lin" valueType="num">
                                      <p:cBhvr additive="base">
                                        <p:cTn id="7" dur="500"/>
                                        <p:tgtEl>
                                          <p:spTgt spid="429"/>
                                        </p:tgtEl>
                                        <p:attrNameLst>
                                          <p:attrName>ppt_y</p:attrName>
                                        </p:attrNameLst>
                                      </p:cBhvr>
                                      <p:tavLst>
                                        <p:tav tm="0">
                                          <p:val>
                                            <p:strVal val="#ppt_y-#ppt_h*1.125000"/>
                                          </p:val>
                                        </p:tav>
                                        <p:tav tm="100000">
                                          <p:val>
                                            <p:strVal val="#ppt_y"/>
                                          </p:val>
                                        </p:tav>
                                      </p:tavLst>
                                    </p:anim>
                                    <p:animEffect transition="in" filter="wipe(down)">
                                      <p:cBhvr>
                                        <p:cTn id="8" dur="500"/>
                                        <p:tgtEl>
                                          <p:spTgt spid="429"/>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31"/>
                                        </p:tgtEl>
                                        <p:attrNameLst>
                                          <p:attrName>style.visibility</p:attrName>
                                        </p:attrNameLst>
                                      </p:cBhvr>
                                      <p:to>
                                        <p:strVal val="visible"/>
                                      </p:to>
                                    </p:set>
                                    <p:animEffect transition="in" filter="randombar(horizontal)">
                                      <p:cBhvr>
                                        <p:cTn id="16" dur="5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grpSp>
        <p:nvGrpSpPr>
          <p:cNvPr id="767" name="Google Shape;767;p42"/>
          <p:cNvGrpSpPr/>
          <p:nvPr/>
        </p:nvGrpSpPr>
        <p:grpSpPr>
          <a:xfrm>
            <a:off x="2129362" y="1021409"/>
            <a:ext cx="4926088" cy="3239265"/>
            <a:chOff x="235800" y="830650"/>
            <a:chExt cx="6978450" cy="4588844"/>
          </a:xfrm>
          <a:solidFill>
            <a:schemeClr val="bg1">
              <a:lumMod val="50000"/>
              <a:alpha val="21961"/>
            </a:schemeClr>
          </a:solidFill>
        </p:grpSpPr>
        <p:sp>
          <p:nvSpPr>
            <p:cNvPr id="768" name="Google Shape;768;p42"/>
            <p:cNvSpPr/>
            <p:nvPr/>
          </p:nvSpPr>
          <p:spPr>
            <a:xfrm>
              <a:off x="235800" y="1224769"/>
              <a:ext cx="2592225" cy="4194725"/>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7BFFF"/>
                </a:solidFill>
              </a:endParaRPr>
            </a:p>
          </p:txBody>
        </p:sp>
        <p:sp>
          <p:nvSpPr>
            <p:cNvPr id="769" name="Google Shape;769;p42"/>
            <p:cNvSpPr/>
            <p:nvPr/>
          </p:nvSpPr>
          <p:spPr>
            <a:xfrm>
              <a:off x="2370225" y="830650"/>
              <a:ext cx="1016975" cy="1158500"/>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7BFFF"/>
                </a:solidFill>
              </a:endParaRPr>
            </a:p>
          </p:txBody>
        </p:sp>
        <p:sp>
          <p:nvSpPr>
            <p:cNvPr id="770" name="Google Shape;770;p42"/>
            <p:cNvSpPr/>
            <p:nvPr/>
          </p:nvSpPr>
          <p:spPr>
            <a:xfrm>
              <a:off x="3143325" y="1089650"/>
              <a:ext cx="4064350" cy="3503975"/>
            </a:xfrm>
            <a:custGeom>
              <a:avLst/>
              <a:gdLst/>
              <a:ahLst/>
              <a:cxnLst/>
              <a:rect l="l" t="t" r="r" b="b"/>
              <a:pathLst>
                <a:path w="162574" h="140159" extrusionOk="0">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7BFFF"/>
                </a:solidFill>
              </a:endParaRPr>
            </a:p>
          </p:txBody>
        </p:sp>
        <p:sp>
          <p:nvSpPr>
            <p:cNvPr id="771" name="Google Shape;771;p42"/>
            <p:cNvSpPr/>
            <p:nvPr/>
          </p:nvSpPr>
          <p:spPr>
            <a:xfrm>
              <a:off x="6146600" y="3671525"/>
              <a:ext cx="342925" cy="189500"/>
            </a:xfrm>
            <a:custGeom>
              <a:avLst/>
              <a:gdLst/>
              <a:ahLst/>
              <a:cxnLst/>
              <a:rect l="l" t="t" r="r" b="b"/>
              <a:pathLst>
                <a:path w="13717" h="7580" extrusionOk="0">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7BFFF"/>
                </a:solidFill>
              </a:endParaRPr>
            </a:p>
          </p:txBody>
        </p:sp>
        <p:sp>
          <p:nvSpPr>
            <p:cNvPr id="772" name="Google Shape;772;p42"/>
            <p:cNvSpPr/>
            <p:nvPr/>
          </p:nvSpPr>
          <p:spPr>
            <a:xfrm>
              <a:off x="5901600" y="3652500"/>
              <a:ext cx="558700" cy="402875"/>
            </a:xfrm>
            <a:custGeom>
              <a:avLst/>
              <a:gdLst/>
              <a:ahLst/>
              <a:cxnLst/>
              <a:rect l="l" t="t" r="r" b="b"/>
              <a:pathLst>
                <a:path w="22348" h="16115" extrusionOk="0">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7BFFF"/>
                </a:solidFill>
              </a:endParaRPr>
            </a:p>
          </p:txBody>
        </p:sp>
        <p:sp>
          <p:nvSpPr>
            <p:cNvPr id="773" name="Google Shape;773;p42"/>
            <p:cNvSpPr/>
            <p:nvPr/>
          </p:nvSpPr>
          <p:spPr>
            <a:xfrm>
              <a:off x="6249675" y="4061675"/>
              <a:ext cx="964575" cy="811125"/>
            </a:xfrm>
            <a:custGeom>
              <a:avLst/>
              <a:gdLst/>
              <a:ahLst/>
              <a:cxnLst/>
              <a:rect l="l" t="t" r="r" b="b"/>
              <a:pathLst>
                <a:path w="38583" h="32445" extrusionOk="0">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7BFFF"/>
                </a:solidFill>
              </a:endParaRPr>
            </a:p>
          </p:txBody>
        </p:sp>
      </p:grpSp>
      <p:pic>
        <p:nvPicPr>
          <p:cNvPr id="817" name="Google Shape;817;p42"/>
          <p:cNvPicPr preferRelativeResize="0"/>
          <p:nvPr/>
        </p:nvPicPr>
        <p:blipFill>
          <a:blip r:embed="rId3">
            <a:alphaModFix/>
          </a:blip>
          <a:stretch>
            <a:fillRect/>
          </a:stretch>
        </p:blipFill>
        <p:spPr>
          <a:xfrm>
            <a:off x="7841069" y="155686"/>
            <a:ext cx="1516775" cy="1513725"/>
          </a:xfrm>
          <a:prstGeom prst="rect">
            <a:avLst/>
          </a:prstGeom>
          <a:noFill/>
          <a:ln>
            <a:noFill/>
          </a:ln>
        </p:spPr>
      </p:pic>
      <p:pic>
        <p:nvPicPr>
          <p:cNvPr id="818" name="Google Shape;818;p42"/>
          <p:cNvPicPr preferRelativeResize="0"/>
          <p:nvPr/>
        </p:nvPicPr>
        <p:blipFill>
          <a:blip r:embed="rId4">
            <a:alphaModFix/>
          </a:blip>
          <a:stretch>
            <a:fillRect/>
          </a:stretch>
        </p:blipFill>
        <p:spPr>
          <a:xfrm>
            <a:off x="-960421" y="559420"/>
            <a:ext cx="1676900" cy="1673550"/>
          </a:xfrm>
          <a:prstGeom prst="rect">
            <a:avLst/>
          </a:prstGeom>
          <a:noFill/>
          <a:ln>
            <a:noFill/>
          </a:ln>
        </p:spPr>
      </p:pic>
      <p:sp>
        <p:nvSpPr>
          <p:cNvPr id="2" name="Rectangle 1"/>
          <p:cNvSpPr/>
          <p:nvPr/>
        </p:nvSpPr>
        <p:spPr>
          <a:xfrm>
            <a:off x="668289" y="579848"/>
            <a:ext cx="3508854" cy="2400657"/>
          </a:xfrm>
          <a:prstGeom prst="rect">
            <a:avLst/>
          </a:prstGeom>
        </p:spPr>
        <p:txBody>
          <a:bodyPr wrap="square">
            <a:spAutoFit/>
          </a:bodyPr>
          <a:lstStyle/>
          <a:p>
            <a:pPr algn="just">
              <a:lnSpc>
                <a:spcPct val="150000"/>
              </a:lnSpc>
            </a:pPr>
            <a:r>
              <a:rPr lang="en-US" sz="2000" b="1" dirty="0" err="1" smtClean="0">
                <a:solidFill>
                  <a:schemeClr val="tx2">
                    <a:lumMod val="75000"/>
                  </a:schemeClr>
                </a:solidFill>
              </a:rPr>
              <a:t>Nguồn</a:t>
            </a:r>
            <a:r>
              <a:rPr lang="en-US" sz="2000" b="1" dirty="0" smtClean="0">
                <a:solidFill>
                  <a:schemeClr val="tx2">
                    <a:lumMod val="75000"/>
                  </a:schemeClr>
                </a:solidFill>
              </a:rPr>
              <a:t> </a:t>
            </a:r>
            <a:r>
              <a:rPr lang="en-US" sz="2000" b="1" dirty="0" err="1" smtClean="0">
                <a:solidFill>
                  <a:schemeClr val="tx2">
                    <a:lumMod val="75000"/>
                  </a:schemeClr>
                </a:solidFill>
              </a:rPr>
              <a:t>gốc</a:t>
            </a:r>
            <a:r>
              <a:rPr lang="en-US" sz="2000" b="1" dirty="0" smtClean="0">
                <a:solidFill>
                  <a:schemeClr val="tx2">
                    <a:lumMod val="75000"/>
                  </a:schemeClr>
                </a:solidFill>
              </a:rPr>
              <a:t>:</a:t>
            </a:r>
          </a:p>
          <a:p>
            <a:pPr algn="just">
              <a:lnSpc>
                <a:spcPct val="150000"/>
              </a:lnSpc>
            </a:pPr>
            <a:r>
              <a:rPr lang="vi-VN" sz="2000" dirty="0" smtClean="0"/>
              <a:t>Nguồn </a:t>
            </a:r>
            <a:r>
              <a:rPr lang="vi-VN" sz="2000" dirty="0"/>
              <a:t>gốc hình thành băng là do tuyết rơi trong điều kiện nhiệt độ thấp, được tích tụ, nén chặt trong thời gian dài.</a:t>
            </a:r>
            <a:endParaRPr lang="en-US" sz="2000" dirty="0"/>
          </a:p>
        </p:txBody>
      </p:sp>
      <p:sp>
        <p:nvSpPr>
          <p:cNvPr id="3" name="Rectangle 2"/>
          <p:cNvSpPr/>
          <p:nvPr/>
        </p:nvSpPr>
        <p:spPr>
          <a:xfrm>
            <a:off x="4618853" y="579848"/>
            <a:ext cx="4191583" cy="2400657"/>
          </a:xfrm>
          <a:prstGeom prst="rect">
            <a:avLst/>
          </a:prstGeom>
        </p:spPr>
        <p:txBody>
          <a:bodyPr wrap="square">
            <a:spAutoFit/>
          </a:bodyPr>
          <a:lstStyle/>
          <a:p>
            <a:pPr algn="just">
              <a:lnSpc>
                <a:spcPct val="150000"/>
              </a:lnSpc>
            </a:pPr>
            <a:r>
              <a:rPr lang="en-US" sz="2000" b="1" dirty="0" err="1" smtClean="0">
                <a:solidFill>
                  <a:schemeClr val="tx2">
                    <a:lumMod val="75000"/>
                  </a:schemeClr>
                </a:solidFill>
              </a:rPr>
              <a:t>Vai</a:t>
            </a:r>
            <a:r>
              <a:rPr lang="en-US" sz="2000" b="1" dirty="0">
                <a:solidFill>
                  <a:schemeClr val="tx2">
                    <a:lumMod val="75000"/>
                  </a:schemeClr>
                </a:solidFill>
              </a:rPr>
              <a:t> </a:t>
            </a:r>
            <a:r>
              <a:rPr lang="en-US" sz="2000" b="1" dirty="0" err="1" smtClean="0">
                <a:solidFill>
                  <a:schemeClr val="tx2">
                    <a:lumMod val="75000"/>
                  </a:schemeClr>
                </a:solidFill>
              </a:rPr>
              <a:t>trò</a:t>
            </a:r>
            <a:r>
              <a:rPr lang="en-US" sz="2000" b="1" dirty="0" smtClean="0">
                <a:solidFill>
                  <a:schemeClr val="tx2">
                    <a:lumMod val="75000"/>
                  </a:schemeClr>
                </a:solidFill>
              </a:rPr>
              <a:t>:</a:t>
            </a:r>
          </a:p>
          <a:p>
            <a:pPr algn="just">
              <a:lnSpc>
                <a:spcPct val="150000"/>
              </a:lnSpc>
            </a:pPr>
            <a:r>
              <a:rPr lang="vi-VN" sz="2000" dirty="0" smtClean="0"/>
              <a:t>Băng</a:t>
            </a:r>
            <a:r>
              <a:rPr lang="vi-VN" sz="2000" dirty="0"/>
              <a:t>, tuyết có vai trò cung cấp nguồn nước cho </a:t>
            </a:r>
            <a:r>
              <a:rPr lang="vi-VN" sz="2000" dirty="0" smtClean="0"/>
              <a:t>s</a:t>
            </a:r>
            <a:r>
              <a:rPr lang="en-US" sz="2000" dirty="0"/>
              <a:t>ô</a:t>
            </a:r>
            <a:r>
              <a:rPr lang="vi-VN" sz="2000" dirty="0" smtClean="0"/>
              <a:t>ng </a:t>
            </a:r>
            <a:r>
              <a:rPr lang="vi-VN" sz="2000" dirty="0"/>
              <a:t>khi nước băng tan và tạo thành các dạng địa </a:t>
            </a:r>
            <a:r>
              <a:rPr lang="vi-VN" sz="2000" dirty="0" smtClean="0"/>
              <a:t>h</a:t>
            </a:r>
            <a:r>
              <a:rPr lang="en-US" sz="2000" dirty="0" smtClean="0"/>
              <a:t>ì</a:t>
            </a:r>
            <a:r>
              <a:rPr lang="vi-VN" sz="2000" dirty="0" smtClean="0"/>
              <a:t>nh b</a:t>
            </a:r>
            <a:r>
              <a:rPr lang="en-US" sz="2000" dirty="0"/>
              <a:t>ă</a:t>
            </a:r>
            <a:r>
              <a:rPr lang="vi-VN" sz="2000" dirty="0" smtClean="0"/>
              <a:t>ng </a:t>
            </a:r>
            <a:r>
              <a:rPr lang="vi-VN" sz="2000" dirty="0"/>
              <a:t>hà ở vùng khí hậu lạnh.</a:t>
            </a:r>
            <a:endParaRPr lang="en-US" sz="20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8137" y="2980505"/>
            <a:ext cx="2041173" cy="204117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9917" y="2827179"/>
            <a:ext cx="3459539" cy="2260622"/>
          </a:xfrm>
          <a:prstGeom prst="rect">
            <a:avLst/>
          </a:prstGeom>
        </p:spPr>
      </p:pic>
      <p:pic>
        <p:nvPicPr>
          <p:cNvPr id="17" name="Google Shape;539;p36"/>
          <p:cNvPicPr preferRelativeResize="0"/>
          <p:nvPr/>
        </p:nvPicPr>
        <p:blipFill>
          <a:blip r:embed="rId7">
            <a:alphaModFix/>
          </a:blip>
          <a:stretch>
            <a:fillRect/>
          </a:stretch>
        </p:blipFill>
        <p:spPr>
          <a:xfrm flipH="1">
            <a:off x="-14778" y="4227378"/>
            <a:ext cx="795891" cy="794300"/>
          </a:xfrm>
          <a:prstGeom prst="rect">
            <a:avLst/>
          </a:prstGeom>
          <a:noFill/>
          <a:ln>
            <a:noFill/>
          </a:ln>
        </p:spPr>
      </p:pic>
      <p:pic>
        <p:nvPicPr>
          <p:cNvPr id="18" name="Google Shape;541;p36"/>
          <p:cNvPicPr preferRelativeResize="0"/>
          <p:nvPr/>
        </p:nvPicPr>
        <p:blipFill>
          <a:blip r:embed="rId8">
            <a:alphaModFix/>
          </a:blip>
          <a:stretch>
            <a:fillRect/>
          </a:stretch>
        </p:blipFill>
        <p:spPr>
          <a:xfrm flipH="1">
            <a:off x="361021" y="3879012"/>
            <a:ext cx="316140" cy="31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strVal val="#ppt_w+.3"/>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animEffect transition="in" filter="fade">
                                      <p:cBhvr>
                                        <p:cTn id="19" dur="5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strVal val="#ppt_w+.3"/>
                                          </p:val>
                                        </p:tav>
                                        <p:tav tm="100000">
                                          <p:val>
                                            <p:strVal val="#ppt_w"/>
                                          </p:val>
                                        </p:tav>
                                      </p:tavLst>
                                    </p:anim>
                                    <p:anim calcmode="lin" valueType="num">
                                      <p:cBhvr>
                                        <p:cTn id="23" dur="500" fill="hold"/>
                                        <p:tgtEl>
                                          <p:spTgt spid="7"/>
                                        </p:tgtEl>
                                        <p:attrNameLst>
                                          <p:attrName>ppt_h</p:attrName>
                                        </p:attrNameLst>
                                      </p:cBhvr>
                                      <p:tavLst>
                                        <p:tav tm="0">
                                          <p:val>
                                            <p:strVal val="#ppt_h"/>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55" name="Google Shape;655;p38"/>
          <p:cNvPicPr preferRelativeResize="0"/>
          <p:nvPr/>
        </p:nvPicPr>
        <p:blipFill>
          <a:blip r:embed="rId3">
            <a:alphaModFix/>
          </a:blip>
          <a:stretch>
            <a:fillRect/>
          </a:stretch>
        </p:blipFill>
        <p:spPr>
          <a:xfrm>
            <a:off x="7825176" y="-57209"/>
            <a:ext cx="1516775" cy="1513725"/>
          </a:xfrm>
          <a:prstGeom prst="rect">
            <a:avLst/>
          </a:prstGeom>
          <a:noFill/>
          <a:ln>
            <a:noFill/>
          </a:ln>
        </p:spPr>
      </p:pic>
      <p:sp>
        <p:nvSpPr>
          <p:cNvPr id="31" name="Google Shape;429;p33"/>
          <p:cNvSpPr txBox="1">
            <a:spLocks noGrp="1"/>
          </p:cNvSpPr>
          <p:nvPr>
            <p:ph type="title"/>
          </p:nvPr>
        </p:nvSpPr>
        <p:spPr>
          <a:xfrm>
            <a:off x="750518" y="493111"/>
            <a:ext cx="3147984" cy="41308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200" b="1" dirty="0" smtClean="0">
                <a:latin typeface="+mn-lt"/>
              </a:rPr>
              <a:t>b) </a:t>
            </a:r>
            <a:r>
              <a:rPr lang="en-US" sz="2200" b="1" dirty="0" err="1" smtClean="0">
                <a:latin typeface="+mn-lt"/>
              </a:rPr>
              <a:t>Nước</a:t>
            </a:r>
            <a:r>
              <a:rPr lang="en-US" sz="2200" b="1" dirty="0" smtClean="0">
                <a:latin typeface="+mn-lt"/>
              </a:rPr>
              <a:t> </a:t>
            </a:r>
            <a:r>
              <a:rPr lang="en-US" sz="2200" b="1" dirty="0" err="1" smtClean="0">
                <a:latin typeface="+mn-lt"/>
              </a:rPr>
              <a:t>ngầm</a:t>
            </a:r>
            <a:endParaRPr sz="2200" b="1" dirty="0">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790" y="1065296"/>
            <a:ext cx="5826868" cy="2478988"/>
          </a:xfrm>
          <a:prstGeom prst="rect">
            <a:avLst/>
          </a:prstGeom>
        </p:spPr>
      </p:pic>
      <p:sp>
        <p:nvSpPr>
          <p:cNvPr id="4" name="Rectangle 3"/>
          <p:cNvSpPr/>
          <p:nvPr/>
        </p:nvSpPr>
        <p:spPr>
          <a:xfrm>
            <a:off x="536510" y="3703383"/>
            <a:ext cx="8189201" cy="1015663"/>
          </a:xfrm>
          <a:prstGeom prst="rect">
            <a:avLst/>
          </a:prstGeom>
        </p:spPr>
        <p:txBody>
          <a:bodyPr wrap="square">
            <a:spAutoFit/>
          </a:bodyPr>
          <a:lstStyle/>
          <a:p>
            <a:pPr algn="just">
              <a:lnSpc>
                <a:spcPct val="150000"/>
              </a:lnSpc>
            </a:pPr>
            <a:r>
              <a:rPr lang="vi-VN" sz="2000" dirty="0"/>
              <a:t>Nước ngầm là nước tồn tại trong các tầng đất, đã thấm nước của vỏ Trái Đất. Phía dưới tầng nước ngầm là tầng đất, đá không thấm nước. </a:t>
            </a:r>
            <a:endParaRPr lang="en-US" sz="2000" dirty="0"/>
          </a:p>
        </p:txBody>
      </p:sp>
    </p:spTree>
    <p:extLst>
      <p:ext uri="{BB962C8B-B14F-4D97-AF65-F5344CB8AC3E}">
        <p14:creationId xmlns:p14="http://schemas.microsoft.com/office/powerpoint/2010/main" val="1354275549"/>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6"/>
          <p:cNvSpPr/>
          <p:nvPr/>
        </p:nvSpPr>
        <p:spPr>
          <a:xfrm>
            <a:off x="584325" y="410325"/>
            <a:ext cx="7989804" cy="64214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dirty="0" smtClean="0">
                <a:latin typeface="+mn-lt"/>
              </a:rPr>
              <a:t>KHỞI ĐỘNG</a:t>
            </a:r>
            <a:endParaRPr sz="3000" b="1" dirty="0">
              <a:latin typeface="+mn-lt"/>
            </a:endParaRPr>
          </a:p>
        </p:txBody>
      </p:sp>
      <p:pic>
        <p:nvPicPr>
          <p:cNvPr id="140" name="Google Shape;140;p26"/>
          <p:cNvPicPr preferRelativeResize="0"/>
          <p:nvPr/>
        </p:nvPicPr>
        <p:blipFill rotWithShape="1">
          <a:blip r:embed="rId3">
            <a:alphaModFix/>
          </a:blip>
          <a:srcRect t="22296" b="22296"/>
          <a:stretch/>
        </p:blipFill>
        <p:spPr>
          <a:xfrm>
            <a:off x="-316875" y="4429650"/>
            <a:ext cx="1516775" cy="838725"/>
          </a:xfrm>
          <a:prstGeom prst="rect">
            <a:avLst/>
          </a:prstGeom>
          <a:noFill/>
          <a:ln>
            <a:noFill/>
          </a:ln>
        </p:spPr>
      </p:pic>
      <p:pic>
        <p:nvPicPr>
          <p:cNvPr id="141" name="Google Shape;141;p26"/>
          <p:cNvPicPr preferRelativeResize="0"/>
          <p:nvPr/>
        </p:nvPicPr>
        <p:blipFill rotWithShape="1">
          <a:blip r:embed="rId4">
            <a:alphaModFix/>
          </a:blip>
          <a:srcRect t="25297" b="25302"/>
          <a:stretch/>
        </p:blipFill>
        <p:spPr>
          <a:xfrm>
            <a:off x="7567975" y="52293"/>
            <a:ext cx="1958200" cy="965425"/>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4576" y="3028005"/>
            <a:ext cx="6279424" cy="2115495"/>
          </a:xfrm>
          <a:prstGeom prst="rect">
            <a:avLst/>
          </a:prstGeom>
        </p:spPr>
      </p:pic>
      <p:sp>
        <p:nvSpPr>
          <p:cNvPr id="5" name="Rectangle 4"/>
          <p:cNvSpPr/>
          <p:nvPr/>
        </p:nvSpPr>
        <p:spPr>
          <a:xfrm>
            <a:off x="1199900" y="1943039"/>
            <a:ext cx="6827178" cy="1455014"/>
          </a:xfrm>
          <a:prstGeom prst="rect">
            <a:avLst/>
          </a:prstGeom>
        </p:spPr>
        <p:txBody>
          <a:bodyPr wrap="square">
            <a:spAutoFit/>
          </a:bodyPr>
          <a:lstStyle/>
          <a:p>
            <a:pPr marL="342900" indent="-342900" algn="just">
              <a:lnSpc>
                <a:spcPct val="200000"/>
              </a:lnSpc>
              <a:buFont typeface="Arial" panose="020B0604020202020204" pitchFamily="34" charset="0"/>
              <a:buChar char="•"/>
            </a:pPr>
            <a:r>
              <a:rPr lang="vi-VN" sz="2400" dirty="0" smtClean="0"/>
              <a:t>Hãy </a:t>
            </a:r>
            <a:r>
              <a:rPr lang="vi-VN" sz="2400" dirty="0"/>
              <a:t>kể tên một số sông, hồ ở địa phương em.</a:t>
            </a:r>
          </a:p>
          <a:p>
            <a:pPr marL="342900" indent="-342900" algn="just">
              <a:lnSpc>
                <a:spcPct val="200000"/>
              </a:lnSpc>
              <a:buFont typeface="Arial" panose="020B0604020202020204" pitchFamily="34" charset="0"/>
              <a:buChar char="•"/>
            </a:pPr>
            <a:r>
              <a:rPr lang="vi-VN" sz="2400" dirty="0" smtClean="0"/>
              <a:t>Theo </a:t>
            </a:r>
            <a:r>
              <a:rPr lang="vi-VN" sz="2400" dirty="0"/>
              <a:t>em, hồ đó có nguồn gốc từ đâu?</a:t>
            </a:r>
          </a:p>
        </p:txBody>
      </p:sp>
      <p:pic>
        <p:nvPicPr>
          <p:cNvPr id="11"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891601" y="1343531"/>
            <a:ext cx="1286573" cy="69153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20" name="Google Shape;520;p35"/>
          <p:cNvSpPr/>
          <p:nvPr/>
        </p:nvSpPr>
        <p:spPr>
          <a:xfrm>
            <a:off x="408561" y="359923"/>
            <a:ext cx="8365787" cy="441635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8" name="Google Shape;528;p35"/>
          <p:cNvPicPr preferRelativeResize="0"/>
          <p:nvPr/>
        </p:nvPicPr>
        <p:blipFill>
          <a:blip r:embed="rId3">
            <a:alphaModFix/>
          </a:blip>
          <a:stretch>
            <a:fillRect/>
          </a:stretch>
        </p:blipFill>
        <p:spPr>
          <a:xfrm>
            <a:off x="8152900" y="4114250"/>
            <a:ext cx="1516775" cy="1513725"/>
          </a:xfrm>
          <a:prstGeom prst="rect">
            <a:avLst/>
          </a:prstGeom>
          <a:noFill/>
          <a:ln>
            <a:noFill/>
          </a:ln>
        </p:spPr>
      </p:pic>
      <p:pic>
        <p:nvPicPr>
          <p:cNvPr id="529" name="Google Shape;529;p35"/>
          <p:cNvPicPr preferRelativeResize="0"/>
          <p:nvPr/>
        </p:nvPicPr>
        <p:blipFill>
          <a:blip r:embed="rId4">
            <a:alphaModFix/>
          </a:blip>
          <a:stretch>
            <a:fillRect/>
          </a:stretch>
        </p:blipFill>
        <p:spPr>
          <a:xfrm>
            <a:off x="-525677" y="359923"/>
            <a:ext cx="1676900" cy="1673550"/>
          </a:xfrm>
          <a:prstGeom prst="rect">
            <a:avLst/>
          </a:prstGeom>
          <a:noFill/>
          <a:ln>
            <a:noFill/>
          </a:ln>
        </p:spPr>
      </p:pic>
      <p:sp>
        <p:nvSpPr>
          <p:cNvPr id="8" name="Rectangle 7"/>
          <p:cNvSpPr/>
          <p:nvPr/>
        </p:nvSpPr>
        <p:spPr>
          <a:xfrm>
            <a:off x="959293" y="602312"/>
            <a:ext cx="6774382" cy="1015663"/>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000" dirty="0" smtClean="0"/>
              <a:t>Nguồn </a:t>
            </a:r>
            <a:r>
              <a:rPr lang="vi-VN" sz="2000" dirty="0"/>
              <a:t>gốc của nước ngầm chủ yếu là do nước trên mặt đất thấm xuống</a:t>
            </a:r>
            <a:r>
              <a:rPr lang="vi-VN" sz="2000" dirty="0" smtClean="0"/>
              <a:t>.</a:t>
            </a:r>
            <a:endParaRPr lang="vi-VN" sz="2000" dirty="0"/>
          </a:p>
        </p:txBody>
      </p:sp>
      <p:sp>
        <p:nvSpPr>
          <p:cNvPr id="9" name="Rectangle 8"/>
          <p:cNvSpPr/>
          <p:nvPr/>
        </p:nvSpPr>
        <p:spPr>
          <a:xfrm>
            <a:off x="959293" y="1617975"/>
            <a:ext cx="4572000" cy="2862322"/>
          </a:xfrm>
          <a:prstGeom prst="rect">
            <a:avLst/>
          </a:prstGeom>
        </p:spPr>
        <p:txBody>
          <a:bodyPr>
            <a:spAutoFit/>
          </a:bodyPr>
          <a:lstStyle/>
          <a:p>
            <a:pPr marL="342900" lvl="0" indent="-342900" algn="just">
              <a:lnSpc>
                <a:spcPct val="150000"/>
              </a:lnSpc>
              <a:buFont typeface="Wingdings" panose="05000000000000000000" pitchFamily="2" charset="2"/>
              <a:buChar char="Ø"/>
            </a:pPr>
            <a:r>
              <a:rPr lang="vi-VN" sz="2000" dirty="0"/>
              <a:t>Mực nước ngầm luôn thay đổi do phụ thuộc vào nhiều nhân tố như: nguồn cung cấp, đặc điểm địa hình; khả năng thấm nước của </a:t>
            </a:r>
            <a:r>
              <a:rPr lang="en-US" sz="2000" dirty="0"/>
              <a:t>đ</a:t>
            </a:r>
            <a:r>
              <a:rPr lang="vi-VN" sz="2000" dirty="0" smtClean="0"/>
              <a:t>ất</a:t>
            </a:r>
            <a:r>
              <a:rPr lang="vi-VN" sz="2000" dirty="0"/>
              <a:t>, </a:t>
            </a:r>
            <a:r>
              <a:rPr lang="vi-VN" sz="2000" dirty="0" smtClean="0"/>
              <a:t>đ</a:t>
            </a:r>
            <a:r>
              <a:rPr lang="en-US" sz="2000" dirty="0"/>
              <a:t>á</a:t>
            </a:r>
            <a:r>
              <a:rPr lang="vi-VN" sz="2000" dirty="0" smtClean="0"/>
              <a:t>, </a:t>
            </a:r>
            <a:r>
              <a:rPr lang="vi-VN" sz="2000" dirty="0"/>
              <a:t>mức độ bốc hơi, lớp phủ thực vật và con người.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3437" y="1318945"/>
            <a:ext cx="2958202" cy="3272510"/>
          </a:xfrm>
          <a:prstGeom prst="rect">
            <a:avLst/>
          </a:prstGeom>
        </p:spPr>
      </p:pic>
      <p:pic>
        <p:nvPicPr>
          <p:cNvPr id="22" name="Google Shape;540;p36"/>
          <p:cNvPicPr preferRelativeResize="0"/>
          <p:nvPr/>
        </p:nvPicPr>
        <p:blipFill>
          <a:blip r:embed="rId6">
            <a:alphaModFix/>
          </a:blip>
          <a:stretch>
            <a:fillRect/>
          </a:stretch>
        </p:blipFill>
        <p:spPr>
          <a:xfrm rot="10208908" flipH="1">
            <a:off x="8490924" y="229407"/>
            <a:ext cx="566846" cy="5657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513" name="Google Shape;513;p34"/>
          <p:cNvPicPr preferRelativeResize="0"/>
          <p:nvPr/>
        </p:nvPicPr>
        <p:blipFill>
          <a:blip r:embed="rId3">
            <a:alphaModFix/>
          </a:blip>
          <a:stretch>
            <a:fillRect/>
          </a:stretch>
        </p:blipFill>
        <p:spPr>
          <a:xfrm>
            <a:off x="-316875" y="3829503"/>
            <a:ext cx="1516775" cy="1513725"/>
          </a:xfrm>
          <a:prstGeom prst="rect">
            <a:avLst/>
          </a:prstGeom>
          <a:noFill/>
          <a:ln>
            <a:noFill/>
          </a:ln>
        </p:spPr>
      </p:pic>
      <p:pic>
        <p:nvPicPr>
          <p:cNvPr id="514" name="Google Shape;514;p34"/>
          <p:cNvPicPr preferRelativeResize="0"/>
          <p:nvPr/>
        </p:nvPicPr>
        <p:blipFill>
          <a:blip r:embed="rId4">
            <a:alphaModFix/>
          </a:blip>
          <a:stretch>
            <a:fillRect/>
          </a:stretch>
        </p:blipFill>
        <p:spPr>
          <a:xfrm>
            <a:off x="7567977" y="-442137"/>
            <a:ext cx="1958200" cy="1954275"/>
          </a:xfrm>
          <a:prstGeom prst="rect">
            <a:avLst/>
          </a:prstGeom>
          <a:noFill/>
          <a:ln>
            <a:no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7373" y="2367485"/>
            <a:ext cx="4511431" cy="2645893"/>
          </a:xfrm>
          <a:prstGeom prst="rect">
            <a:avLst/>
          </a:prstGeom>
        </p:spPr>
      </p:pic>
      <p:sp>
        <p:nvSpPr>
          <p:cNvPr id="12" name="Rectangle 11"/>
          <p:cNvSpPr/>
          <p:nvPr/>
        </p:nvSpPr>
        <p:spPr>
          <a:xfrm>
            <a:off x="933853" y="616093"/>
            <a:ext cx="7354111" cy="1477328"/>
          </a:xfrm>
          <a:prstGeom prst="rect">
            <a:avLst/>
          </a:prstGeom>
        </p:spPr>
        <p:txBody>
          <a:bodyPr wrap="square">
            <a:spAutoFit/>
          </a:bodyPr>
          <a:lstStyle/>
          <a:p>
            <a:pPr algn="just">
              <a:lnSpc>
                <a:spcPct val="150000"/>
              </a:lnSpc>
            </a:pPr>
            <a:r>
              <a:rPr lang="vi-VN" sz="2000" dirty="0"/>
              <a:t>Nước ngầm là một trong những nguồn cung cấp nước cho các hệ thống sông trên Trái Đất và là kho nước ngọt có trữ lượng lớn phục vụ cho sinh hoạt, sản xuất của con người.</a:t>
            </a:r>
            <a:endParaRPr lang="en-US" sz="2000" dirty="0"/>
          </a:p>
        </p:txBody>
      </p:sp>
      <p:pic>
        <p:nvPicPr>
          <p:cNvPr id="90" name="Google Shape;513;p34"/>
          <p:cNvPicPr preferRelativeResize="0"/>
          <p:nvPr/>
        </p:nvPicPr>
        <p:blipFill>
          <a:blip r:embed="rId3">
            <a:alphaModFix/>
          </a:blip>
          <a:stretch>
            <a:fillRect/>
          </a:stretch>
        </p:blipFill>
        <p:spPr>
          <a:xfrm>
            <a:off x="8009402" y="3499653"/>
            <a:ext cx="1516775" cy="1513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strips dir="ld"/>
      </p:transition>
    </mc:Choice>
    <mc:Fallback xmlns="">
      <p:transition spd="slow">
        <p:strips dir="l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6"/>
          <p:cNvSpPr/>
          <p:nvPr/>
        </p:nvSpPr>
        <p:spPr>
          <a:xfrm>
            <a:off x="544749" y="1281478"/>
            <a:ext cx="6391072" cy="333916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6" name="Google Shape;536;p36"/>
          <p:cNvPicPr preferRelativeResize="0"/>
          <p:nvPr/>
        </p:nvPicPr>
        <p:blipFill rotWithShape="1">
          <a:blip r:embed="rId3">
            <a:alphaModFix/>
          </a:blip>
          <a:srcRect l="3679" b="2752"/>
          <a:stretch/>
        </p:blipFill>
        <p:spPr>
          <a:xfrm flipH="1">
            <a:off x="6607347" y="2587557"/>
            <a:ext cx="2536652" cy="2555943"/>
          </a:xfrm>
          <a:prstGeom prst="rect">
            <a:avLst/>
          </a:prstGeom>
          <a:noFill/>
          <a:ln>
            <a:noFill/>
          </a:ln>
        </p:spPr>
      </p:pic>
      <p:pic>
        <p:nvPicPr>
          <p:cNvPr id="537" name="Google Shape;537;p36"/>
          <p:cNvPicPr preferRelativeResize="0"/>
          <p:nvPr/>
        </p:nvPicPr>
        <p:blipFill>
          <a:blip r:embed="rId4">
            <a:alphaModFix/>
          </a:blip>
          <a:stretch>
            <a:fillRect/>
          </a:stretch>
        </p:blipFill>
        <p:spPr>
          <a:xfrm>
            <a:off x="-316875" y="4092150"/>
            <a:ext cx="1516775" cy="1513725"/>
          </a:xfrm>
          <a:prstGeom prst="rect">
            <a:avLst/>
          </a:prstGeom>
          <a:noFill/>
          <a:ln>
            <a:noFill/>
          </a:ln>
        </p:spPr>
      </p:pic>
      <p:pic>
        <p:nvPicPr>
          <p:cNvPr id="538" name="Google Shape;538;p36"/>
          <p:cNvPicPr preferRelativeResize="0"/>
          <p:nvPr/>
        </p:nvPicPr>
        <p:blipFill>
          <a:blip r:embed="rId5">
            <a:alphaModFix/>
          </a:blip>
          <a:stretch>
            <a:fillRect/>
          </a:stretch>
        </p:blipFill>
        <p:spPr>
          <a:xfrm>
            <a:off x="7567977" y="-442137"/>
            <a:ext cx="1958200" cy="1954275"/>
          </a:xfrm>
          <a:prstGeom prst="rect">
            <a:avLst/>
          </a:prstGeom>
          <a:noFill/>
          <a:ln>
            <a:noFill/>
          </a:ln>
        </p:spPr>
      </p:pic>
      <p:pic>
        <p:nvPicPr>
          <p:cNvPr id="542" name="Google Shape;542;p36"/>
          <p:cNvPicPr preferRelativeResize="0"/>
          <p:nvPr/>
        </p:nvPicPr>
        <p:blipFill>
          <a:blip r:embed="rId6">
            <a:alphaModFix/>
          </a:blip>
          <a:stretch>
            <a:fillRect/>
          </a:stretch>
        </p:blipFill>
        <p:spPr>
          <a:xfrm flipH="1">
            <a:off x="62904" y="997835"/>
            <a:ext cx="165954" cy="165623"/>
          </a:xfrm>
          <a:prstGeom prst="rect">
            <a:avLst/>
          </a:prstGeom>
          <a:noFill/>
          <a:ln>
            <a:noFill/>
          </a:ln>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544749" y="369443"/>
            <a:ext cx="673716" cy="764501"/>
          </a:xfrm>
          <a:prstGeom prst="rect">
            <a:avLst/>
          </a:prstGeom>
        </p:spPr>
      </p:pic>
      <p:sp>
        <p:nvSpPr>
          <p:cNvPr id="3" name="Rectangle 2"/>
          <p:cNvSpPr/>
          <p:nvPr/>
        </p:nvSpPr>
        <p:spPr>
          <a:xfrm>
            <a:off x="1218465" y="621825"/>
            <a:ext cx="6686446" cy="400110"/>
          </a:xfrm>
          <a:prstGeom prst="rect">
            <a:avLst/>
          </a:prstGeom>
        </p:spPr>
        <p:txBody>
          <a:bodyPr wrap="none">
            <a:spAutoFit/>
          </a:bodyPr>
          <a:lstStyle/>
          <a:p>
            <a:r>
              <a:rPr lang="en-US" sz="2000" b="1" u="sng" dirty="0" err="1" smtClean="0"/>
              <a:t>Câu</a:t>
            </a:r>
            <a:r>
              <a:rPr lang="en-US" sz="2000" b="1" u="sng" dirty="0" smtClean="0"/>
              <a:t> </a:t>
            </a:r>
            <a:r>
              <a:rPr lang="en-US" sz="2000" b="1" u="sng" dirty="0" err="1" smtClean="0"/>
              <a:t>hỏi</a:t>
            </a:r>
            <a:r>
              <a:rPr lang="en-US" sz="2000" b="1" u="sng" dirty="0" smtClean="0"/>
              <a:t> </a:t>
            </a:r>
            <a:r>
              <a:rPr lang="en-US" sz="2000" b="1" u="sng" dirty="0" err="1" smtClean="0"/>
              <a:t>mở</a:t>
            </a:r>
            <a:r>
              <a:rPr lang="en-US" sz="2000" b="1" u="sng" dirty="0" smtClean="0"/>
              <a:t> </a:t>
            </a:r>
            <a:r>
              <a:rPr lang="en-US" sz="2000" b="1" u="sng" dirty="0" err="1" smtClean="0"/>
              <a:t>rộng</a:t>
            </a:r>
            <a:r>
              <a:rPr lang="en-US" sz="2000" dirty="0" smtClean="0"/>
              <a:t>: </a:t>
            </a:r>
            <a:r>
              <a:rPr lang="en-US" sz="2000" i="1" dirty="0" err="1" smtClean="0"/>
              <a:t>Điều</a:t>
            </a:r>
            <a:r>
              <a:rPr lang="en-US" sz="2000" i="1" dirty="0" smtClean="0"/>
              <a:t> </a:t>
            </a:r>
            <a:r>
              <a:rPr lang="en-US" sz="2000" i="1" dirty="0" err="1"/>
              <a:t>gì</a:t>
            </a:r>
            <a:r>
              <a:rPr lang="en-US" sz="2000" i="1" dirty="0"/>
              <a:t> </a:t>
            </a:r>
            <a:r>
              <a:rPr lang="en-US" sz="2000" i="1" dirty="0" err="1"/>
              <a:t>sẽ</a:t>
            </a:r>
            <a:r>
              <a:rPr lang="en-US" sz="2000" i="1" dirty="0"/>
              <a:t> </a:t>
            </a:r>
            <a:r>
              <a:rPr lang="en-US" sz="2000" i="1" dirty="0" err="1"/>
              <a:t>xảy</a:t>
            </a:r>
            <a:r>
              <a:rPr lang="en-US" sz="2000" i="1" dirty="0"/>
              <a:t> </a:t>
            </a:r>
            <a:r>
              <a:rPr lang="en-US" sz="2000" i="1" dirty="0" err="1"/>
              <a:t>ra</a:t>
            </a:r>
            <a:r>
              <a:rPr lang="en-US" sz="2000" i="1" dirty="0"/>
              <a:t> </a:t>
            </a:r>
            <a:r>
              <a:rPr lang="en-US" sz="2000" i="1" dirty="0" err="1"/>
              <a:t>khi</a:t>
            </a:r>
            <a:r>
              <a:rPr lang="en-US" sz="2000" i="1" dirty="0"/>
              <a:t> </a:t>
            </a:r>
            <a:r>
              <a:rPr lang="en-US" sz="2000" i="1" dirty="0" err="1" smtClean="0"/>
              <a:t>băng</a:t>
            </a:r>
            <a:r>
              <a:rPr lang="en-US" sz="2000" i="1" dirty="0" smtClean="0"/>
              <a:t>, </a:t>
            </a:r>
            <a:r>
              <a:rPr lang="en-US" sz="2000" i="1" dirty="0" err="1"/>
              <a:t>tuyết</a:t>
            </a:r>
            <a:r>
              <a:rPr lang="en-US" sz="2000" i="1" dirty="0"/>
              <a:t> tan? </a:t>
            </a:r>
          </a:p>
        </p:txBody>
      </p:sp>
      <p:sp>
        <p:nvSpPr>
          <p:cNvPr id="4" name="TextBox 3"/>
          <p:cNvSpPr txBox="1"/>
          <p:nvPr/>
        </p:nvSpPr>
        <p:spPr>
          <a:xfrm>
            <a:off x="764834" y="1409616"/>
            <a:ext cx="5950902" cy="3000821"/>
          </a:xfrm>
          <a:prstGeom prst="rect">
            <a:avLst/>
          </a:prstGeom>
          <a:noFill/>
        </p:spPr>
        <p:txBody>
          <a:bodyPr wrap="square" rtlCol="0">
            <a:spAutoFit/>
          </a:bodyPr>
          <a:lstStyle/>
          <a:p>
            <a:pPr algn="just">
              <a:lnSpc>
                <a:spcPct val="150000"/>
              </a:lnSpc>
            </a:pPr>
            <a:r>
              <a:rPr lang="en-US" sz="1800" dirty="0" err="1" smtClean="0"/>
              <a:t>Băng</a:t>
            </a:r>
            <a:r>
              <a:rPr lang="en-US" sz="1800" dirty="0" smtClean="0"/>
              <a:t>, </a:t>
            </a:r>
            <a:r>
              <a:rPr lang="en-US" sz="1800" dirty="0" err="1" smtClean="0"/>
              <a:t>tuyết</a:t>
            </a:r>
            <a:r>
              <a:rPr lang="en-US" sz="1800" dirty="0" smtClean="0"/>
              <a:t> tan </a:t>
            </a:r>
            <a:r>
              <a:rPr lang="en-US" sz="1800" dirty="0" err="1" smtClean="0"/>
              <a:t>sẽ</a:t>
            </a:r>
            <a:r>
              <a:rPr lang="en-US" sz="1800" dirty="0" smtClean="0"/>
              <a:t> </a:t>
            </a:r>
            <a:r>
              <a:rPr lang="en-US" sz="1800" dirty="0" err="1" smtClean="0"/>
              <a:t>cung</a:t>
            </a:r>
            <a:r>
              <a:rPr lang="en-US" sz="1800" dirty="0" smtClean="0"/>
              <a:t> </a:t>
            </a:r>
            <a:r>
              <a:rPr lang="en-US" sz="1800" dirty="0" err="1" smtClean="0"/>
              <a:t>cấp</a:t>
            </a:r>
            <a:r>
              <a:rPr lang="en-US" sz="1800" dirty="0" smtClean="0"/>
              <a:t> </a:t>
            </a:r>
            <a:r>
              <a:rPr lang="en-US" sz="1800" dirty="0" err="1" smtClean="0"/>
              <a:t>nước</a:t>
            </a:r>
            <a:r>
              <a:rPr lang="en-US" sz="1800" dirty="0" smtClean="0"/>
              <a:t> </a:t>
            </a:r>
            <a:r>
              <a:rPr lang="en-US" sz="1800" dirty="0" err="1" smtClean="0"/>
              <a:t>cho</a:t>
            </a:r>
            <a:r>
              <a:rPr lang="en-US" sz="1800" dirty="0" smtClean="0"/>
              <a:t> </a:t>
            </a:r>
            <a:r>
              <a:rPr lang="en-US" sz="1800" dirty="0" err="1" smtClean="0"/>
              <a:t>sông</a:t>
            </a:r>
            <a:r>
              <a:rPr lang="en-US" sz="1800" dirty="0" smtClean="0"/>
              <a:t>. </a:t>
            </a:r>
            <a:r>
              <a:rPr lang="en-US" sz="1800" dirty="0" err="1" smtClean="0"/>
              <a:t>Tuy</a:t>
            </a:r>
            <a:r>
              <a:rPr lang="en-US" sz="1800" dirty="0" smtClean="0"/>
              <a:t> </a:t>
            </a:r>
            <a:r>
              <a:rPr lang="en-US" sz="1800" dirty="0" err="1" smtClean="0"/>
              <a:t>nhiên</a:t>
            </a:r>
            <a:r>
              <a:rPr lang="en-US" sz="1800" dirty="0" smtClean="0"/>
              <a:t>, </a:t>
            </a:r>
            <a:r>
              <a:rPr lang="en-US" sz="1800" dirty="0" err="1" smtClean="0"/>
              <a:t>băng</a:t>
            </a:r>
            <a:r>
              <a:rPr lang="en-US" sz="1800" dirty="0" smtClean="0"/>
              <a:t> tan </a:t>
            </a:r>
            <a:r>
              <a:rPr lang="en-US" sz="1800" dirty="0" err="1" smtClean="0"/>
              <a:t>nhanh</a:t>
            </a:r>
            <a:r>
              <a:rPr lang="en-US" sz="1800" dirty="0" smtClean="0"/>
              <a:t> </a:t>
            </a:r>
            <a:r>
              <a:rPr lang="en-US" sz="1800" dirty="0" err="1" smtClean="0"/>
              <a:t>tiềm</a:t>
            </a:r>
            <a:r>
              <a:rPr lang="en-US" sz="1800" dirty="0" smtClean="0"/>
              <a:t> </a:t>
            </a:r>
            <a:r>
              <a:rPr lang="en-US" sz="1800" dirty="0" err="1"/>
              <a:t>ẩn</a:t>
            </a:r>
            <a:r>
              <a:rPr lang="en-US" sz="1800" dirty="0"/>
              <a:t> </a:t>
            </a:r>
            <a:r>
              <a:rPr lang="en-US" sz="1800" dirty="0" err="1" smtClean="0"/>
              <a:t>nhiều</a:t>
            </a:r>
            <a:r>
              <a:rPr lang="en-US" sz="1800" dirty="0" smtClean="0"/>
              <a:t> </a:t>
            </a:r>
            <a:r>
              <a:rPr lang="en-US" sz="1800" dirty="0" err="1" smtClean="0"/>
              <a:t>nguy</a:t>
            </a:r>
            <a:r>
              <a:rPr lang="en-US" sz="1800" dirty="0" smtClean="0"/>
              <a:t> </a:t>
            </a:r>
            <a:r>
              <a:rPr lang="en-US" sz="1800" dirty="0" err="1" smtClean="0"/>
              <a:t>cơ</a:t>
            </a:r>
            <a:r>
              <a:rPr lang="en-US" sz="1800" dirty="0" smtClean="0"/>
              <a:t> </a:t>
            </a:r>
            <a:r>
              <a:rPr lang="en-US" sz="1800" dirty="0" err="1" smtClean="0"/>
              <a:t>mà</a:t>
            </a:r>
            <a:r>
              <a:rPr lang="en-US" sz="1800" dirty="0" smtClean="0"/>
              <a:t> </a:t>
            </a:r>
            <a:r>
              <a:rPr lang="en-US" sz="1800" dirty="0" err="1"/>
              <a:t>nhân</a:t>
            </a:r>
            <a:r>
              <a:rPr lang="en-US" sz="1800" dirty="0"/>
              <a:t> </a:t>
            </a:r>
            <a:r>
              <a:rPr lang="en-US" sz="1800" dirty="0" err="1"/>
              <a:t>loại</a:t>
            </a:r>
            <a:r>
              <a:rPr lang="en-US" sz="1800" dirty="0"/>
              <a:t> </a:t>
            </a:r>
            <a:r>
              <a:rPr lang="en-US" sz="1800" dirty="0" err="1" smtClean="0"/>
              <a:t>phải</a:t>
            </a:r>
            <a:r>
              <a:rPr lang="en-US" sz="1800" dirty="0" smtClean="0"/>
              <a:t> </a:t>
            </a:r>
            <a:r>
              <a:rPr lang="en-US" sz="1800" dirty="0" err="1"/>
              <a:t>đối</a:t>
            </a:r>
            <a:r>
              <a:rPr lang="en-US" sz="1800" dirty="0"/>
              <a:t> </a:t>
            </a:r>
            <a:r>
              <a:rPr lang="en-US" sz="1800" dirty="0" err="1" smtClean="0"/>
              <a:t>mặt</a:t>
            </a:r>
            <a:r>
              <a:rPr lang="en-US" sz="1800" dirty="0" smtClean="0"/>
              <a:t>:</a:t>
            </a:r>
          </a:p>
          <a:p>
            <a:pPr marL="342900" indent="-342900" algn="just">
              <a:lnSpc>
                <a:spcPct val="150000"/>
              </a:lnSpc>
              <a:buFont typeface="Arial" panose="020B0604020202020204" pitchFamily="34" charset="0"/>
              <a:buChar char="•"/>
            </a:pPr>
            <a:r>
              <a:rPr lang="en-US" sz="1800" dirty="0" err="1" smtClean="0"/>
              <a:t>Mực</a:t>
            </a:r>
            <a:r>
              <a:rPr lang="en-US" sz="1800" dirty="0" smtClean="0"/>
              <a:t> </a:t>
            </a:r>
            <a:r>
              <a:rPr lang="en-US" sz="1800" dirty="0" err="1" smtClean="0"/>
              <a:t>nước</a:t>
            </a:r>
            <a:r>
              <a:rPr lang="en-US" sz="1800" dirty="0" smtClean="0"/>
              <a:t> </a:t>
            </a:r>
            <a:r>
              <a:rPr lang="en-US" sz="1800" dirty="0" err="1" smtClean="0"/>
              <a:t>biển</a:t>
            </a:r>
            <a:r>
              <a:rPr lang="en-US" sz="1800" dirty="0" smtClean="0"/>
              <a:t> </a:t>
            </a:r>
            <a:r>
              <a:rPr lang="en-US" sz="1800" dirty="0" err="1" smtClean="0"/>
              <a:t>dâng</a:t>
            </a:r>
            <a:r>
              <a:rPr lang="en-US" sz="1800" dirty="0" smtClean="0"/>
              <a:t>, </a:t>
            </a:r>
            <a:r>
              <a:rPr lang="en-US" sz="1800" dirty="0" err="1" smtClean="0"/>
              <a:t>xâm</a:t>
            </a:r>
            <a:r>
              <a:rPr lang="en-US" sz="1800" dirty="0" smtClean="0"/>
              <a:t> </a:t>
            </a:r>
            <a:r>
              <a:rPr lang="en-US" sz="1800" dirty="0" err="1" smtClean="0"/>
              <a:t>nhập</a:t>
            </a:r>
            <a:r>
              <a:rPr lang="en-US" sz="1800" dirty="0" smtClean="0"/>
              <a:t> </a:t>
            </a:r>
            <a:r>
              <a:rPr lang="en-US" sz="1800" dirty="0" err="1" smtClean="0"/>
              <a:t>mặn</a:t>
            </a:r>
            <a:r>
              <a:rPr lang="en-US" sz="1800" dirty="0" smtClean="0"/>
              <a:t>.</a:t>
            </a:r>
          </a:p>
          <a:p>
            <a:pPr marL="342900" indent="-342900" algn="just">
              <a:lnSpc>
                <a:spcPct val="150000"/>
              </a:lnSpc>
              <a:buFont typeface="Arial" panose="020B0604020202020204" pitchFamily="34" charset="0"/>
              <a:buChar char="•"/>
            </a:pPr>
            <a:r>
              <a:rPr lang="en-US" sz="1800" dirty="0" err="1" smtClean="0"/>
              <a:t>Làm</a:t>
            </a:r>
            <a:r>
              <a:rPr lang="en-US" sz="1800" dirty="0" smtClean="0"/>
              <a:t> </a:t>
            </a:r>
            <a:r>
              <a:rPr lang="vi-VN" sz="1800" dirty="0" smtClean="0"/>
              <a:t>gia </a:t>
            </a:r>
            <a:r>
              <a:rPr lang="vi-VN" sz="1800" dirty="0"/>
              <a:t>tăng lượng khí </a:t>
            </a:r>
            <a:r>
              <a:rPr lang="vi-VN" sz="1800" dirty="0" smtClean="0"/>
              <a:t>CO</a:t>
            </a:r>
            <a:r>
              <a:rPr lang="en-US" sz="1800" baseline="-25000" dirty="0" smtClean="0"/>
              <a:t>2</a:t>
            </a:r>
            <a:r>
              <a:rPr lang="vi-VN" sz="1800" dirty="0" smtClean="0"/>
              <a:t> </a:t>
            </a:r>
            <a:r>
              <a:rPr lang="vi-VN" sz="1800" dirty="0"/>
              <a:t>trong không </a:t>
            </a:r>
            <a:r>
              <a:rPr lang="vi-VN" sz="1800" dirty="0" smtClean="0"/>
              <a:t>kh</a:t>
            </a:r>
            <a:r>
              <a:rPr lang="en-US" sz="1800" dirty="0" smtClean="0"/>
              <a:t>í, </a:t>
            </a:r>
            <a:r>
              <a:rPr lang="en-US" sz="1800" dirty="0" err="1" smtClean="0"/>
              <a:t>làm</a:t>
            </a:r>
            <a:r>
              <a:rPr lang="en-US" sz="1800" dirty="0" smtClean="0"/>
              <a:t> </a:t>
            </a:r>
            <a:r>
              <a:rPr lang="en-US" sz="1800" dirty="0" err="1" smtClean="0"/>
              <a:t>tăng</a:t>
            </a:r>
            <a:r>
              <a:rPr lang="en-US" sz="1800" dirty="0" smtClean="0"/>
              <a:t> </a:t>
            </a:r>
            <a:r>
              <a:rPr lang="en-US" sz="1800" dirty="0" err="1" smtClean="0"/>
              <a:t>nhiệt</a:t>
            </a:r>
            <a:r>
              <a:rPr lang="en-US" sz="1800" dirty="0" smtClean="0"/>
              <a:t> </a:t>
            </a:r>
            <a:r>
              <a:rPr lang="en-US" sz="1800" dirty="0" err="1" smtClean="0"/>
              <a:t>độ</a:t>
            </a:r>
            <a:r>
              <a:rPr lang="en-US" sz="1800" dirty="0" smtClean="0"/>
              <a:t> </a:t>
            </a:r>
            <a:r>
              <a:rPr lang="en-US" sz="1800" dirty="0" err="1" smtClean="0"/>
              <a:t>Trái</a:t>
            </a:r>
            <a:r>
              <a:rPr lang="en-US" sz="1800" dirty="0" smtClean="0"/>
              <a:t> </a:t>
            </a:r>
            <a:r>
              <a:rPr lang="en-US" sz="1800" dirty="0" err="1" smtClean="0"/>
              <a:t>Đất</a:t>
            </a:r>
            <a:r>
              <a:rPr lang="en-US" sz="1800" dirty="0" smtClean="0"/>
              <a:t> </a:t>
            </a:r>
            <a:r>
              <a:rPr lang="en-US" sz="1800" dirty="0" err="1" smtClean="0"/>
              <a:t>và</a:t>
            </a:r>
            <a:r>
              <a:rPr lang="en-US" sz="1800" dirty="0" smtClean="0"/>
              <a:t> </a:t>
            </a:r>
            <a:r>
              <a:rPr lang="vi-VN" sz="1800" dirty="0" smtClean="0"/>
              <a:t>gây </a:t>
            </a:r>
            <a:r>
              <a:rPr lang="vi-VN" sz="1800" dirty="0"/>
              <a:t>hại đến tầng ozone.</a:t>
            </a:r>
            <a:endParaRPr lang="en-US" sz="1800" dirty="0" smtClean="0"/>
          </a:p>
          <a:p>
            <a:pPr marL="342900" indent="-342900" algn="just">
              <a:lnSpc>
                <a:spcPct val="150000"/>
              </a:lnSpc>
              <a:buFont typeface="Arial" panose="020B0604020202020204" pitchFamily="34" charset="0"/>
              <a:buChar char="•"/>
            </a:pPr>
            <a:r>
              <a:rPr lang="en-US" sz="1800" dirty="0" err="1" smtClean="0"/>
              <a:t>Thay</a:t>
            </a:r>
            <a:r>
              <a:rPr lang="en-US" sz="1800" dirty="0" smtClean="0"/>
              <a:t> </a:t>
            </a:r>
            <a:r>
              <a:rPr lang="en-US" sz="1800" dirty="0" err="1" smtClean="0"/>
              <a:t>đổi</a:t>
            </a:r>
            <a:r>
              <a:rPr lang="en-US" sz="1800" dirty="0" smtClean="0"/>
              <a:t> </a:t>
            </a:r>
            <a:r>
              <a:rPr lang="en-US" sz="1800" dirty="0" err="1" smtClean="0"/>
              <a:t>môi</a:t>
            </a:r>
            <a:r>
              <a:rPr lang="en-US" sz="1800" dirty="0" smtClean="0"/>
              <a:t> </a:t>
            </a:r>
            <a:r>
              <a:rPr lang="en-US" sz="1800" dirty="0" err="1" smtClean="0"/>
              <a:t>trường</a:t>
            </a:r>
            <a:r>
              <a:rPr lang="en-US" sz="1800" dirty="0" smtClean="0"/>
              <a:t> </a:t>
            </a:r>
            <a:r>
              <a:rPr lang="en-US" sz="1800" dirty="0" err="1" smtClean="0"/>
              <a:t>sống</a:t>
            </a:r>
            <a:r>
              <a:rPr lang="en-US" sz="1800" dirty="0" smtClean="0"/>
              <a:t> </a:t>
            </a:r>
            <a:r>
              <a:rPr lang="en-US" sz="1800" dirty="0" err="1" smtClean="0"/>
              <a:t>của</a:t>
            </a:r>
            <a:r>
              <a:rPr lang="en-US" sz="1800" dirty="0" smtClean="0"/>
              <a:t> </a:t>
            </a:r>
            <a:r>
              <a:rPr lang="en-US" sz="1800" dirty="0" err="1" smtClean="0"/>
              <a:t>các</a:t>
            </a:r>
            <a:r>
              <a:rPr lang="en-US" sz="1800" dirty="0" smtClean="0"/>
              <a:t> </a:t>
            </a:r>
            <a:r>
              <a:rPr lang="en-US" sz="1800" dirty="0" err="1" smtClean="0"/>
              <a:t>loài</a:t>
            </a:r>
            <a:r>
              <a:rPr lang="en-US" sz="1800" dirty="0" smtClean="0"/>
              <a:t> </a:t>
            </a:r>
            <a:r>
              <a:rPr lang="en-US" sz="1800" dirty="0" err="1" smtClean="0"/>
              <a:t>động</a:t>
            </a:r>
            <a:r>
              <a:rPr lang="en-US" sz="1800" dirty="0" smtClean="0"/>
              <a:t> </a:t>
            </a:r>
            <a:r>
              <a:rPr lang="en-US" sz="1800" dirty="0" err="1" smtClean="0"/>
              <a:t>vật</a:t>
            </a:r>
            <a:r>
              <a:rPr lang="en-US" sz="1800" dirty="0" smtClean="0"/>
              <a:t>...</a:t>
            </a:r>
            <a:endParaRPr lang="en-US" sz="1800" dirty="0"/>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20" name="Google Shape;320;p32"/>
          <p:cNvSpPr/>
          <p:nvPr/>
        </p:nvSpPr>
        <p:spPr>
          <a:xfrm>
            <a:off x="584325" y="410325"/>
            <a:ext cx="7989804" cy="64214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2"/>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smtClean="0">
                <a:latin typeface="+mn-lt"/>
              </a:rPr>
              <a:t>5. </a:t>
            </a:r>
            <a:r>
              <a:rPr lang="en-US" sz="2400" b="1" dirty="0" err="1" smtClean="0">
                <a:latin typeface="+mn-lt"/>
              </a:rPr>
              <a:t>Các</a:t>
            </a:r>
            <a:r>
              <a:rPr lang="en-US" sz="2400" b="1" dirty="0" smtClean="0">
                <a:latin typeface="+mn-lt"/>
              </a:rPr>
              <a:t> </a:t>
            </a:r>
            <a:r>
              <a:rPr lang="en-US" sz="2400" b="1" dirty="0" err="1" smtClean="0">
                <a:latin typeface="+mn-lt"/>
              </a:rPr>
              <a:t>giải</a:t>
            </a:r>
            <a:r>
              <a:rPr lang="en-US" sz="2400" b="1" dirty="0" smtClean="0">
                <a:latin typeface="+mn-lt"/>
              </a:rPr>
              <a:t> </a:t>
            </a:r>
            <a:r>
              <a:rPr lang="en-US" sz="2400" b="1" dirty="0" err="1" smtClean="0">
                <a:latin typeface="+mn-lt"/>
              </a:rPr>
              <a:t>pháp</a:t>
            </a:r>
            <a:r>
              <a:rPr lang="en-US" sz="2400" b="1" dirty="0" smtClean="0">
                <a:latin typeface="+mn-lt"/>
              </a:rPr>
              <a:t> </a:t>
            </a:r>
            <a:r>
              <a:rPr lang="en-US" sz="2400" b="1" dirty="0" err="1" smtClean="0">
                <a:latin typeface="+mn-lt"/>
              </a:rPr>
              <a:t>bảo</a:t>
            </a:r>
            <a:r>
              <a:rPr lang="en-US" sz="2400" b="1" dirty="0" smtClean="0">
                <a:latin typeface="+mn-lt"/>
              </a:rPr>
              <a:t> </a:t>
            </a:r>
            <a:r>
              <a:rPr lang="en-US" sz="2400" b="1" dirty="0" err="1" smtClean="0">
                <a:latin typeface="+mn-lt"/>
              </a:rPr>
              <a:t>vệ</a:t>
            </a:r>
            <a:r>
              <a:rPr lang="en-US" sz="2400" b="1" dirty="0" smtClean="0">
                <a:latin typeface="+mn-lt"/>
              </a:rPr>
              <a:t> </a:t>
            </a:r>
            <a:r>
              <a:rPr lang="en-US" sz="2400" b="1" dirty="0" err="1" smtClean="0">
                <a:latin typeface="+mn-lt"/>
              </a:rPr>
              <a:t>nước</a:t>
            </a:r>
            <a:r>
              <a:rPr lang="en-US" sz="2400" b="1" dirty="0" smtClean="0">
                <a:latin typeface="+mn-lt"/>
              </a:rPr>
              <a:t> </a:t>
            </a:r>
            <a:r>
              <a:rPr lang="en-US" sz="2400" b="1" dirty="0" err="1" smtClean="0">
                <a:latin typeface="+mn-lt"/>
              </a:rPr>
              <a:t>ngọt</a:t>
            </a:r>
            <a:endParaRPr sz="2400" b="1" dirty="0">
              <a:latin typeface="+mn-lt"/>
            </a:endParaRPr>
          </a:p>
        </p:txBody>
      </p:sp>
      <p:pic>
        <p:nvPicPr>
          <p:cNvPr id="423" name="Google Shape;423;p32"/>
          <p:cNvPicPr preferRelativeResize="0"/>
          <p:nvPr/>
        </p:nvPicPr>
        <p:blipFill>
          <a:blip r:embed="rId3">
            <a:alphaModFix/>
          </a:blip>
          <a:stretch>
            <a:fillRect/>
          </a:stretch>
        </p:blipFill>
        <p:spPr>
          <a:xfrm>
            <a:off x="8152900" y="4114250"/>
            <a:ext cx="1516775" cy="1513725"/>
          </a:xfrm>
          <a:prstGeom prst="rect">
            <a:avLst/>
          </a:prstGeom>
          <a:noFill/>
          <a:ln>
            <a:noFill/>
          </a:ln>
        </p:spPr>
      </p:pic>
      <p:pic>
        <p:nvPicPr>
          <p:cNvPr id="424" name="Google Shape;424;p32"/>
          <p:cNvPicPr preferRelativeResize="0"/>
          <p:nvPr/>
        </p:nvPicPr>
        <p:blipFill>
          <a:blip r:embed="rId4">
            <a:alphaModFix/>
          </a:blip>
          <a:stretch>
            <a:fillRect/>
          </a:stretch>
        </p:blipFill>
        <p:spPr>
          <a:xfrm>
            <a:off x="-642894" y="445025"/>
            <a:ext cx="1676900" cy="1673550"/>
          </a:xfrm>
          <a:prstGeom prst="rect">
            <a:avLst/>
          </a:prstGeom>
          <a:noFill/>
          <a:ln>
            <a:noFill/>
          </a:ln>
        </p:spPr>
      </p:pic>
      <p:sp>
        <p:nvSpPr>
          <p:cNvPr id="14" name="Rectangle 13"/>
          <p:cNvSpPr/>
          <p:nvPr/>
        </p:nvSpPr>
        <p:spPr>
          <a:xfrm>
            <a:off x="1898331" y="1281800"/>
            <a:ext cx="4958232" cy="1015663"/>
          </a:xfrm>
          <a:prstGeom prst="rect">
            <a:avLst/>
          </a:prstGeom>
        </p:spPr>
        <p:txBody>
          <a:bodyPr wrap="square">
            <a:spAutoFit/>
          </a:bodyPr>
          <a:lstStyle/>
          <a:p>
            <a:pPr algn="just">
              <a:lnSpc>
                <a:spcPct val="150000"/>
              </a:lnSpc>
            </a:pPr>
            <a:r>
              <a:rPr lang="en-US" sz="2000" i="1" dirty="0" err="1" smtClean="0"/>
              <a:t>Thảo</a:t>
            </a:r>
            <a:r>
              <a:rPr lang="en-US" sz="2000" i="1" dirty="0" smtClean="0"/>
              <a:t> </a:t>
            </a:r>
            <a:r>
              <a:rPr lang="en-US" sz="2000" i="1" dirty="0" err="1" smtClean="0"/>
              <a:t>luận</a:t>
            </a:r>
            <a:r>
              <a:rPr lang="en-US" sz="2000" i="1" dirty="0" smtClean="0"/>
              <a:t> </a:t>
            </a:r>
            <a:r>
              <a:rPr lang="vi-VN" sz="2000" i="1" dirty="0" smtClean="0"/>
              <a:t>theo </a:t>
            </a:r>
            <a:r>
              <a:rPr lang="vi-VN" sz="2000" i="1" dirty="0"/>
              <a:t>cặp, đọc thông tin trong SGK </a:t>
            </a:r>
            <a:r>
              <a:rPr lang="en-US" sz="2000" i="1" dirty="0" err="1" smtClean="0"/>
              <a:t>và</a:t>
            </a:r>
            <a:r>
              <a:rPr lang="vi-VN" sz="2000" i="1" dirty="0" smtClean="0"/>
              <a:t> </a:t>
            </a:r>
            <a:r>
              <a:rPr lang="vi-VN" sz="2000" i="1" dirty="0"/>
              <a:t>trả lời câu </a:t>
            </a:r>
            <a:r>
              <a:rPr lang="vi-VN" sz="2000" i="1" dirty="0" smtClean="0"/>
              <a:t>hỏi</a:t>
            </a:r>
            <a:r>
              <a:rPr lang="en-US" sz="2000" i="1" dirty="0" smtClean="0"/>
              <a:t>:</a:t>
            </a:r>
            <a:endParaRPr lang="vi-VN" sz="2000" i="1" dirty="0"/>
          </a:p>
        </p:txBody>
      </p:sp>
      <p:sp>
        <p:nvSpPr>
          <p:cNvPr id="15" name="Rectangle 14"/>
          <p:cNvSpPr/>
          <p:nvPr/>
        </p:nvSpPr>
        <p:spPr>
          <a:xfrm>
            <a:off x="1034006" y="2284815"/>
            <a:ext cx="6038003" cy="2112822"/>
          </a:xfrm>
          <a:prstGeom prst="rect">
            <a:avLst/>
          </a:prstGeom>
        </p:spPr>
        <p:txBody>
          <a:bodyPr wrap="square">
            <a:spAutoFit/>
          </a:bodyPr>
          <a:lstStyle/>
          <a:p>
            <a:pPr marL="285750" indent="-285750" algn="just">
              <a:lnSpc>
                <a:spcPct val="170000"/>
              </a:lnSpc>
              <a:buFont typeface="Wingdings" panose="05000000000000000000" pitchFamily="2" charset="2"/>
              <a:buChar char="§"/>
            </a:pPr>
            <a:r>
              <a:rPr lang="vi-VN" sz="2000" dirty="0"/>
              <a:t>Vì sao phải bảo vệ nguồn tài nguyên nước ngọt?</a:t>
            </a:r>
          </a:p>
          <a:p>
            <a:pPr marL="285750" indent="-285750" algn="just">
              <a:lnSpc>
                <a:spcPct val="170000"/>
              </a:lnSpc>
              <a:buFont typeface="Wingdings" panose="05000000000000000000" pitchFamily="2" charset="2"/>
              <a:buChar char="§"/>
            </a:pPr>
            <a:r>
              <a:rPr lang="vi-VN" sz="2000" dirty="0"/>
              <a:t>Nêu các giải pháp chủ yếu để bảo vệ nguồn nước ngọt.</a:t>
            </a:r>
          </a:p>
          <a:p>
            <a:pPr marL="285750" indent="-285750" algn="just">
              <a:lnSpc>
                <a:spcPct val="170000"/>
              </a:lnSpc>
              <a:buFont typeface="Wingdings" panose="05000000000000000000" pitchFamily="2" charset="2"/>
              <a:buChar char="§"/>
            </a:pPr>
            <a:r>
              <a:rPr lang="vi-VN" sz="2000" dirty="0"/>
              <a:t>Giải pháp nào là quan trọng nhất?</a:t>
            </a:r>
          </a:p>
        </p:txBody>
      </p:sp>
      <p:pic>
        <p:nvPicPr>
          <p:cNvPr id="128"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034006" y="1391136"/>
            <a:ext cx="727439" cy="727439"/>
          </a:xfrm>
          <a:prstGeom prst="rect">
            <a:avLst/>
          </a:prstGeom>
        </p:spPr>
      </p:pic>
      <p:pic>
        <p:nvPicPr>
          <p:cNvPr id="129" name="Google Shape;132;p25"/>
          <p:cNvPicPr preferRelativeResize="0"/>
          <p:nvPr/>
        </p:nvPicPr>
        <p:blipFill>
          <a:blip r:embed="rId28">
            <a:alphaModFix/>
          </a:blip>
          <a:stretch>
            <a:fillRect/>
          </a:stretch>
        </p:blipFill>
        <p:spPr>
          <a:xfrm>
            <a:off x="6741575" y="2619346"/>
            <a:ext cx="2169712" cy="2165379"/>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wipe(left)">
                                      <p:cBhvr>
                                        <p:cTn id="7" dur="500"/>
                                        <p:tgtEl>
                                          <p:spTgt spid="3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
                                        </p:tgtEl>
                                        <p:attrNameLst>
                                          <p:attrName>style.visibility</p:attrName>
                                        </p:attrNameLst>
                                      </p:cBhvr>
                                      <p:to>
                                        <p:strVal val="visible"/>
                                      </p:to>
                                    </p:set>
                                    <p:animEffect transition="in" filter="fade">
                                      <p:cBhvr>
                                        <p:cTn id="12" dur="500"/>
                                        <p:tgtEl>
                                          <p:spTgt spid="1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 calcmode="lin" valueType="num">
                                      <p:cBhvr additive="base">
                                        <p:cTn id="20" dur="500"/>
                                        <p:tgtEl>
                                          <p:spTgt spid="15">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15">
                                            <p:txEl>
                                              <p:pRg st="0" end="0"/>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 calcmode="lin" valueType="num">
                                      <p:cBhvr additive="base">
                                        <p:cTn id="24" dur="500"/>
                                        <p:tgtEl>
                                          <p:spTgt spid="15">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15">
                                            <p:txEl>
                                              <p:pRg st="1" end="1"/>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 calcmode="lin" valueType="num">
                                      <p:cBhvr additive="base">
                                        <p:cTn id="28" dur="500"/>
                                        <p:tgtEl>
                                          <p:spTgt spid="15">
                                            <p:txEl>
                                              <p:pRg st="2" end="2"/>
                                            </p:txEl>
                                          </p:spTgt>
                                        </p:tgtEl>
                                        <p:attrNameLst>
                                          <p:attrName>ppt_y</p:attrName>
                                        </p:attrNameLst>
                                      </p:cBhvr>
                                      <p:tavLst>
                                        <p:tav tm="0">
                                          <p:val>
                                            <p:strVal val="#ppt_y+#ppt_h*1.125000"/>
                                          </p:val>
                                        </p:tav>
                                        <p:tav tm="100000">
                                          <p:val>
                                            <p:strVal val="#ppt_y"/>
                                          </p:val>
                                        </p:tav>
                                      </p:tavLst>
                                    </p:anim>
                                    <p:animEffect transition="in" filter="wipe(up)">
                                      <p:cBhvr>
                                        <p:cTn id="2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914398" y="468295"/>
            <a:ext cx="7338747" cy="1015663"/>
          </a:xfrm>
          <a:prstGeom prst="rect">
            <a:avLst/>
          </a:prstGeom>
        </p:spPr>
        <p:txBody>
          <a:bodyPr wrap="square">
            <a:spAutoFit/>
          </a:bodyPr>
          <a:lstStyle/>
          <a:p>
            <a:pPr algn="just">
              <a:lnSpc>
                <a:spcPct val="150000"/>
              </a:lnSpc>
            </a:pPr>
            <a:r>
              <a:rPr lang="vi-VN" sz="2000" b="1" dirty="0"/>
              <a:t>Các giải pháp chủ yếu hiện nay nhằm bảo vệ nguồn nước ngọt bao gồm:</a:t>
            </a:r>
            <a:endParaRPr lang="en-US" sz="2000" b="1" dirty="0"/>
          </a:p>
        </p:txBody>
      </p:sp>
      <p:pic>
        <p:nvPicPr>
          <p:cNvPr id="67" name="Picture 6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5144" y="1651784"/>
            <a:ext cx="436127" cy="566434"/>
          </a:xfrm>
          <a:prstGeom prst="rect">
            <a:avLst/>
          </a:prstGeom>
        </p:spPr>
      </p:pic>
      <p:sp>
        <p:nvSpPr>
          <p:cNvPr id="68" name="Rectangle 67"/>
          <p:cNvSpPr/>
          <p:nvPr/>
        </p:nvSpPr>
        <p:spPr>
          <a:xfrm>
            <a:off x="1774821" y="1752955"/>
            <a:ext cx="2831224" cy="400110"/>
          </a:xfrm>
          <a:prstGeom prst="rect">
            <a:avLst/>
          </a:prstGeom>
        </p:spPr>
        <p:txBody>
          <a:bodyPr wrap="none">
            <a:spAutoFit/>
          </a:bodyPr>
          <a:lstStyle/>
          <a:p>
            <a:r>
              <a:rPr lang="vi-VN" sz="2000" dirty="0"/>
              <a:t>Giữ sạch nguồn nước. </a:t>
            </a:r>
            <a:endParaRPr lang="en-US" sz="2000" dirty="0"/>
          </a:p>
        </p:txBody>
      </p:sp>
      <p:pic>
        <p:nvPicPr>
          <p:cNvPr id="69" name="Picture 6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5144" y="2356484"/>
            <a:ext cx="436127" cy="566434"/>
          </a:xfrm>
          <a:prstGeom prst="rect">
            <a:avLst/>
          </a:prstGeom>
        </p:spPr>
      </p:pic>
      <p:sp>
        <p:nvSpPr>
          <p:cNvPr id="70" name="Rectangle 69"/>
          <p:cNvSpPr/>
          <p:nvPr/>
        </p:nvSpPr>
        <p:spPr>
          <a:xfrm>
            <a:off x="1774821" y="2421637"/>
            <a:ext cx="4070345" cy="400110"/>
          </a:xfrm>
          <a:prstGeom prst="rect">
            <a:avLst/>
          </a:prstGeom>
        </p:spPr>
        <p:txBody>
          <a:bodyPr wrap="none">
            <a:spAutoFit/>
          </a:bodyPr>
          <a:lstStyle/>
          <a:p>
            <a:r>
              <a:rPr lang="vi-VN" sz="2000" dirty="0"/>
              <a:t>Sử dụng nước tiết kiệm, hiệu quả.</a:t>
            </a:r>
            <a:endParaRPr lang="en-US" sz="2000" dirty="0"/>
          </a:p>
        </p:txBody>
      </p:sp>
      <p:pic>
        <p:nvPicPr>
          <p:cNvPr id="71" name="Picture 7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5143" y="3107908"/>
            <a:ext cx="436127" cy="566434"/>
          </a:xfrm>
          <a:prstGeom prst="rect">
            <a:avLst/>
          </a:prstGeom>
        </p:spPr>
      </p:pic>
      <p:pic>
        <p:nvPicPr>
          <p:cNvPr id="72" name="Picture 7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5143" y="3881324"/>
            <a:ext cx="436127" cy="566434"/>
          </a:xfrm>
          <a:prstGeom prst="rect">
            <a:avLst/>
          </a:prstGeom>
        </p:spPr>
      </p:pic>
      <p:sp>
        <p:nvSpPr>
          <p:cNvPr id="73" name="Rectangle 72"/>
          <p:cNvSpPr/>
          <p:nvPr/>
        </p:nvSpPr>
        <p:spPr>
          <a:xfrm>
            <a:off x="1774821" y="2900792"/>
            <a:ext cx="5278889" cy="1015663"/>
          </a:xfrm>
          <a:prstGeom prst="rect">
            <a:avLst/>
          </a:prstGeom>
        </p:spPr>
        <p:txBody>
          <a:bodyPr wrap="square">
            <a:spAutoFit/>
          </a:bodyPr>
          <a:lstStyle/>
          <a:p>
            <a:pPr algn="just">
              <a:lnSpc>
                <a:spcPct val="150000"/>
              </a:lnSpc>
            </a:pPr>
            <a:r>
              <a:rPr lang="vi-VN" sz="2000" dirty="0"/>
              <a:t>Nâng cao ý thức, trách nhiệm của người dân trong sử dụng và bảo vệ nguồn nước. </a:t>
            </a:r>
            <a:endParaRPr lang="en-US" sz="2000" dirty="0"/>
          </a:p>
        </p:txBody>
      </p:sp>
      <p:sp>
        <p:nvSpPr>
          <p:cNvPr id="74" name="Rectangle 73"/>
          <p:cNvSpPr/>
          <p:nvPr/>
        </p:nvSpPr>
        <p:spPr>
          <a:xfrm>
            <a:off x="1774821" y="3946477"/>
            <a:ext cx="4613764" cy="496996"/>
          </a:xfrm>
          <a:prstGeom prst="rect">
            <a:avLst/>
          </a:prstGeom>
        </p:spPr>
        <p:txBody>
          <a:bodyPr wrap="none">
            <a:spAutoFit/>
          </a:bodyPr>
          <a:lstStyle/>
          <a:p>
            <a:pPr algn="just">
              <a:lnSpc>
                <a:spcPct val="150000"/>
              </a:lnSpc>
            </a:pPr>
            <a:r>
              <a:rPr lang="en-US" sz="2000" dirty="0" err="1"/>
              <a:t>Trồng</a:t>
            </a:r>
            <a:r>
              <a:rPr lang="en-US" sz="2000" dirty="0"/>
              <a:t> </a:t>
            </a:r>
            <a:r>
              <a:rPr lang="en-US" sz="2000" dirty="0" err="1"/>
              <a:t>rừng</a:t>
            </a:r>
            <a:r>
              <a:rPr lang="en-US" sz="2000" dirty="0"/>
              <a:t> </a:t>
            </a:r>
            <a:r>
              <a:rPr lang="en-US" sz="2000" dirty="0" err="1"/>
              <a:t>và</a:t>
            </a:r>
            <a:r>
              <a:rPr lang="en-US" sz="2000" dirty="0"/>
              <a:t> </a:t>
            </a:r>
            <a:r>
              <a:rPr lang="en-US" sz="2000" dirty="0" err="1"/>
              <a:t>bảo</a:t>
            </a:r>
            <a:r>
              <a:rPr lang="en-US" sz="2000" dirty="0"/>
              <a:t> </a:t>
            </a:r>
            <a:r>
              <a:rPr lang="en-US" sz="2000" dirty="0" err="1"/>
              <a:t>vệ</a:t>
            </a:r>
            <a:r>
              <a:rPr lang="en-US" sz="2000" dirty="0"/>
              <a:t> </a:t>
            </a:r>
            <a:r>
              <a:rPr lang="en-US" sz="2000" dirty="0" err="1"/>
              <a:t>rừng</a:t>
            </a:r>
            <a:r>
              <a:rPr lang="en-US" sz="2000" dirty="0"/>
              <a:t> </a:t>
            </a:r>
            <a:r>
              <a:rPr lang="en-US" sz="2000" dirty="0" err="1"/>
              <a:t>đầu</a:t>
            </a:r>
            <a:r>
              <a:rPr lang="en-US" sz="2000" dirty="0"/>
              <a:t> </a:t>
            </a:r>
            <a:r>
              <a:rPr lang="en-US" sz="2000" dirty="0" err="1"/>
              <a:t>nguồn</a:t>
            </a:r>
            <a:r>
              <a:rPr lang="en-US" sz="2000" dirty="0"/>
              <a:t>.</a:t>
            </a:r>
          </a:p>
        </p:txBody>
      </p:sp>
      <p:pic>
        <p:nvPicPr>
          <p:cNvPr id="75" name="Google Shape;1001;p62"/>
          <p:cNvPicPr preferRelativeResize="0"/>
          <p:nvPr/>
        </p:nvPicPr>
        <p:blipFill>
          <a:blip r:embed="rId3">
            <a:alphaModFix/>
          </a:blip>
          <a:stretch>
            <a:fillRect/>
          </a:stretch>
        </p:blipFill>
        <p:spPr>
          <a:xfrm>
            <a:off x="7272107" y="2900792"/>
            <a:ext cx="1143968" cy="1714588"/>
          </a:xfrm>
          <a:prstGeom prst="rect">
            <a:avLst/>
          </a:prstGeom>
          <a:noFill/>
          <a:ln>
            <a:noFill/>
          </a:ln>
        </p:spPr>
      </p:pic>
      <p:pic>
        <p:nvPicPr>
          <p:cNvPr id="76" name="Google Shape;1003;p62"/>
          <p:cNvPicPr preferRelativeResize="0"/>
          <p:nvPr/>
        </p:nvPicPr>
        <p:blipFill>
          <a:blip r:embed="rId4">
            <a:alphaModFix/>
          </a:blip>
          <a:stretch>
            <a:fillRect/>
          </a:stretch>
        </p:blipFill>
        <p:spPr>
          <a:xfrm>
            <a:off x="7435036" y="1483958"/>
            <a:ext cx="818109" cy="1139163"/>
          </a:xfrm>
          <a:prstGeom prst="rect">
            <a:avLst/>
          </a:prstGeom>
          <a:noFill/>
          <a:ln>
            <a:noFill/>
          </a:ln>
        </p:spPr>
      </p:pic>
      <p:pic>
        <p:nvPicPr>
          <p:cNvPr id="77" name="Google Shape;761;p41"/>
          <p:cNvPicPr preferRelativeResize="0"/>
          <p:nvPr/>
        </p:nvPicPr>
        <p:blipFill>
          <a:blip r:embed="rId5">
            <a:alphaModFix/>
          </a:blip>
          <a:stretch>
            <a:fillRect/>
          </a:stretch>
        </p:blipFill>
        <p:spPr>
          <a:xfrm>
            <a:off x="-817267" y="-470317"/>
            <a:ext cx="1958200" cy="1954275"/>
          </a:xfrm>
          <a:prstGeom prst="rect">
            <a:avLst/>
          </a:prstGeom>
          <a:noFill/>
          <a:ln>
            <a:noFill/>
          </a:ln>
        </p:spPr>
      </p:pic>
    </p:spTree>
    <p:extLst>
      <p:ext uri="{BB962C8B-B14F-4D97-AF65-F5344CB8AC3E}">
        <p14:creationId xmlns:p14="http://schemas.microsoft.com/office/powerpoint/2010/main" val="3483540647"/>
      </p:ext>
    </p:extLst>
  </p:cSld>
  <p:clrMapOvr>
    <a:masterClrMapping/>
  </p:clrMapOvr>
  <mc:AlternateContent xmlns:mc="http://schemas.openxmlformats.org/markup-compatibility/2006" xmlns:p14="http://schemas.microsoft.com/office/powerpoint/2010/main">
    <mc:Choice Requires="p14">
      <p:transition spd="slow" p14:dur="800">
        <p:strips dir="rd"/>
      </p:transition>
    </mc:Choice>
    <mc:Fallback xmlns="">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par>
                                <p:cTn id="11" presetID="10"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fade">
                                      <p:cBhvr>
                                        <p:cTn id="13" dur="500"/>
                                        <p:tgtEl>
                                          <p:spTgt spid="7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additive="base">
                                        <p:cTn id="18" dur="500"/>
                                        <p:tgtEl>
                                          <p:spTgt spid="67"/>
                                        </p:tgtEl>
                                        <p:attrNameLst>
                                          <p:attrName>ppt_x</p:attrName>
                                        </p:attrNameLst>
                                      </p:cBhvr>
                                      <p:tavLst>
                                        <p:tav tm="0">
                                          <p:val>
                                            <p:strVal val="#ppt_x-#ppt_w*1.125000"/>
                                          </p:val>
                                        </p:tav>
                                        <p:tav tm="100000">
                                          <p:val>
                                            <p:strVal val="#ppt_x"/>
                                          </p:val>
                                        </p:tav>
                                      </p:tavLst>
                                    </p:anim>
                                    <p:animEffect transition="in" filter="wipe(right)">
                                      <p:cBhvr>
                                        <p:cTn id="19" dur="500"/>
                                        <p:tgtEl>
                                          <p:spTgt spid="6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left)">
                                      <p:cBhvr>
                                        <p:cTn id="22" dur="5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500"/>
                                        <p:tgtEl>
                                          <p:spTgt spid="69"/>
                                        </p:tgtEl>
                                        <p:attrNameLst>
                                          <p:attrName>ppt_x</p:attrName>
                                        </p:attrNameLst>
                                      </p:cBhvr>
                                      <p:tavLst>
                                        <p:tav tm="0">
                                          <p:val>
                                            <p:strVal val="#ppt_x-#ppt_w*1.125000"/>
                                          </p:val>
                                        </p:tav>
                                        <p:tav tm="100000">
                                          <p:val>
                                            <p:strVal val="#ppt_x"/>
                                          </p:val>
                                        </p:tav>
                                      </p:tavLst>
                                    </p:anim>
                                    <p:animEffect transition="in" filter="wipe(right)">
                                      <p:cBhvr>
                                        <p:cTn id="28" dur="500"/>
                                        <p:tgtEl>
                                          <p:spTgt spid="6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barn(inVertical)">
                                      <p:cBhvr>
                                        <p:cTn id="31" dur="500"/>
                                        <p:tgtEl>
                                          <p:spTgt spid="70"/>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 calcmode="lin" valueType="num">
                                      <p:cBhvr additive="base">
                                        <p:cTn id="36" dur="500"/>
                                        <p:tgtEl>
                                          <p:spTgt spid="71"/>
                                        </p:tgtEl>
                                        <p:attrNameLst>
                                          <p:attrName>ppt_x</p:attrName>
                                        </p:attrNameLst>
                                      </p:cBhvr>
                                      <p:tavLst>
                                        <p:tav tm="0">
                                          <p:val>
                                            <p:strVal val="#ppt_x-#ppt_w*1.125000"/>
                                          </p:val>
                                        </p:tav>
                                        <p:tav tm="100000">
                                          <p:val>
                                            <p:strVal val="#ppt_x"/>
                                          </p:val>
                                        </p:tav>
                                      </p:tavLst>
                                    </p:anim>
                                    <p:animEffect transition="in" filter="wipe(right)">
                                      <p:cBhvr>
                                        <p:cTn id="37" dur="500"/>
                                        <p:tgtEl>
                                          <p:spTgt spid="7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barn(inVertical)">
                                      <p:cBhvr>
                                        <p:cTn id="40" dur="500"/>
                                        <p:tgtEl>
                                          <p:spTgt spid="73"/>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8" fill="hold" nodeType="clickEffect">
                                  <p:stCondLst>
                                    <p:cond delay="0"/>
                                  </p:stCondLst>
                                  <p:childTnLst>
                                    <p:set>
                                      <p:cBhvr>
                                        <p:cTn id="44" dur="1" fill="hold">
                                          <p:stCondLst>
                                            <p:cond delay="0"/>
                                          </p:stCondLst>
                                        </p:cTn>
                                        <p:tgtEl>
                                          <p:spTgt spid="72"/>
                                        </p:tgtEl>
                                        <p:attrNameLst>
                                          <p:attrName>style.visibility</p:attrName>
                                        </p:attrNameLst>
                                      </p:cBhvr>
                                      <p:to>
                                        <p:strVal val="visible"/>
                                      </p:to>
                                    </p:set>
                                    <p:anim calcmode="lin" valueType="num">
                                      <p:cBhvr additive="base">
                                        <p:cTn id="45" dur="500"/>
                                        <p:tgtEl>
                                          <p:spTgt spid="72"/>
                                        </p:tgtEl>
                                        <p:attrNameLst>
                                          <p:attrName>ppt_x</p:attrName>
                                        </p:attrNameLst>
                                      </p:cBhvr>
                                      <p:tavLst>
                                        <p:tav tm="0">
                                          <p:val>
                                            <p:strVal val="#ppt_x-#ppt_w*1.125000"/>
                                          </p:val>
                                        </p:tav>
                                        <p:tav tm="100000">
                                          <p:val>
                                            <p:strVal val="#ppt_x"/>
                                          </p:val>
                                        </p:tav>
                                      </p:tavLst>
                                    </p:anim>
                                    <p:animEffect transition="in" filter="wipe(right)">
                                      <p:cBhvr>
                                        <p:cTn id="46" dur="500"/>
                                        <p:tgtEl>
                                          <p:spTgt spid="7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wipe(left)">
                                      <p:cBhvr>
                                        <p:cTn id="4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70" grpId="0"/>
      <p:bldP spid="73" grpId="0"/>
      <p:bldP spid="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78" y="478610"/>
            <a:ext cx="4643107" cy="2610458"/>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691" y="478610"/>
            <a:ext cx="3912314" cy="2610458"/>
          </a:xfrm>
          <a:prstGeom prst="rect">
            <a:avLst/>
          </a:prstGeom>
        </p:spPr>
      </p:pic>
      <p:sp>
        <p:nvSpPr>
          <p:cNvPr id="18" name="Google Shape;661;p39"/>
          <p:cNvSpPr/>
          <p:nvPr/>
        </p:nvSpPr>
        <p:spPr>
          <a:xfrm>
            <a:off x="590253" y="3205786"/>
            <a:ext cx="8094659" cy="162227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668;p39"/>
          <p:cNvPicPr preferRelativeResize="0"/>
          <p:nvPr/>
        </p:nvPicPr>
        <p:blipFill>
          <a:blip r:embed="rId4">
            <a:alphaModFix/>
          </a:blip>
          <a:stretch>
            <a:fillRect/>
          </a:stretch>
        </p:blipFill>
        <p:spPr>
          <a:xfrm rot="18004308">
            <a:off x="8138868" y="3259321"/>
            <a:ext cx="850095" cy="848395"/>
          </a:xfrm>
          <a:prstGeom prst="rect">
            <a:avLst/>
          </a:prstGeom>
          <a:noFill/>
          <a:ln>
            <a:noFill/>
          </a:ln>
        </p:spPr>
      </p:pic>
      <p:pic>
        <p:nvPicPr>
          <p:cNvPr id="20" name="Google Shape;669;p39"/>
          <p:cNvPicPr preferRelativeResize="0"/>
          <p:nvPr/>
        </p:nvPicPr>
        <p:blipFill>
          <a:blip r:embed="rId5">
            <a:alphaModFix/>
          </a:blip>
          <a:stretch>
            <a:fillRect/>
          </a:stretch>
        </p:blipFill>
        <p:spPr>
          <a:xfrm>
            <a:off x="192778" y="4016512"/>
            <a:ext cx="1029663" cy="1027604"/>
          </a:xfrm>
          <a:prstGeom prst="rect">
            <a:avLst/>
          </a:prstGeom>
          <a:noFill/>
          <a:ln>
            <a:noFill/>
          </a:ln>
        </p:spPr>
      </p:pic>
      <p:sp>
        <p:nvSpPr>
          <p:cNvPr id="17" name="Rectangle 16"/>
          <p:cNvSpPr/>
          <p:nvPr/>
        </p:nvSpPr>
        <p:spPr>
          <a:xfrm>
            <a:off x="824965" y="3277848"/>
            <a:ext cx="7636212" cy="1477328"/>
          </a:xfrm>
          <a:prstGeom prst="rect">
            <a:avLst/>
          </a:prstGeom>
        </p:spPr>
        <p:txBody>
          <a:bodyPr wrap="square">
            <a:spAutoFit/>
          </a:bodyPr>
          <a:lstStyle/>
          <a:p>
            <a:pPr algn="just">
              <a:lnSpc>
                <a:spcPct val="150000"/>
              </a:lnSpc>
            </a:pPr>
            <a:r>
              <a:rPr lang="vi-VN" sz="2000" dirty="0"/>
              <a:t>Nâng cao ý thức, trách nhiệm của người dân trong sử dụng và bảo vệ nguồn </a:t>
            </a:r>
            <a:r>
              <a:rPr lang="vi-VN" sz="2000" dirty="0" smtClean="0"/>
              <a:t>nước</a:t>
            </a:r>
            <a:r>
              <a:rPr lang="en-US" sz="2000" dirty="0" smtClean="0"/>
              <a:t> </a:t>
            </a:r>
            <a:r>
              <a:rPr lang="en-US" sz="2000" dirty="0" err="1" smtClean="0"/>
              <a:t>là</a:t>
            </a:r>
            <a:r>
              <a:rPr lang="en-US" sz="2000" dirty="0" smtClean="0"/>
              <a:t> </a:t>
            </a:r>
            <a:r>
              <a:rPr lang="en-US" sz="2000" dirty="0" err="1" smtClean="0"/>
              <a:t>quan</a:t>
            </a:r>
            <a:r>
              <a:rPr lang="en-US" sz="2000" dirty="0" smtClean="0"/>
              <a:t> </a:t>
            </a:r>
            <a:r>
              <a:rPr lang="en-US" sz="2000" dirty="0" err="1" smtClean="0"/>
              <a:t>trọng</a:t>
            </a:r>
            <a:r>
              <a:rPr lang="en-US" sz="2000" dirty="0" smtClean="0"/>
              <a:t> </a:t>
            </a:r>
            <a:r>
              <a:rPr lang="en-US" sz="2000" dirty="0" err="1" smtClean="0"/>
              <a:t>nhất</a:t>
            </a:r>
            <a:r>
              <a:rPr lang="vi-VN" sz="2000" dirty="0" smtClean="0"/>
              <a:t> </a:t>
            </a:r>
            <a:r>
              <a:rPr lang="vi-VN" sz="2000" dirty="0"/>
              <a:t>vì </a:t>
            </a:r>
            <a:r>
              <a:rPr lang="en-US" sz="2000" dirty="0" err="1" smtClean="0"/>
              <a:t>chỉ</a:t>
            </a:r>
            <a:r>
              <a:rPr lang="en-US" sz="2000" dirty="0" smtClean="0"/>
              <a:t> </a:t>
            </a:r>
            <a:r>
              <a:rPr lang="vi-VN" sz="2000" dirty="0" smtClean="0"/>
              <a:t>khi </a:t>
            </a:r>
            <a:r>
              <a:rPr lang="vi-VN" sz="2000" dirty="0"/>
              <a:t>con người có ý thức thì các giải pháp khác mới có </a:t>
            </a:r>
            <a:r>
              <a:rPr lang="vi-VN" sz="2000" dirty="0" smtClean="0"/>
              <a:t>thể</a:t>
            </a:r>
            <a:r>
              <a:rPr lang="en-US" sz="2000" dirty="0" smtClean="0"/>
              <a:t> </a:t>
            </a:r>
            <a:r>
              <a:rPr lang="en-US" sz="2000" dirty="0" err="1" smtClean="0"/>
              <a:t>được</a:t>
            </a:r>
            <a:r>
              <a:rPr lang="en-US" sz="2000" dirty="0" smtClean="0"/>
              <a:t> </a:t>
            </a:r>
            <a:r>
              <a:rPr lang="en-US" sz="2000" dirty="0" err="1" smtClean="0"/>
              <a:t>thực</a:t>
            </a:r>
            <a:r>
              <a:rPr lang="en-US" sz="2000" dirty="0" smtClean="0"/>
              <a:t> </a:t>
            </a:r>
            <a:r>
              <a:rPr lang="en-US" sz="2000" dirty="0" err="1" smtClean="0"/>
              <a:t>hiện</a:t>
            </a:r>
            <a:r>
              <a:rPr lang="en-US" sz="2000" dirty="0" smtClean="0"/>
              <a:t> </a:t>
            </a:r>
            <a:r>
              <a:rPr lang="en-US" sz="2000" dirty="0" err="1" smtClean="0"/>
              <a:t>hiệu</a:t>
            </a:r>
            <a:r>
              <a:rPr lang="en-US" sz="2000" dirty="0" smtClean="0"/>
              <a:t> </a:t>
            </a:r>
            <a:r>
              <a:rPr lang="en-US" sz="2000" dirty="0" err="1" smtClean="0"/>
              <a:t>quả</a:t>
            </a:r>
            <a:r>
              <a:rPr lang="vi-VN" sz="2000" dirty="0" smtClean="0"/>
              <a:t>.</a:t>
            </a:r>
            <a:endParaRPr lang="en-US" sz="2000" dirty="0"/>
          </a:p>
        </p:txBody>
      </p:sp>
    </p:spTree>
    <p:extLst>
      <p:ext uri="{BB962C8B-B14F-4D97-AF65-F5344CB8AC3E}">
        <p14:creationId xmlns:p14="http://schemas.microsoft.com/office/powerpoint/2010/main" val="398596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3)">
                                      <p:cBhvr>
                                        <p:cTn id="7" dur="500"/>
                                        <p:tgtEl>
                                          <p:spTgt spid="15"/>
                                        </p:tgtEl>
                                      </p:cBhvr>
                                    </p:animEffect>
                                  </p:childTnLst>
                                </p:cTn>
                              </p:par>
                              <p:par>
                                <p:cTn id="8" presetID="21" presetClass="entr" presetSubtype="3"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3)">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anim calcmode="lin" valueType="num">
                                      <p:cBhvr>
                                        <p:cTn id="21" dur="500" fill="hold"/>
                                        <p:tgtEl>
                                          <p:spTgt spid="17"/>
                                        </p:tgtEl>
                                        <p:attrNameLst>
                                          <p:attrName>ppt_x</p:attrName>
                                        </p:attrNameLst>
                                      </p:cBhvr>
                                      <p:tavLst>
                                        <p:tav tm="0">
                                          <p:val>
                                            <p:strVal val="#ppt_x"/>
                                          </p:val>
                                        </p:tav>
                                        <p:tav tm="100000">
                                          <p:val>
                                            <p:strVal val="#ppt_x"/>
                                          </p:val>
                                        </p:tav>
                                      </p:tavLst>
                                    </p:anim>
                                    <p:anim calcmode="lin" valueType="num">
                                      <p:cBhvr>
                                        <p:cTn id="22" dur="500" fill="hold"/>
                                        <p:tgtEl>
                                          <p:spTgt spid="17"/>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anim calcmode="lin" valueType="num">
                                      <p:cBhvr>
                                        <p:cTn id="26" dur="500" fill="hold"/>
                                        <p:tgtEl>
                                          <p:spTgt spid="19"/>
                                        </p:tgtEl>
                                        <p:attrNameLst>
                                          <p:attrName>ppt_x</p:attrName>
                                        </p:attrNameLst>
                                      </p:cBhvr>
                                      <p:tavLst>
                                        <p:tav tm="0">
                                          <p:val>
                                            <p:strVal val="#ppt_x"/>
                                          </p:val>
                                        </p:tav>
                                        <p:tav tm="100000">
                                          <p:val>
                                            <p:strVal val="#ppt_x"/>
                                          </p:val>
                                        </p:tav>
                                      </p:tavLst>
                                    </p:anim>
                                    <p:anim calcmode="lin" valueType="num">
                                      <p:cBhvr>
                                        <p:cTn id="27" dur="500" fill="hold"/>
                                        <p:tgtEl>
                                          <p:spTgt spid="19"/>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anim calcmode="lin" valueType="num">
                                      <p:cBhvr>
                                        <p:cTn id="31" dur="500" fill="hold"/>
                                        <p:tgtEl>
                                          <p:spTgt spid="20"/>
                                        </p:tgtEl>
                                        <p:attrNameLst>
                                          <p:attrName>ppt_x</p:attrName>
                                        </p:attrNameLst>
                                      </p:cBhvr>
                                      <p:tavLst>
                                        <p:tav tm="0">
                                          <p:val>
                                            <p:strVal val="#ppt_x"/>
                                          </p:val>
                                        </p:tav>
                                        <p:tav tm="100000">
                                          <p:val>
                                            <p:strVal val="#ppt_x"/>
                                          </p:val>
                                        </p:tav>
                                      </p:tavLst>
                                    </p:anim>
                                    <p:anim calcmode="lin" valueType="num">
                                      <p:cBhvr>
                                        <p:cTn id="3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30" name="Google Shape;630;p38"/>
          <p:cNvSpPr/>
          <p:nvPr/>
        </p:nvSpPr>
        <p:spPr>
          <a:xfrm>
            <a:off x="584325" y="410325"/>
            <a:ext cx="7989804" cy="64214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smtClean="0">
                <a:latin typeface="+mn-lt"/>
              </a:rPr>
              <a:t>LUYỆN TẬP</a:t>
            </a:r>
            <a:endParaRPr sz="3200" b="1" dirty="0">
              <a:latin typeface="+mn-lt"/>
            </a:endParaRPr>
          </a:p>
        </p:txBody>
      </p:sp>
      <p:pic>
        <p:nvPicPr>
          <p:cNvPr id="655" name="Google Shape;655;p38"/>
          <p:cNvPicPr preferRelativeResize="0"/>
          <p:nvPr/>
        </p:nvPicPr>
        <p:blipFill>
          <a:blip r:embed="rId3">
            <a:alphaModFix/>
          </a:blip>
          <a:stretch>
            <a:fillRect/>
          </a:stretch>
        </p:blipFill>
        <p:spPr>
          <a:xfrm>
            <a:off x="-316875" y="4092150"/>
            <a:ext cx="1516775" cy="1513725"/>
          </a:xfrm>
          <a:prstGeom prst="rect">
            <a:avLst/>
          </a:prstGeom>
          <a:noFill/>
          <a:ln>
            <a:noFill/>
          </a:ln>
        </p:spPr>
      </p:pic>
      <p:pic>
        <p:nvPicPr>
          <p:cNvPr id="656" name="Google Shape;656;p38"/>
          <p:cNvPicPr preferRelativeResize="0"/>
          <p:nvPr/>
        </p:nvPicPr>
        <p:blipFill>
          <a:blip r:embed="rId4">
            <a:alphaModFix/>
          </a:blip>
          <a:stretch>
            <a:fillRect/>
          </a:stretch>
        </p:blipFill>
        <p:spPr>
          <a:xfrm>
            <a:off x="7567977" y="-442137"/>
            <a:ext cx="1958200" cy="1954275"/>
          </a:xfrm>
          <a:prstGeom prst="rect">
            <a:avLst/>
          </a:prstGeom>
          <a:noFill/>
          <a:ln>
            <a:noFill/>
          </a:ln>
        </p:spPr>
      </p:pic>
      <p:sp>
        <p:nvSpPr>
          <p:cNvPr id="2" name="Rectangle 1"/>
          <p:cNvSpPr/>
          <p:nvPr/>
        </p:nvSpPr>
        <p:spPr>
          <a:xfrm>
            <a:off x="584325" y="2240846"/>
            <a:ext cx="3251475" cy="1938992"/>
          </a:xfrm>
          <a:prstGeom prst="rect">
            <a:avLst/>
          </a:prstGeom>
        </p:spPr>
        <p:txBody>
          <a:bodyPr wrap="square">
            <a:spAutoFit/>
          </a:bodyPr>
          <a:lstStyle/>
          <a:p>
            <a:pPr algn="just">
              <a:lnSpc>
                <a:spcPct val="150000"/>
              </a:lnSpc>
            </a:pPr>
            <a:r>
              <a:rPr lang="vi-VN" sz="2000" i="1" dirty="0"/>
              <a:t>Dựa vào bảng 10.2, hãy lựa chọn và trình bày về chế độ nước của một trong các con </a:t>
            </a:r>
            <a:r>
              <a:rPr lang="vi-VN" sz="2000" i="1" dirty="0" smtClean="0"/>
              <a:t>sông</a:t>
            </a:r>
            <a:r>
              <a:rPr lang="en-US" sz="2000" i="1" dirty="0" smtClean="0"/>
              <a:t> ở </a:t>
            </a:r>
            <a:r>
              <a:rPr lang="en-US" sz="2000" i="1" dirty="0" err="1" smtClean="0"/>
              <a:t>bảng</a:t>
            </a:r>
            <a:r>
              <a:rPr lang="en-US" sz="2000" i="1" dirty="0" smtClean="0"/>
              <a:t> </a:t>
            </a:r>
            <a:r>
              <a:rPr lang="en-US" sz="2000" i="1" dirty="0" err="1" smtClean="0"/>
              <a:t>bên</a:t>
            </a:r>
            <a:r>
              <a:rPr lang="vi-VN" sz="2000" i="1" dirty="0" smtClean="0"/>
              <a:t>.</a:t>
            </a:r>
            <a:endParaRPr lang="en-US" sz="2000" i="1" dirty="0"/>
          </a:p>
        </p:txBody>
      </p:sp>
      <p:pic>
        <p:nvPicPr>
          <p:cNvPr id="31"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720000" y="1404506"/>
            <a:ext cx="661630" cy="661630"/>
          </a:xfrm>
          <a:prstGeom prst="rect">
            <a:avLst/>
          </a:prstGeom>
        </p:spPr>
      </p:pic>
      <p:sp>
        <p:nvSpPr>
          <p:cNvPr id="32" name="Rectangle 31"/>
          <p:cNvSpPr/>
          <p:nvPr/>
        </p:nvSpPr>
        <p:spPr>
          <a:xfrm>
            <a:off x="1475676" y="1512138"/>
            <a:ext cx="2502937" cy="553998"/>
          </a:xfrm>
          <a:prstGeom prst="rect">
            <a:avLst/>
          </a:prstGeom>
        </p:spPr>
        <p:txBody>
          <a:bodyPr wrap="square">
            <a:spAutoFit/>
          </a:bodyPr>
          <a:lstStyle/>
          <a:p>
            <a:pPr algn="just">
              <a:lnSpc>
                <a:spcPct val="150000"/>
              </a:lnSpc>
            </a:pPr>
            <a:r>
              <a:rPr lang="en-US" sz="2000" dirty="0" err="1" smtClean="0"/>
              <a:t>Thảo</a:t>
            </a:r>
            <a:r>
              <a:rPr lang="en-US" sz="2000" dirty="0" smtClean="0"/>
              <a:t> </a:t>
            </a:r>
            <a:r>
              <a:rPr lang="en-US" sz="2000" dirty="0" err="1" smtClean="0"/>
              <a:t>luận</a:t>
            </a:r>
            <a:r>
              <a:rPr lang="en-US" sz="2000" dirty="0" smtClean="0"/>
              <a:t> </a:t>
            </a:r>
            <a:r>
              <a:rPr lang="en-US" sz="2000" dirty="0" err="1" smtClean="0"/>
              <a:t>theo</a:t>
            </a:r>
            <a:r>
              <a:rPr lang="en-US" sz="2000" dirty="0" smtClean="0"/>
              <a:t> </a:t>
            </a:r>
            <a:r>
              <a:rPr lang="en-US" sz="2000" dirty="0" err="1" smtClean="0"/>
              <a:t>cặp</a:t>
            </a:r>
            <a:endParaRPr lang="en-US" sz="2000" dirty="0"/>
          </a:p>
        </p:txBody>
      </p:sp>
      <p:pic>
        <p:nvPicPr>
          <p:cNvPr id="3" name="Picture 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978613" y="1512138"/>
            <a:ext cx="4911216" cy="2872650"/>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33" name="Google Shape;833;p43"/>
          <p:cNvPicPr preferRelativeResize="0"/>
          <p:nvPr/>
        </p:nvPicPr>
        <p:blipFill>
          <a:blip r:embed="rId3">
            <a:alphaModFix/>
          </a:blip>
          <a:stretch>
            <a:fillRect/>
          </a:stretch>
        </p:blipFill>
        <p:spPr>
          <a:xfrm>
            <a:off x="-316875" y="4092150"/>
            <a:ext cx="1516775" cy="1513725"/>
          </a:xfrm>
          <a:prstGeom prst="rect">
            <a:avLst/>
          </a:prstGeom>
          <a:noFill/>
          <a:ln>
            <a:noFill/>
          </a:ln>
        </p:spPr>
      </p:pic>
      <p:pic>
        <p:nvPicPr>
          <p:cNvPr id="834" name="Google Shape;834;p43"/>
          <p:cNvPicPr preferRelativeResize="0"/>
          <p:nvPr/>
        </p:nvPicPr>
        <p:blipFill>
          <a:blip r:embed="rId4">
            <a:alphaModFix/>
          </a:blip>
          <a:stretch>
            <a:fillRect/>
          </a:stretch>
        </p:blipFill>
        <p:spPr>
          <a:xfrm>
            <a:off x="7567977" y="-442137"/>
            <a:ext cx="1958200" cy="1954275"/>
          </a:xfrm>
          <a:prstGeom prst="rect">
            <a:avLst/>
          </a:prstGeom>
          <a:noFill/>
          <a:ln>
            <a:noFill/>
          </a:ln>
        </p:spPr>
      </p:pic>
      <p:sp>
        <p:nvSpPr>
          <p:cNvPr id="4" name="Rectangle 3"/>
          <p:cNvSpPr/>
          <p:nvPr/>
        </p:nvSpPr>
        <p:spPr>
          <a:xfrm>
            <a:off x="593658" y="466906"/>
            <a:ext cx="5322291" cy="400110"/>
          </a:xfrm>
          <a:prstGeom prst="rect">
            <a:avLst/>
          </a:prstGeom>
          <a:solidFill>
            <a:schemeClr val="bg1"/>
          </a:solidFill>
        </p:spPr>
        <p:txBody>
          <a:bodyPr wrap="none">
            <a:spAutoFit/>
          </a:bodyPr>
          <a:lstStyle/>
          <a:p>
            <a:r>
              <a:rPr lang="vi-VN" sz="2000" b="1" u="sng" dirty="0"/>
              <a:t>Ví dụ:</a:t>
            </a:r>
            <a:r>
              <a:rPr lang="vi-VN" sz="2000" b="1" dirty="0"/>
              <a:t> </a:t>
            </a:r>
            <a:r>
              <a:rPr lang="vi-VN" sz="2000" dirty="0"/>
              <a:t>Trình bày chế độ nước của sông Hồng</a:t>
            </a:r>
            <a:endParaRPr lang="en-US" sz="2000" dirty="0"/>
          </a:p>
        </p:txBody>
      </p:sp>
      <mc:AlternateContent xmlns:mc="http://schemas.openxmlformats.org/markup-compatibility/2006" xmlns:a14="http://schemas.microsoft.com/office/drawing/2010/main">
        <mc:Choice Requires="a14">
          <p:sp>
            <p:nvSpPr>
              <p:cNvPr id="5" name="Rectangle 4"/>
              <p:cNvSpPr/>
              <p:nvPr/>
            </p:nvSpPr>
            <p:spPr>
              <a:xfrm>
                <a:off x="593658" y="1063360"/>
                <a:ext cx="7879404" cy="3785652"/>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vi-VN" sz="2000" dirty="0" smtClean="0"/>
                  <a:t>Tổng </a:t>
                </a:r>
                <a:r>
                  <a:rPr lang="vi-VN" sz="2000" dirty="0"/>
                  <a:t>lượng dòng chảy trung bình năm của sông Hồng tại trạm Hà Nội là: 31 588 </a:t>
                </a:r>
                <a:r>
                  <a:rPr lang="vi-VN" sz="2000" dirty="0" smtClean="0"/>
                  <a:t>m/s </a:t>
                </a:r>
                <a14:m>
                  <m:oMath xmlns:m="http://schemas.openxmlformats.org/officeDocument/2006/math">
                    <m:r>
                      <a:rPr lang="vi-VN" sz="2000" i="1" smtClean="0">
                        <a:latin typeface="Cambria Math" panose="02040503050406030204" pitchFamily="18" charset="0"/>
                        <a:ea typeface="Cambria Math" panose="02040503050406030204" pitchFamily="18" charset="0"/>
                      </a:rPr>
                      <m:t>→</m:t>
                    </m:r>
                  </m:oMath>
                </a14:m>
                <a:r>
                  <a:rPr lang="vi-VN" sz="2000" dirty="0" smtClean="0"/>
                  <a:t> </a:t>
                </a:r>
                <a:r>
                  <a:rPr lang="vi-VN" sz="2000" dirty="0"/>
                  <a:t>Lưu lượng dòng chảy trung bình tháng của sông Hồng tại trạm Hà Nội là: 31 588: 12 = 2 </a:t>
                </a:r>
                <a:r>
                  <a:rPr lang="vi-VN" sz="2000" dirty="0" smtClean="0"/>
                  <a:t>632</a:t>
                </a:r>
                <a:r>
                  <a:rPr lang="en-US" sz="2000" dirty="0" smtClean="0"/>
                  <a:t>,</a:t>
                </a:r>
                <a:r>
                  <a:rPr lang="vi-VN" sz="2000" dirty="0" smtClean="0"/>
                  <a:t>3 </a:t>
                </a:r>
                <a:r>
                  <a:rPr lang="vi-VN" sz="2000" dirty="0"/>
                  <a:t>m³/s. </a:t>
                </a:r>
              </a:p>
              <a:p>
                <a:pPr marL="285750" indent="-285750" algn="just">
                  <a:lnSpc>
                    <a:spcPct val="150000"/>
                  </a:lnSpc>
                  <a:buFont typeface="Wingdings" panose="05000000000000000000" pitchFamily="2" charset="2"/>
                  <a:buChar char="§"/>
                </a:pPr>
                <a:r>
                  <a:rPr lang="vi-VN" sz="2000" dirty="0" smtClean="0"/>
                  <a:t>Thời </a:t>
                </a:r>
                <a:r>
                  <a:rPr lang="vi-VN" sz="2000" dirty="0"/>
                  <a:t>gian mùa lũ của sông là từ tháng 6 đến tháng 10, thời gian mùa cạn tử tháng 11 đến tháng 5 năm sau. </a:t>
                </a:r>
              </a:p>
              <a:p>
                <a:pPr marL="285750" indent="-285750" algn="just">
                  <a:lnSpc>
                    <a:spcPct val="150000"/>
                  </a:lnSpc>
                  <a:buFont typeface="Wingdings" panose="05000000000000000000" pitchFamily="2" charset="2"/>
                  <a:buChar char="§"/>
                </a:pPr>
                <a:r>
                  <a:rPr lang="vi-VN" sz="2000" dirty="0" smtClean="0"/>
                  <a:t>Sông </a:t>
                </a:r>
                <a:r>
                  <a:rPr lang="vi-VN" sz="2000" dirty="0"/>
                  <a:t>có hai mùa nước rất rõ rệt là mùa lũ và mùa cạn. Do chế độ nước của sông Hồng phụ thuộc vào chế độ mưa nên mùa lũ trùng với mùa mưa và mùa cạn trùng với mùa khô.</a:t>
                </a:r>
              </a:p>
            </p:txBody>
          </p:sp>
        </mc:Choice>
        <mc:Fallback xmlns="">
          <p:sp>
            <p:nvSpPr>
              <p:cNvPr id="5" name="Rectangle 4"/>
              <p:cNvSpPr>
                <a:spLocks noRot="1" noChangeAspect="1" noMove="1" noResize="1" noEditPoints="1" noAdjustHandles="1" noChangeArrowheads="1" noChangeShapeType="1" noTextEdit="1"/>
              </p:cNvSpPr>
              <p:nvPr/>
            </p:nvSpPr>
            <p:spPr>
              <a:xfrm>
                <a:off x="593658" y="1063360"/>
                <a:ext cx="7879404" cy="3785652"/>
              </a:xfrm>
              <a:prstGeom prst="rect">
                <a:avLst/>
              </a:prstGeom>
              <a:blipFill rotWithShape="0">
                <a:blip r:embed="rId5"/>
                <a:stretch>
                  <a:fillRect l="-696" r="-851" b="-483"/>
                </a:stretch>
              </a:blipFill>
            </p:spPr>
            <p:txBody>
              <a:bodyPr/>
              <a:lstStyle/>
              <a:p>
                <a:r>
                  <a:rPr lang="en-US">
                    <a:noFill/>
                  </a:rPr>
                  <a:t> </a:t>
                </a:r>
              </a:p>
            </p:txBody>
          </p:sp>
        </mc:Fallback>
      </mc:AlternateContent>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20" name="Google Shape;320;p32"/>
          <p:cNvSpPr/>
          <p:nvPr/>
        </p:nvSpPr>
        <p:spPr>
          <a:xfrm>
            <a:off x="584325" y="410325"/>
            <a:ext cx="7989804" cy="64214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2"/>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smtClean="0">
                <a:latin typeface="+mn-lt"/>
              </a:rPr>
              <a:t>VẬN DỤNG</a:t>
            </a:r>
            <a:endParaRPr sz="3200" b="1" dirty="0">
              <a:latin typeface="+mn-lt"/>
            </a:endParaRPr>
          </a:p>
        </p:txBody>
      </p:sp>
      <p:pic>
        <p:nvPicPr>
          <p:cNvPr id="423" name="Google Shape;423;p32"/>
          <p:cNvPicPr preferRelativeResize="0"/>
          <p:nvPr/>
        </p:nvPicPr>
        <p:blipFill>
          <a:blip r:embed="rId3">
            <a:alphaModFix/>
          </a:blip>
          <a:stretch>
            <a:fillRect/>
          </a:stretch>
        </p:blipFill>
        <p:spPr>
          <a:xfrm>
            <a:off x="8152900" y="4114250"/>
            <a:ext cx="1516775" cy="1513725"/>
          </a:xfrm>
          <a:prstGeom prst="rect">
            <a:avLst/>
          </a:prstGeom>
          <a:noFill/>
          <a:ln>
            <a:noFill/>
          </a:ln>
        </p:spPr>
      </p:pic>
      <p:pic>
        <p:nvPicPr>
          <p:cNvPr id="424" name="Google Shape;424;p32"/>
          <p:cNvPicPr preferRelativeResize="0"/>
          <p:nvPr/>
        </p:nvPicPr>
        <p:blipFill>
          <a:blip r:embed="rId4">
            <a:alphaModFix/>
          </a:blip>
          <a:stretch>
            <a:fillRect/>
          </a:stretch>
        </p:blipFill>
        <p:spPr>
          <a:xfrm>
            <a:off x="-642894" y="445025"/>
            <a:ext cx="1676900" cy="1673550"/>
          </a:xfrm>
          <a:prstGeom prst="rect">
            <a:avLst/>
          </a:prstGeom>
          <a:noFill/>
          <a:ln>
            <a:noFill/>
          </a:ln>
        </p:spPr>
      </p:pic>
      <p:pic>
        <p:nvPicPr>
          <p:cNvPr id="10" name="Google Shape;316;p38"/>
          <p:cNvPicPr preferRelativeResize="0"/>
          <p:nvPr/>
        </p:nvPicPr>
        <p:blipFill rotWithShape="1">
          <a:blip r:embed="rId5">
            <a:alphaModFix/>
          </a:blip>
          <a:srcRect/>
          <a:stretch/>
        </p:blipFill>
        <p:spPr>
          <a:xfrm>
            <a:off x="720000" y="1456485"/>
            <a:ext cx="2141075" cy="2813813"/>
          </a:xfrm>
          <a:prstGeom prst="rect">
            <a:avLst/>
          </a:prstGeom>
          <a:noFill/>
          <a:ln>
            <a:noFill/>
          </a:ln>
        </p:spPr>
      </p:pic>
      <p:sp>
        <p:nvSpPr>
          <p:cNvPr id="2" name="Rounded Rectangular Callout 1"/>
          <p:cNvSpPr/>
          <p:nvPr/>
        </p:nvSpPr>
        <p:spPr>
          <a:xfrm>
            <a:off x="3372623" y="1836476"/>
            <a:ext cx="4747098" cy="1879492"/>
          </a:xfrm>
          <a:prstGeom prst="wedgeRoundRectCallout">
            <a:avLst>
              <a:gd name="adj1" fmla="val -58414"/>
              <a:gd name="adj2" fmla="val -10128"/>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Vì sao phải bảo vệ nguồn nước ngọt? Ở địa phương em đã có biện pháp nào để bảo vệ nguồn nước ngọt?</a:t>
            </a:r>
            <a:endParaRPr lang="en-US" sz="2000">
              <a:solidFill>
                <a:srgbClr val="000000"/>
              </a:solidFill>
            </a:endParaRPr>
          </a:p>
        </p:txBody>
      </p:sp>
      <p:pic>
        <p:nvPicPr>
          <p:cNvPr id="12" name="Google Shape;1000;p62"/>
          <p:cNvPicPr preferRelativeResize="0"/>
          <p:nvPr/>
        </p:nvPicPr>
        <p:blipFill>
          <a:blip r:embed="rId6">
            <a:alphaModFix/>
          </a:blip>
          <a:stretch>
            <a:fillRect/>
          </a:stretch>
        </p:blipFill>
        <p:spPr>
          <a:xfrm rot="3804202" flipH="1">
            <a:off x="7668767" y="2535597"/>
            <a:ext cx="901905" cy="1839419"/>
          </a:xfrm>
          <a:prstGeom prst="rect">
            <a:avLst/>
          </a:prstGeom>
          <a:noFill/>
          <a:ln>
            <a:noFill/>
          </a:ln>
        </p:spPr>
      </p:pic>
    </p:spTree>
    <p:extLst>
      <p:ext uri="{BB962C8B-B14F-4D97-AF65-F5344CB8AC3E}">
        <p14:creationId xmlns:p14="http://schemas.microsoft.com/office/powerpoint/2010/main" val="296583690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9" name="Google Shape;689;p41"/>
          <p:cNvSpPr/>
          <p:nvPr/>
        </p:nvSpPr>
        <p:spPr>
          <a:xfrm>
            <a:off x="584325" y="410325"/>
            <a:ext cx="7989804" cy="64214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smtClean="0">
                <a:latin typeface="+mn-lt"/>
              </a:rPr>
              <a:t>HƯỚNG DẪN VỀ NHÀ</a:t>
            </a:r>
            <a:endParaRPr sz="3200" b="1" dirty="0">
              <a:latin typeface="+mn-lt"/>
            </a:endParaRPr>
          </a:p>
        </p:txBody>
      </p:sp>
      <p:grpSp>
        <p:nvGrpSpPr>
          <p:cNvPr id="3" name="Group 2"/>
          <p:cNvGrpSpPr/>
          <p:nvPr/>
        </p:nvGrpSpPr>
        <p:grpSpPr>
          <a:xfrm>
            <a:off x="1312486" y="2677579"/>
            <a:ext cx="6519028" cy="739192"/>
            <a:chOff x="1311286" y="2677575"/>
            <a:chExt cx="6519028" cy="739192"/>
          </a:xfrm>
        </p:grpSpPr>
        <p:sp>
          <p:nvSpPr>
            <p:cNvPr id="681" name="Google Shape;681;p41"/>
            <p:cNvSpPr/>
            <p:nvPr/>
          </p:nvSpPr>
          <p:spPr>
            <a:xfrm>
              <a:off x="7084725" y="2694075"/>
              <a:ext cx="728400" cy="70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1"/>
            <p:cNvSpPr/>
            <p:nvPr/>
          </p:nvSpPr>
          <p:spPr>
            <a:xfrm>
              <a:off x="7084736" y="2677588"/>
              <a:ext cx="745578" cy="73917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1"/>
            <p:cNvSpPr/>
            <p:nvPr/>
          </p:nvSpPr>
          <p:spPr>
            <a:xfrm>
              <a:off x="5177350" y="2694075"/>
              <a:ext cx="745500" cy="70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1"/>
            <p:cNvSpPr/>
            <p:nvPr/>
          </p:nvSpPr>
          <p:spPr>
            <a:xfrm>
              <a:off x="5177361" y="2677575"/>
              <a:ext cx="745578" cy="73917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1"/>
            <p:cNvSpPr/>
            <p:nvPr/>
          </p:nvSpPr>
          <p:spPr>
            <a:xfrm>
              <a:off x="3218862" y="2694075"/>
              <a:ext cx="745500" cy="70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1"/>
            <p:cNvSpPr/>
            <p:nvPr/>
          </p:nvSpPr>
          <p:spPr>
            <a:xfrm>
              <a:off x="3218873" y="2677575"/>
              <a:ext cx="745578" cy="73917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1"/>
            <p:cNvSpPr/>
            <p:nvPr/>
          </p:nvSpPr>
          <p:spPr>
            <a:xfrm>
              <a:off x="1344679" y="2694063"/>
              <a:ext cx="706200" cy="706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1"/>
            <p:cNvSpPr/>
            <p:nvPr/>
          </p:nvSpPr>
          <p:spPr>
            <a:xfrm>
              <a:off x="1311286" y="2677575"/>
              <a:ext cx="745578" cy="73917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9" name="Google Shape;699;p41"/>
            <p:cNvGrpSpPr/>
            <p:nvPr/>
          </p:nvGrpSpPr>
          <p:grpSpPr>
            <a:xfrm>
              <a:off x="7235389" y="2877539"/>
              <a:ext cx="449070" cy="339247"/>
              <a:chOff x="2338429" y="2808125"/>
              <a:chExt cx="376579" cy="284532"/>
            </a:xfrm>
          </p:grpSpPr>
          <p:sp>
            <p:nvSpPr>
              <p:cNvPr id="700" name="Google Shape;700;p41"/>
              <p:cNvSpPr/>
              <p:nvPr/>
            </p:nvSpPr>
            <p:spPr>
              <a:xfrm>
                <a:off x="2339265" y="2888679"/>
                <a:ext cx="375743" cy="118620"/>
              </a:xfrm>
              <a:custGeom>
                <a:avLst/>
                <a:gdLst/>
                <a:ahLst/>
                <a:cxnLst/>
                <a:rect l="l" t="t" r="r" b="b"/>
                <a:pathLst>
                  <a:path w="13928" h="4397" extrusionOk="0">
                    <a:moveTo>
                      <a:pt x="6964" y="0"/>
                    </a:moveTo>
                    <a:cubicBezTo>
                      <a:pt x="6266" y="0"/>
                      <a:pt x="5568" y="411"/>
                      <a:pt x="5336" y="1233"/>
                    </a:cubicBezTo>
                    <a:cubicBezTo>
                      <a:pt x="5087" y="1202"/>
                      <a:pt x="4901" y="1078"/>
                      <a:pt x="4746" y="923"/>
                    </a:cubicBezTo>
                    <a:cubicBezTo>
                      <a:pt x="4529" y="721"/>
                      <a:pt x="4258" y="620"/>
                      <a:pt x="3990" y="620"/>
                    </a:cubicBezTo>
                    <a:cubicBezTo>
                      <a:pt x="3723" y="620"/>
                      <a:pt x="3459" y="721"/>
                      <a:pt x="3257" y="923"/>
                    </a:cubicBezTo>
                    <a:cubicBezTo>
                      <a:pt x="3056" y="1124"/>
                      <a:pt x="2792" y="1225"/>
                      <a:pt x="2524" y="1225"/>
                    </a:cubicBezTo>
                    <a:cubicBezTo>
                      <a:pt x="2257" y="1225"/>
                      <a:pt x="1986" y="1124"/>
                      <a:pt x="1768" y="923"/>
                    </a:cubicBezTo>
                    <a:cubicBezTo>
                      <a:pt x="1561" y="716"/>
                      <a:pt x="1296" y="619"/>
                      <a:pt x="1034" y="619"/>
                    </a:cubicBezTo>
                    <a:cubicBezTo>
                      <a:pt x="630" y="619"/>
                      <a:pt x="232" y="850"/>
                      <a:pt x="62" y="1264"/>
                    </a:cubicBezTo>
                    <a:cubicBezTo>
                      <a:pt x="31" y="1419"/>
                      <a:pt x="0" y="1543"/>
                      <a:pt x="0" y="1698"/>
                    </a:cubicBezTo>
                    <a:lnTo>
                      <a:pt x="0" y="4397"/>
                    </a:lnTo>
                    <a:lnTo>
                      <a:pt x="13928" y="4397"/>
                    </a:lnTo>
                    <a:lnTo>
                      <a:pt x="13928" y="1698"/>
                    </a:lnTo>
                    <a:cubicBezTo>
                      <a:pt x="13928" y="1419"/>
                      <a:pt x="13804" y="1140"/>
                      <a:pt x="13587" y="923"/>
                    </a:cubicBezTo>
                    <a:cubicBezTo>
                      <a:pt x="13385" y="721"/>
                      <a:pt x="13121" y="620"/>
                      <a:pt x="12858" y="620"/>
                    </a:cubicBezTo>
                    <a:cubicBezTo>
                      <a:pt x="12594" y="620"/>
                      <a:pt x="12330" y="721"/>
                      <a:pt x="12129" y="923"/>
                    </a:cubicBezTo>
                    <a:cubicBezTo>
                      <a:pt x="11912" y="1124"/>
                      <a:pt x="11640" y="1225"/>
                      <a:pt x="11373" y="1225"/>
                    </a:cubicBezTo>
                    <a:cubicBezTo>
                      <a:pt x="11105" y="1225"/>
                      <a:pt x="10842" y="1124"/>
                      <a:pt x="10640" y="923"/>
                    </a:cubicBezTo>
                    <a:cubicBezTo>
                      <a:pt x="10438" y="721"/>
                      <a:pt x="10175" y="620"/>
                      <a:pt x="9911" y="620"/>
                    </a:cubicBezTo>
                    <a:cubicBezTo>
                      <a:pt x="9647" y="620"/>
                      <a:pt x="9384" y="721"/>
                      <a:pt x="9182" y="923"/>
                    </a:cubicBezTo>
                    <a:cubicBezTo>
                      <a:pt x="8996" y="1078"/>
                      <a:pt x="8810" y="1202"/>
                      <a:pt x="8593" y="1233"/>
                    </a:cubicBezTo>
                    <a:cubicBezTo>
                      <a:pt x="8360" y="411"/>
                      <a:pt x="7662" y="0"/>
                      <a:pt x="6964" y="0"/>
                    </a:cubicBezTo>
                    <a:close/>
                  </a:path>
                </a:pathLst>
              </a:custGeom>
              <a:solidFill>
                <a:srgbClr val="AAC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1"/>
              <p:cNvSpPr/>
              <p:nvPr/>
            </p:nvSpPr>
            <p:spPr>
              <a:xfrm>
                <a:off x="2338429" y="2895154"/>
                <a:ext cx="164050" cy="112982"/>
              </a:xfrm>
              <a:custGeom>
                <a:avLst/>
                <a:gdLst/>
                <a:ahLst/>
                <a:cxnLst/>
                <a:rect l="l" t="t" r="r" b="b"/>
                <a:pathLst>
                  <a:path w="6081" h="4188" extrusionOk="0">
                    <a:moveTo>
                      <a:pt x="6080" y="0"/>
                    </a:moveTo>
                    <a:cubicBezTo>
                      <a:pt x="6062" y="20"/>
                      <a:pt x="6043" y="42"/>
                      <a:pt x="6023" y="66"/>
                    </a:cubicBezTo>
                    <a:lnTo>
                      <a:pt x="6023" y="66"/>
                    </a:lnTo>
                    <a:cubicBezTo>
                      <a:pt x="6042" y="54"/>
                      <a:pt x="6061" y="43"/>
                      <a:pt x="6080" y="31"/>
                    </a:cubicBezTo>
                    <a:lnTo>
                      <a:pt x="6080" y="0"/>
                    </a:lnTo>
                    <a:close/>
                    <a:moveTo>
                      <a:pt x="6023" y="66"/>
                    </a:moveTo>
                    <a:lnTo>
                      <a:pt x="6023" y="66"/>
                    </a:lnTo>
                    <a:cubicBezTo>
                      <a:pt x="5682" y="284"/>
                      <a:pt x="5453" y="611"/>
                      <a:pt x="5336" y="993"/>
                    </a:cubicBezTo>
                    <a:cubicBezTo>
                      <a:pt x="5118" y="962"/>
                      <a:pt x="4932" y="869"/>
                      <a:pt x="4746" y="683"/>
                    </a:cubicBezTo>
                    <a:cubicBezTo>
                      <a:pt x="4545" y="481"/>
                      <a:pt x="4281" y="380"/>
                      <a:pt x="4017" y="380"/>
                    </a:cubicBezTo>
                    <a:cubicBezTo>
                      <a:pt x="3754" y="380"/>
                      <a:pt x="3490" y="481"/>
                      <a:pt x="3288" y="683"/>
                    </a:cubicBezTo>
                    <a:cubicBezTo>
                      <a:pt x="3087" y="900"/>
                      <a:pt x="2815" y="1009"/>
                      <a:pt x="2544" y="1009"/>
                    </a:cubicBezTo>
                    <a:cubicBezTo>
                      <a:pt x="2272" y="1009"/>
                      <a:pt x="2001" y="900"/>
                      <a:pt x="1799" y="683"/>
                    </a:cubicBezTo>
                    <a:cubicBezTo>
                      <a:pt x="1594" y="478"/>
                      <a:pt x="1332" y="380"/>
                      <a:pt x="1073" y="380"/>
                    </a:cubicBezTo>
                    <a:cubicBezTo>
                      <a:pt x="666" y="380"/>
                      <a:pt x="264" y="619"/>
                      <a:pt x="93" y="1055"/>
                    </a:cubicBezTo>
                    <a:cubicBezTo>
                      <a:pt x="31" y="1179"/>
                      <a:pt x="0" y="1334"/>
                      <a:pt x="0" y="1458"/>
                    </a:cubicBezTo>
                    <a:lnTo>
                      <a:pt x="0" y="4188"/>
                    </a:lnTo>
                    <a:lnTo>
                      <a:pt x="4653" y="4188"/>
                    </a:lnTo>
                    <a:cubicBezTo>
                      <a:pt x="4860" y="2003"/>
                      <a:pt x="5629" y="549"/>
                      <a:pt x="6023" y="66"/>
                    </a:cubicBezTo>
                    <a:close/>
                  </a:path>
                </a:pathLst>
              </a:custGeom>
              <a:solidFill>
                <a:srgbClr val="8AB5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1"/>
              <p:cNvSpPr/>
              <p:nvPr/>
            </p:nvSpPr>
            <p:spPr>
              <a:xfrm>
                <a:off x="2383616" y="2808125"/>
                <a:ext cx="282023" cy="273876"/>
              </a:xfrm>
              <a:custGeom>
                <a:avLst/>
                <a:gdLst/>
                <a:ahLst/>
                <a:cxnLst/>
                <a:rect l="l" t="t" r="r" b="b"/>
                <a:pathLst>
                  <a:path w="10454" h="10152" extrusionOk="0">
                    <a:moveTo>
                      <a:pt x="5353" y="3368"/>
                    </a:moveTo>
                    <a:cubicBezTo>
                      <a:pt x="7295" y="3368"/>
                      <a:pt x="7704" y="6314"/>
                      <a:pt x="5615" y="6732"/>
                    </a:cubicBezTo>
                    <a:cubicBezTo>
                      <a:pt x="5522" y="6732"/>
                      <a:pt x="5429" y="6763"/>
                      <a:pt x="5336" y="6763"/>
                    </a:cubicBezTo>
                    <a:cubicBezTo>
                      <a:pt x="5315" y="6763"/>
                      <a:pt x="5294" y="6763"/>
                      <a:pt x="5273" y="6763"/>
                    </a:cubicBezTo>
                    <a:cubicBezTo>
                      <a:pt x="3130" y="6763"/>
                      <a:pt x="2968" y="3597"/>
                      <a:pt x="5118" y="3382"/>
                    </a:cubicBezTo>
                    <a:cubicBezTo>
                      <a:pt x="5199" y="3372"/>
                      <a:pt x="5277" y="3368"/>
                      <a:pt x="5353" y="3368"/>
                    </a:cubicBezTo>
                    <a:close/>
                    <a:moveTo>
                      <a:pt x="5305" y="0"/>
                    </a:moveTo>
                    <a:cubicBezTo>
                      <a:pt x="5118" y="0"/>
                      <a:pt x="4932" y="31"/>
                      <a:pt x="4746" y="31"/>
                    </a:cubicBezTo>
                    <a:cubicBezTo>
                      <a:pt x="2017" y="342"/>
                      <a:pt x="0" y="2761"/>
                      <a:pt x="248" y="5491"/>
                    </a:cubicBezTo>
                    <a:cubicBezTo>
                      <a:pt x="458" y="8153"/>
                      <a:pt x="2658" y="10152"/>
                      <a:pt x="5290" y="10152"/>
                    </a:cubicBezTo>
                    <a:cubicBezTo>
                      <a:pt x="5388" y="10152"/>
                      <a:pt x="5485" y="10149"/>
                      <a:pt x="5584" y="10144"/>
                    </a:cubicBezTo>
                    <a:cubicBezTo>
                      <a:pt x="8313" y="9989"/>
                      <a:pt x="10454" y="7693"/>
                      <a:pt x="10361" y="4963"/>
                    </a:cubicBezTo>
                    <a:cubicBezTo>
                      <a:pt x="10299" y="2203"/>
                      <a:pt x="8065" y="31"/>
                      <a:pt x="5305" y="0"/>
                    </a:cubicBezTo>
                    <a:close/>
                  </a:path>
                </a:pathLst>
              </a:custGeom>
              <a:solidFill>
                <a:srgbClr val="FFBF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1"/>
              <p:cNvSpPr/>
              <p:nvPr/>
            </p:nvSpPr>
            <p:spPr>
              <a:xfrm>
                <a:off x="2371071" y="2808961"/>
                <a:ext cx="220109" cy="272958"/>
              </a:xfrm>
              <a:custGeom>
                <a:avLst/>
                <a:gdLst/>
                <a:ahLst/>
                <a:cxnLst/>
                <a:rect l="l" t="t" r="r" b="b"/>
                <a:pathLst>
                  <a:path w="8159" h="10118" extrusionOk="0">
                    <a:moveTo>
                      <a:pt x="5211" y="0"/>
                    </a:moveTo>
                    <a:cubicBezTo>
                      <a:pt x="2047" y="373"/>
                      <a:pt x="0" y="3506"/>
                      <a:pt x="931" y="6545"/>
                    </a:cubicBezTo>
                    <a:cubicBezTo>
                      <a:pt x="1608" y="8759"/>
                      <a:pt x="3635" y="10117"/>
                      <a:pt x="5776" y="10117"/>
                    </a:cubicBezTo>
                    <a:cubicBezTo>
                      <a:pt x="6575" y="10117"/>
                      <a:pt x="7391" y="9928"/>
                      <a:pt x="8158" y="9523"/>
                    </a:cubicBezTo>
                    <a:lnTo>
                      <a:pt x="8158" y="9492"/>
                    </a:lnTo>
                    <a:cubicBezTo>
                      <a:pt x="7383" y="8624"/>
                      <a:pt x="6669" y="7693"/>
                      <a:pt x="6080" y="6701"/>
                    </a:cubicBezTo>
                    <a:cubicBezTo>
                      <a:pt x="5987" y="6701"/>
                      <a:pt x="5894" y="6701"/>
                      <a:pt x="5801" y="6732"/>
                    </a:cubicBezTo>
                    <a:cubicBezTo>
                      <a:pt x="4126" y="6732"/>
                      <a:pt x="3443" y="4529"/>
                      <a:pt x="4870" y="3630"/>
                    </a:cubicBezTo>
                    <a:cubicBezTo>
                      <a:pt x="4405" y="1334"/>
                      <a:pt x="5211" y="0"/>
                      <a:pt x="5211" y="0"/>
                    </a:cubicBezTo>
                    <a:close/>
                  </a:path>
                </a:pathLst>
              </a:custGeom>
              <a:solidFill>
                <a:srgbClr val="FFB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1"/>
              <p:cNvSpPr/>
              <p:nvPr/>
            </p:nvSpPr>
            <p:spPr>
              <a:xfrm>
                <a:off x="2554330" y="2927797"/>
                <a:ext cx="127226" cy="34315"/>
              </a:xfrm>
              <a:custGeom>
                <a:avLst/>
                <a:gdLst/>
                <a:ahLst/>
                <a:cxnLst/>
                <a:rect l="l" t="t" r="r" b="b"/>
                <a:pathLst>
                  <a:path w="4716" h="1272" extrusionOk="0">
                    <a:moveTo>
                      <a:pt x="683" y="0"/>
                    </a:moveTo>
                    <a:cubicBezTo>
                      <a:pt x="279" y="0"/>
                      <a:pt x="0" y="341"/>
                      <a:pt x="62" y="745"/>
                    </a:cubicBezTo>
                    <a:cubicBezTo>
                      <a:pt x="124" y="1055"/>
                      <a:pt x="372" y="1272"/>
                      <a:pt x="683" y="1272"/>
                    </a:cubicBezTo>
                    <a:lnTo>
                      <a:pt x="4064" y="1272"/>
                    </a:lnTo>
                    <a:cubicBezTo>
                      <a:pt x="4405" y="1272"/>
                      <a:pt x="4715" y="993"/>
                      <a:pt x="4715" y="621"/>
                    </a:cubicBezTo>
                    <a:cubicBezTo>
                      <a:pt x="4715" y="279"/>
                      <a:pt x="4405" y="0"/>
                      <a:pt x="4064" y="0"/>
                    </a:cubicBezTo>
                    <a:close/>
                  </a:path>
                </a:pathLst>
              </a:custGeom>
              <a:solidFill>
                <a:srgbClr val="FFF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1"/>
              <p:cNvSpPr/>
              <p:nvPr/>
            </p:nvSpPr>
            <p:spPr>
              <a:xfrm>
                <a:off x="2367106" y="2927635"/>
                <a:ext cx="132001" cy="33641"/>
              </a:xfrm>
              <a:custGeom>
                <a:avLst/>
                <a:gdLst/>
                <a:ahLst/>
                <a:cxnLst/>
                <a:rect l="l" t="t" r="r" b="b"/>
                <a:pathLst>
                  <a:path w="4893" h="1247" extrusionOk="0">
                    <a:moveTo>
                      <a:pt x="4303" y="0"/>
                    </a:moveTo>
                    <a:cubicBezTo>
                      <a:pt x="4282" y="0"/>
                      <a:pt x="4262" y="2"/>
                      <a:pt x="4242" y="6"/>
                    </a:cubicBezTo>
                    <a:lnTo>
                      <a:pt x="860" y="6"/>
                    </a:lnTo>
                    <a:cubicBezTo>
                      <a:pt x="848" y="5"/>
                      <a:pt x="836" y="5"/>
                      <a:pt x="824" y="5"/>
                    </a:cubicBezTo>
                    <a:cubicBezTo>
                      <a:pt x="289" y="5"/>
                      <a:pt x="1" y="666"/>
                      <a:pt x="395" y="1061"/>
                    </a:cubicBezTo>
                    <a:cubicBezTo>
                      <a:pt x="519" y="1185"/>
                      <a:pt x="674" y="1247"/>
                      <a:pt x="860" y="1247"/>
                    </a:cubicBezTo>
                    <a:lnTo>
                      <a:pt x="4211" y="1247"/>
                    </a:lnTo>
                    <a:cubicBezTo>
                      <a:pt x="4552" y="1247"/>
                      <a:pt x="4831" y="1030"/>
                      <a:pt x="4862" y="720"/>
                    </a:cubicBezTo>
                    <a:cubicBezTo>
                      <a:pt x="4893" y="502"/>
                      <a:pt x="4831" y="316"/>
                      <a:pt x="4676" y="192"/>
                    </a:cubicBezTo>
                    <a:cubicBezTo>
                      <a:pt x="4568" y="85"/>
                      <a:pt x="4437" y="0"/>
                      <a:pt x="4303" y="0"/>
                    </a:cubicBezTo>
                    <a:close/>
                  </a:path>
                </a:pathLst>
              </a:custGeom>
              <a:solidFill>
                <a:srgbClr val="FFF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1"/>
              <p:cNvSpPr/>
              <p:nvPr/>
            </p:nvSpPr>
            <p:spPr>
              <a:xfrm>
                <a:off x="2566955" y="2854580"/>
                <a:ext cx="40035" cy="35853"/>
              </a:xfrm>
              <a:custGeom>
                <a:avLst/>
                <a:gdLst/>
                <a:ahLst/>
                <a:cxnLst/>
                <a:rect l="l" t="t" r="r" b="b"/>
                <a:pathLst>
                  <a:path w="1484" h="1329" extrusionOk="0">
                    <a:moveTo>
                      <a:pt x="624" y="1"/>
                    </a:moveTo>
                    <a:cubicBezTo>
                      <a:pt x="0" y="1"/>
                      <a:pt x="6" y="1329"/>
                      <a:pt x="642" y="1329"/>
                    </a:cubicBezTo>
                    <a:cubicBezTo>
                      <a:pt x="674" y="1329"/>
                      <a:pt x="707" y="1325"/>
                      <a:pt x="742" y="1318"/>
                    </a:cubicBezTo>
                    <a:cubicBezTo>
                      <a:pt x="777" y="1325"/>
                      <a:pt x="810" y="1329"/>
                      <a:pt x="842" y="1329"/>
                    </a:cubicBezTo>
                    <a:cubicBezTo>
                      <a:pt x="1478" y="1329"/>
                      <a:pt x="1484" y="1"/>
                      <a:pt x="860" y="1"/>
                    </a:cubicBezTo>
                    <a:cubicBezTo>
                      <a:pt x="823" y="1"/>
                      <a:pt x="784" y="5"/>
                      <a:pt x="742" y="15"/>
                    </a:cubicBezTo>
                    <a:cubicBezTo>
                      <a:pt x="700" y="5"/>
                      <a:pt x="661" y="1"/>
                      <a:pt x="6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1"/>
              <p:cNvSpPr/>
              <p:nvPr/>
            </p:nvSpPr>
            <p:spPr>
              <a:xfrm>
                <a:off x="2507470" y="2846622"/>
                <a:ext cx="38524" cy="32022"/>
              </a:xfrm>
              <a:custGeom>
                <a:avLst/>
                <a:gdLst/>
                <a:ahLst/>
                <a:cxnLst/>
                <a:rect l="l" t="t" r="r" b="b"/>
                <a:pathLst>
                  <a:path w="1428" h="1187" extrusionOk="0">
                    <a:moveTo>
                      <a:pt x="714" y="0"/>
                    </a:moveTo>
                    <a:cubicBezTo>
                      <a:pt x="341" y="0"/>
                      <a:pt x="62" y="62"/>
                      <a:pt x="62" y="466"/>
                    </a:cubicBezTo>
                    <a:cubicBezTo>
                      <a:pt x="0" y="946"/>
                      <a:pt x="357" y="1187"/>
                      <a:pt x="714" y="1187"/>
                    </a:cubicBezTo>
                    <a:cubicBezTo>
                      <a:pt x="1070" y="1187"/>
                      <a:pt x="1427" y="946"/>
                      <a:pt x="1365" y="466"/>
                    </a:cubicBezTo>
                    <a:cubicBezTo>
                      <a:pt x="1365" y="31"/>
                      <a:pt x="1086" y="0"/>
                      <a:pt x="714" y="0"/>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1"/>
              <p:cNvSpPr/>
              <p:nvPr/>
            </p:nvSpPr>
            <p:spPr>
              <a:xfrm>
                <a:off x="2444693" y="2854094"/>
                <a:ext cx="41033" cy="35718"/>
              </a:xfrm>
              <a:custGeom>
                <a:avLst/>
                <a:gdLst/>
                <a:ahLst/>
                <a:cxnLst/>
                <a:rect l="l" t="t" r="r" b="b"/>
                <a:pathLst>
                  <a:path w="1521" h="1324" extrusionOk="0">
                    <a:moveTo>
                      <a:pt x="777" y="0"/>
                    </a:moveTo>
                    <a:cubicBezTo>
                      <a:pt x="398" y="0"/>
                      <a:pt x="60" y="271"/>
                      <a:pt x="1" y="654"/>
                    </a:cubicBezTo>
                    <a:cubicBezTo>
                      <a:pt x="1" y="1052"/>
                      <a:pt x="331" y="1324"/>
                      <a:pt x="679" y="1324"/>
                    </a:cubicBezTo>
                    <a:cubicBezTo>
                      <a:pt x="819" y="1324"/>
                      <a:pt x="962" y="1279"/>
                      <a:pt x="1086" y="1181"/>
                    </a:cubicBezTo>
                    <a:cubicBezTo>
                      <a:pt x="1521" y="840"/>
                      <a:pt x="1366" y="158"/>
                      <a:pt x="838" y="2"/>
                    </a:cubicBezTo>
                    <a:cubicBezTo>
                      <a:pt x="818" y="1"/>
                      <a:pt x="797" y="0"/>
                      <a:pt x="7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1"/>
              <p:cNvSpPr/>
              <p:nvPr/>
            </p:nvSpPr>
            <p:spPr>
              <a:xfrm>
                <a:off x="2339265" y="2990142"/>
                <a:ext cx="375743" cy="102515"/>
              </a:xfrm>
              <a:custGeom>
                <a:avLst/>
                <a:gdLst/>
                <a:ahLst/>
                <a:cxnLst/>
                <a:rect l="l" t="t" r="r" b="b"/>
                <a:pathLst>
                  <a:path w="13928" h="3800" extrusionOk="0">
                    <a:moveTo>
                      <a:pt x="12858" y="0"/>
                    </a:moveTo>
                    <a:cubicBezTo>
                      <a:pt x="12594" y="0"/>
                      <a:pt x="12330" y="109"/>
                      <a:pt x="12129" y="326"/>
                    </a:cubicBezTo>
                    <a:cubicBezTo>
                      <a:pt x="11943" y="512"/>
                      <a:pt x="11664" y="636"/>
                      <a:pt x="11384" y="636"/>
                    </a:cubicBezTo>
                    <a:cubicBezTo>
                      <a:pt x="11105" y="636"/>
                      <a:pt x="10826" y="512"/>
                      <a:pt x="10640" y="326"/>
                    </a:cubicBezTo>
                    <a:cubicBezTo>
                      <a:pt x="10438" y="124"/>
                      <a:pt x="10175" y="23"/>
                      <a:pt x="9911" y="23"/>
                    </a:cubicBezTo>
                    <a:cubicBezTo>
                      <a:pt x="9647" y="23"/>
                      <a:pt x="9384" y="124"/>
                      <a:pt x="9182" y="326"/>
                    </a:cubicBezTo>
                    <a:cubicBezTo>
                      <a:pt x="8965" y="512"/>
                      <a:pt x="8717" y="636"/>
                      <a:pt x="8438" y="636"/>
                    </a:cubicBezTo>
                    <a:cubicBezTo>
                      <a:pt x="8158" y="636"/>
                      <a:pt x="7879" y="512"/>
                      <a:pt x="7693" y="326"/>
                    </a:cubicBezTo>
                    <a:cubicBezTo>
                      <a:pt x="7507" y="140"/>
                      <a:pt x="7228" y="16"/>
                      <a:pt x="6949" y="16"/>
                    </a:cubicBezTo>
                    <a:cubicBezTo>
                      <a:pt x="6669" y="16"/>
                      <a:pt x="6421" y="140"/>
                      <a:pt x="6204" y="326"/>
                    </a:cubicBezTo>
                    <a:cubicBezTo>
                      <a:pt x="6003" y="527"/>
                      <a:pt x="5739" y="628"/>
                      <a:pt x="5475" y="628"/>
                    </a:cubicBezTo>
                    <a:cubicBezTo>
                      <a:pt x="5212" y="628"/>
                      <a:pt x="4948" y="527"/>
                      <a:pt x="4746" y="326"/>
                    </a:cubicBezTo>
                    <a:lnTo>
                      <a:pt x="4684" y="264"/>
                    </a:lnTo>
                    <a:cubicBezTo>
                      <a:pt x="4491" y="100"/>
                      <a:pt x="4248" y="15"/>
                      <a:pt x="4003" y="15"/>
                    </a:cubicBezTo>
                    <a:cubicBezTo>
                      <a:pt x="3736" y="15"/>
                      <a:pt x="3467" y="116"/>
                      <a:pt x="3257" y="326"/>
                    </a:cubicBezTo>
                    <a:cubicBezTo>
                      <a:pt x="3071" y="512"/>
                      <a:pt x="2792" y="636"/>
                      <a:pt x="2513" y="636"/>
                    </a:cubicBezTo>
                    <a:cubicBezTo>
                      <a:pt x="2234" y="636"/>
                      <a:pt x="1986" y="512"/>
                      <a:pt x="1768" y="326"/>
                    </a:cubicBezTo>
                    <a:cubicBezTo>
                      <a:pt x="1567" y="124"/>
                      <a:pt x="1303" y="23"/>
                      <a:pt x="1039" y="23"/>
                    </a:cubicBezTo>
                    <a:cubicBezTo>
                      <a:pt x="776" y="23"/>
                      <a:pt x="512" y="124"/>
                      <a:pt x="310" y="326"/>
                    </a:cubicBezTo>
                    <a:lnTo>
                      <a:pt x="0" y="636"/>
                    </a:lnTo>
                    <a:lnTo>
                      <a:pt x="0" y="2559"/>
                    </a:lnTo>
                    <a:cubicBezTo>
                      <a:pt x="0" y="3242"/>
                      <a:pt x="559" y="3800"/>
                      <a:pt x="1241" y="3800"/>
                    </a:cubicBezTo>
                    <a:lnTo>
                      <a:pt x="12656" y="3800"/>
                    </a:lnTo>
                    <a:cubicBezTo>
                      <a:pt x="13339" y="3800"/>
                      <a:pt x="13897" y="3242"/>
                      <a:pt x="13928" y="2559"/>
                    </a:cubicBezTo>
                    <a:lnTo>
                      <a:pt x="13928" y="636"/>
                    </a:lnTo>
                    <a:lnTo>
                      <a:pt x="13587" y="326"/>
                    </a:lnTo>
                    <a:cubicBezTo>
                      <a:pt x="13385" y="109"/>
                      <a:pt x="13121" y="0"/>
                      <a:pt x="12858" y="0"/>
                    </a:cubicBezTo>
                    <a:close/>
                  </a:path>
                </a:pathLst>
              </a:custGeom>
              <a:solidFill>
                <a:srgbClr val="8AB5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1"/>
              <p:cNvSpPr/>
              <p:nvPr/>
            </p:nvSpPr>
            <p:spPr>
              <a:xfrm>
                <a:off x="2338429" y="2990546"/>
                <a:ext cx="148970" cy="102110"/>
              </a:xfrm>
              <a:custGeom>
                <a:avLst/>
                <a:gdLst/>
                <a:ahLst/>
                <a:cxnLst/>
                <a:rect l="l" t="t" r="r" b="b"/>
                <a:pathLst>
                  <a:path w="5522" h="3785" extrusionOk="0">
                    <a:moveTo>
                      <a:pt x="4011" y="0"/>
                    </a:moveTo>
                    <a:cubicBezTo>
                      <a:pt x="3743" y="0"/>
                      <a:pt x="3482" y="101"/>
                      <a:pt x="3288" y="311"/>
                    </a:cubicBezTo>
                    <a:cubicBezTo>
                      <a:pt x="3071" y="497"/>
                      <a:pt x="2823" y="621"/>
                      <a:pt x="2544" y="621"/>
                    </a:cubicBezTo>
                    <a:cubicBezTo>
                      <a:pt x="2265" y="621"/>
                      <a:pt x="1985" y="497"/>
                      <a:pt x="1799" y="311"/>
                    </a:cubicBezTo>
                    <a:cubicBezTo>
                      <a:pt x="1598" y="109"/>
                      <a:pt x="1326" y="8"/>
                      <a:pt x="1055" y="8"/>
                    </a:cubicBezTo>
                    <a:cubicBezTo>
                      <a:pt x="783" y="8"/>
                      <a:pt x="512" y="109"/>
                      <a:pt x="310" y="311"/>
                    </a:cubicBezTo>
                    <a:lnTo>
                      <a:pt x="0" y="621"/>
                    </a:lnTo>
                    <a:lnTo>
                      <a:pt x="0" y="2544"/>
                    </a:lnTo>
                    <a:cubicBezTo>
                      <a:pt x="0" y="3227"/>
                      <a:pt x="559" y="3785"/>
                      <a:pt x="1272" y="3785"/>
                    </a:cubicBezTo>
                    <a:lnTo>
                      <a:pt x="5522" y="3785"/>
                    </a:lnTo>
                    <a:cubicBezTo>
                      <a:pt x="4777" y="2761"/>
                      <a:pt x="4498" y="1490"/>
                      <a:pt x="4715" y="249"/>
                    </a:cubicBezTo>
                    <a:cubicBezTo>
                      <a:pt x="4507" y="85"/>
                      <a:pt x="4256" y="0"/>
                      <a:pt x="4011" y="0"/>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1"/>
              <p:cNvSpPr/>
              <p:nvPr/>
            </p:nvSpPr>
            <p:spPr>
              <a:xfrm>
                <a:off x="2463955" y="2836586"/>
                <a:ext cx="31806" cy="21771"/>
              </a:xfrm>
              <a:custGeom>
                <a:avLst/>
                <a:gdLst/>
                <a:ahLst/>
                <a:cxnLst/>
                <a:rect l="l" t="t" r="r" b="b"/>
                <a:pathLst>
                  <a:path w="1179" h="807" extrusionOk="0">
                    <a:moveTo>
                      <a:pt x="590" y="0"/>
                    </a:moveTo>
                    <a:cubicBezTo>
                      <a:pt x="248" y="0"/>
                      <a:pt x="0" y="279"/>
                      <a:pt x="0" y="589"/>
                    </a:cubicBezTo>
                    <a:cubicBezTo>
                      <a:pt x="0" y="714"/>
                      <a:pt x="62" y="807"/>
                      <a:pt x="186" y="807"/>
                    </a:cubicBezTo>
                    <a:cubicBezTo>
                      <a:pt x="310" y="807"/>
                      <a:pt x="403" y="714"/>
                      <a:pt x="403" y="589"/>
                    </a:cubicBezTo>
                    <a:cubicBezTo>
                      <a:pt x="403" y="496"/>
                      <a:pt x="496" y="403"/>
                      <a:pt x="590" y="403"/>
                    </a:cubicBezTo>
                    <a:cubicBezTo>
                      <a:pt x="683" y="403"/>
                      <a:pt x="776" y="496"/>
                      <a:pt x="776" y="589"/>
                    </a:cubicBezTo>
                    <a:cubicBezTo>
                      <a:pt x="776" y="708"/>
                      <a:pt x="861" y="799"/>
                      <a:pt x="977" y="806"/>
                    </a:cubicBezTo>
                    <a:lnTo>
                      <a:pt x="977" y="806"/>
                    </a:lnTo>
                    <a:cubicBezTo>
                      <a:pt x="1094" y="799"/>
                      <a:pt x="1179" y="708"/>
                      <a:pt x="1179" y="589"/>
                    </a:cubicBezTo>
                    <a:cubicBezTo>
                      <a:pt x="1179" y="279"/>
                      <a:pt x="900" y="0"/>
                      <a:pt x="590" y="0"/>
                    </a:cubicBezTo>
                    <a:close/>
                    <a:moveTo>
                      <a:pt x="977" y="806"/>
                    </a:moveTo>
                    <a:cubicBezTo>
                      <a:pt x="972" y="806"/>
                      <a:pt x="967" y="807"/>
                      <a:pt x="962" y="807"/>
                    </a:cubicBezTo>
                    <a:lnTo>
                      <a:pt x="993" y="807"/>
                    </a:lnTo>
                    <a:cubicBezTo>
                      <a:pt x="988" y="807"/>
                      <a:pt x="982" y="806"/>
                      <a:pt x="977" y="806"/>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1"/>
              <p:cNvSpPr/>
              <p:nvPr/>
            </p:nvSpPr>
            <p:spPr>
              <a:xfrm>
                <a:off x="2557675" y="2837422"/>
                <a:ext cx="31833" cy="21771"/>
              </a:xfrm>
              <a:custGeom>
                <a:avLst/>
                <a:gdLst/>
                <a:ahLst/>
                <a:cxnLst/>
                <a:rect l="l" t="t" r="r" b="b"/>
                <a:pathLst>
                  <a:path w="1180" h="807" extrusionOk="0">
                    <a:moveTo>
                      <a:pt x="590" y="0"/>
                    </a:moveTo>
                    <a:cubicBezTo>
                      <a:pt x="248" y="0"/>
                      <a:pt x="0" y="279"/>
                      <a:pt x="0" y="589"/>
                    </a:cubicBezTo>
                    <a:cubicBezTo>
                      <a:pt x="0" y="714"/>
                      <a:pt x="93" y="807"/>
                      <a:pt x="186" y="807"/>
                    </a:cubicBezTo>
                    <a:cubicBezTo>
                      <a:pt x="311" y="807"/>
                      <a:pt x="404" y="714"/>
                      <a:pt x="404" y="589"/>
                    </a:cubicBezTo>
                    <a:cubicBezTo>
                      <a:pt x="404" y="527"/>
                      <a:pt x="435" y="465"/>
                      <a:pt x="497" y="434"/>
                    </a:cubicBezTo>
                    <a:cubicBezTo>
                      <a:pt x="528" y="403"/>
                      <a:pt x="559" y="403"/>
                      <a:pt x="590" y="403"/>
                    </a:cubicBezTo>
                    <a:cubicBezTo>
                      <a:pt x="714" y="403"/>
                      <a:pt x="776" y="496"/>
                      <a:pt x="776" y="589"/>
                    </a:cubicBezTo>
                    <a:cubicBezTo>
                      <a:pt x="776" y="708"/>
                      <a:pt x="861" y="799"/>
                      <a:pt x="977" y="806"/>
                    </a:cubicBezTo>
                    <a:lnTo>
                      <a:pt x="977" y="806"/>
                    </a:lnTo>
                    <a:cubicBezTo>
                      <a:pt x="1094" y="799"/>
                      <a:pt x="1179" y="710"/>
                      <a:pt x="1179" y="620"/>
                    </a:cubicBezTo>
                    <a:cubicBezTo>
                      <a:pt x="1179" y="279"/>
                      <a:pt x="931" y="0"/>
                      <a:pt x="590" y="0"/>
                    </a:cubicBezTo>
                    <a:close/>
                    <a:moveTo>
                      <a:pt x="977" y="806"/>
                    </a:moveTo>
                    <a:cubicBezTo>
                      <a:pt x="972" y="806"/>
                      <a:pt x="967" y="807"/>
                      <a:pt x="962" y="807"/>
                    </a:cubicBezTo>
                    <a:lnTo>
                      <a:pt x="993" y="807"/>
                    </a:lnTo>
                    <a:cubicBezTo>
                      <a:pt x="988" y="807"/>
                      <a:pt x="983" y="806"/>
                      <a:pt x="977" y="806"/>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41"/>
            <p:cNvGrpSpPr/>
            <p:nvPr/>
          </p:nvGrpSpPr>
          <p:grpSpPr>
            <a:xfrm>
              <a:off x="5325787" y="2823646"/>
              <a:ext cx="448716" cy="447033"/>
              <a:chOff x="1537898" y="3365453"/>
              <a:chExt cx="376282" cy="374933"/>
            </a:xfrm>
          </p:grpSpPr>
          <p:sp>
            <p:nvSpPr>
              <p:cNvPr id="714" name="Google Shape;714;p41"/>
              <p:cNvSpPr/>
              <p:nvPr/>
            </p:nvSpPr>
            <p:spPr>
              <a:xfrm>
                <a:off x="1537898" y="3365453"/>
                <a:ext cx="264973" cy="290386"/>
              </a:xfrm>
              <a:custGeom>
                <a:avLst/>
                <a:gdLst/>
                <a:ahLst/>
                <a:cxnLst/>
                <a:rect l="l" t="t" r="r" b="b"/>
                <a:pathLst>
                  <a:path w="9822" h="10764" extrusionOk="0">
                    <a:moveTo>
                      <a:pt x="5442" y="1"/>
                    </a:moveTo>
                    <a:cubicBezTo>
                      <a:pt x="2690" y="1"/>
                      <a:pt x="0" y="2087"/>
                      <a:pt x="20" y="5428"/>
                    </a:cubicBezTo>
                    <a:lnTo>
                      <a:pt x="20" y="10764"/>
                    </a:lnTo>
                    <a:lnTo>
                      <a:pt x="7340" y="10764"/>
                    </a:lnTo>
                    <a:cubicBezTo>
                      <a:pt x="7278" y="9554"/>
                      <a:pt x="7433" y="8375"/>
                      <a:pt x="7806" y="7228"/>
                    </a:cubicBezTo>
                    <a:cubicBezTo>
                      <a:pt x="7713" y="7135"/>
                      <a:pt x="7651" y="7010"/>
                      <a:pt x="7588" y="6886"/>
                    </a:cubicBezTo>
                    <a:cubicBezTo>
                      <a:pt x="6937" y="5025"/>
                      <a:pt x="7930" y="2978"/>
                      <a:pt x="9822" y="2327"/>
                    </a:cubicBezTo>
                    <a:cubicBezTo>
                      <a:pt x="8697" y="720"/>
                      <a:pt x="7059" y="1"/>
                      <a:pt x="5442" y="1"/>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1"/>
              <p:cNvSpPr/>
              <p:nvPr/>
            </p:nvSpPr>
            <p:spPr>
              <a:xfrm>
                <a:off x="1538411" y="3365453"/>
                <a:ext cx="375770" cy="289550"/>
              </a:xfrm>
              <a:custGeom>
                <a:avLst/>
                <a:gdLst/>
                <a:ahLst/>
                <a:cxnLst/>
                <a:rect l="l" t="t" r="r" b="b"/>
                <a:pathLst>
                  <a:path w="13929" h="10733" extrusionOk="0">
                    <a:moveTo>
                      <a:pt x="5336" y="0"/>
                    </a:moveTo>
                    <a:cubicBezTo>
                      <a:pt x="2358" y="31"/>
                      <a:pt x="1" y="2451"/>
                      <a:pt x="1" y="5428"/>
                    </a:cubicBezTo>
                    <a:lnTo>
                      <a:pt x="1" y="10733"/>
                    </a:lnTo>
                    <a:lnTo>
                      <a:pt x="13928" y="10733"/>
                    </a:lnTo>
                    <a:lnTo>
                      <a:pt x="13928" y="8034"/>
                    </a:lnTo>
                    <a:cubicBezTo>
                      <a:pt x="13928" y="7879"/>
                      <a:pt x="13897" y="7755"/>
                      <a:pt x="13835" y="7600"/>
                    </a:cubicBezTo>
                    <a:cubicBezTo>
                      <a:pt x="13773" y="7476"/>
                      <a:pt x="13711" y="7352"/>
                      <a:pt x="13587" y="7259"/>
                    </a:cubicBezTo>
                    <a:cubicBezTo>
                      <a:pt x="13386" y="7057"/>
                      <a:pt x="13122" y="6956"/>
                      <a:pt x="12858" y="6956"/>
                    </a:cubicBezTo>
                    <a:cubicBezTo>
                      <a:pt x="12595" y="6956"/>
                      <a:pt x="12331" y="7057"/>
                      <a:pt x="12129" y="7259"/>
                    </a:cubicBezTo>
                    <a:cubicBezTo>
                      <a:pt x="11928" y="7460"/>
                      <a:pt x="11656" y="7561"/>
                      <a:pt x="11385" y="7561"/>
                    </a:cubicBezTo>
                    <a:cubicBezTo>
                      <a:pt x="11113" y="7561"/>
                      <a:pt x="10842" y="7460"/>
                      <a:pt x="10640" y="7259"/>
                    </a:cubicBezTo>
                    <a:cubicBezTo>
                      <a:pt x="10439" y="7057"/>
                      <a:pt x="10175" y="6956"/>
                      <a:pt x="9911" y="6956"/>
                    </a:cubicBezTo>
                    <a:cubicBezTo>
                      <a:pt x="9648" y="6956"/>
                      <a:pt x="9384" y="7057"/>
                      <a:pt x="9183" y="7259"/>
                    </a:cubicBezTo>
                    <a:lnTo>
                      <a:pt x="9151" y="7290"/>
                    </a:lnTo>
                    <a:cubicBezTo>
                      <a:pt x="8963" y="7449"/>
                      <a:pt x="8727" y="7527"/>
                      <a:pt x="8494" y="7527"/>
                    </a:cubicBezTo>
                    <a:cubicBezTo>
                      <a:pt x="8229" y="7527"/>
                      <a:pt x="7968" y="7426"/>
                      <a:pt x="7787" y="7228"/>
                    </a:cubicBezTo>
                    <a:cubicBezTo>
                      <a:pt x="7694" y="7135"/>
                      <a:pt x="7632" y="7010"/>
                      <a:pt x="7569" y="6886"/>
                    </a:cubicBezTo>
                    <a:cubicBezTo>
                      <a:pt x="7414" y="6421"/>
                      <a:pt x="7352" y="5925"/>
                      <a:pt x="7383" y="5428"/>
                    </a:cubicBezTo>
                    <a:cubicBezTo>
                      <a:pt x="7476" y="4281"/>
                      <a:pt x="8097" y="3257"/>
                      <a:pt x="9058" y="2637"/>
                    </a:cubicBezTo>
                    <a:cubicBezTo>
                      <a:pt x="9276" y="2513"/>
                      <a:pt x="9462" y="2420"/>
                      <a:pt x="9710" y="2327"/>
                    </a:cubicBezTo>
                    <a:cubicBezTo>
                      <a:pt x="9710" y="2327"/>
                      <a:pt x="9741" y="2296"/>
                      <a:pt x="9803" y="2296"/>
                    </a:cubicBezTo>
                    <a:cubicBezTo>
                      <a:pt x="8965" y="1086"/>
                      <a:pt x="7663" y="279"/>
                      <a:pt x="6205" y="62"/>
                    </a:cubicBezTo>
                    <a:cubicBezTo>
                      <a:pt x="5925" y="0"/>
                      <a:pt x="5615" y="0"/>
                      <a:pt x="5336" y="0"/>
                    </a:cubicBezTo>
                    <a:close/>
                  </a:path>
                </a:pathLst>
              </a:custGeom>
              <a:solidFill>
                <a:srgbClr val="8AB5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1"/>
              <p:cNvSpPr/>
              <p:nvPr/>
            </p:nvSpPr>
            <p:spPr>
              <a:xfrm>
                <a:off x="1697416" y="3383851"/>
                <a:ext cx="105455" cy="128062"/>
              </a:xfrm>
              <a:custGeom>
                <a:avLst/>
                <a:gdLst/>
                <a:ahLst/>
                <a:cxnLst/>
                <a:rect l="l" t="t" r="r" b="b"/>
                <a:pathLst>
                  <a:path w="3909" h="4747" extrusionOk="0">
                    <a:moveTo>
                      <a:pt x="2110" y="1"/>
                    </a:moveTo>
                    <a:cubicBezTo>
                      <a:pt x="2017" y="94"/>
                      <a:pt x="1924" y="187"/>
                      <a:pt x="1862" y="311"/>
                    </a:cubicBezTo>
                    <a:cubicBezTo>
                      <a:pt x="900" y="435"/>
                      <a:pt x="249" y="1334"/>
                      <a:pt x="435" y="2296"/>
                    </a:cubicBezTo>
                    <a:cubicBezTo>
                      <a:pt x="0" y="3071"/>
                      <a:pt x="249" y="4064"/>
                      <a:pt x="1024" y="4560"/>
                    </a:cubicBezTo>
                    <a:cubicBezTo>
                      <a:pt x="1179" y="4622"/>
                      <a:pt x="1334" y="4684"/>
                      <a:pt x="1489" y="4746"/>
                    </a:cubicBezTo>
                    <a:cubicBezTo>
                      <a:pt x="1582" y="3599"/>
                      <a:pt x="2203" y="2575"/>
                      <a:pt x="3164" y="1955"/>
                    </a:cubicBezTo>
                    <a:cubicBezTo>
                      <a:pt x="3382" y="1831"/>
                      <a:pt x="3568" y="1738"/>
                      <a:pt x="3816" y="1645"/>
                    </a:cubicBezTo>
                    <a:lnTo>
                      <a:pt x="3909" y="1614"/>
                    </a:lnTo>
                    <a:cubicBezTo>
                      <a:pt x="3444" y="962"/>
                      <a:pt x="2823" y="404"/>
                      <a:pt x="2110" y="1"/>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1"/>
              <p:cNvSpPr/>
              <p:nvPr/>
            </p:nvSpPr>
            <p:spPr>
              <a:xfrm>
                <a:off x="1538411" y="3365453"/>
                <a:ext cx="167395" cy="290386"/>
              </a:xfrm>
              <a:custGeom>
                <a:avLst/>
                <a:gdLst/>
                <a:ahLst/>
                <a:cxnLst/>
                <a:rect l="l" t="t" r="r" b="b"/>
                <a:pathLst>
                  <a:path w="6205" h="10764" extrusionOk="0">
                    <a:moveTo>
                      <a:pt x="5336" y="0"/>
                    </a:moveTo>
                    <a:cubicBezTo>
                      <a:pt x="2358" y="31"/>
                      <a:pt x="1" y="2451"/>
                      <a:pt x="1" y="5428"/>
                    </a:cubicBezTo>
                    <a:lnTo>
                      <a:pt x="1" y="10764"/>
                    </a:lnTo>
                    <a:lnTo>
                      <a:pt x="3940" y="10764"/>
                    </a:lnTo>
                    <a:cubicBezTo>
                      <a:pt x="3320" y="9585"/>
                      <a:pt x="3041" y="8282"/>
                      <a:pt x="3072" y="6948"/>
                    </a:cubicBezTo>
                    <a:cubicBezTo>
                      <a:pt x="3072" y="1365"/>
                      <a:pt x="6205" y="62"/>
                      <a:pt x="6205" y="62"/>
                    </a:cubicBezTo>
                    <a:cubicBezTo>
                      <a:pt x="5925" y="0"/>
                      <a:pt x="5615" y="0"/>
                      <a:pt x="5336" y="0"/>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1"/>
              <p:cNvSpPr/>
              <p:nvPr/>
            </p:nvSpPr>
            <p:spPr>
              <a:xfrm>
                <a:off x="1538411" y="3637818"/>
                <a:ext cx="375770" cy="102541"/>
              </a:xfrm>
              <a:custGeom>
                <a:avLst/>
                <a:gdLst/>
                <a:ahLst/>
                <a:cxnLst/>
                <a:rect l="l" t="t" r="r" b="b"/>
                <a:pathLst>
                  <a:path w="13929" h="3801" extrusionOk="0">
                    <a:moveTo>
                      <a:pt x="1040" y="1"/>
                    </a:moveTo>
                    <a:cubicBezTo>
                      <a:pt x="776" y="1"/>
                      <a:pt x="513" y="109"/>
                      <a:pt x="311" y="327"/>
                    </a:cubicBezTo>
                    <a:lnTo>
                      <a:pt x="1" y="637"/>
                    </a:lnTo>
                    <a:lnTo>
                      <a:pt x="1" y="2560"/>
                    </a:lnTo>
                    <a:cubicBezTo>
                      <a:pt x="1" y="3242"/>
                      <a:pt x="559" y="3801"/>
                      <a:pt x="1273" y="3801"/>
                    </a:cubicBezTo>
                    <a:lnTo>
                      <a:pt x="12657" y="3801"/>
                    </a:lnTo>
                    <a:cubicBezTo>
                      <a:pt x="13339" y="3801"/>
                      <a:pt x="13928" y="3242"/>
                      <a:pt x="13928" y="2560"/>
                    </a:cubicBezTo>
                    <a:lnTo>
                      <a:pt x="13928" y="637"/>
                    </a:lnTo>
                    <a:lnTo>
                      <a:pt x="13587" y="327"/>
                    </a:lnTo>
                    <a:cubicBezTo>
                      <a:pt x="13370" y="125"/>
                      <a:pt x="13099" y="24"/>
                      <a:pt x="12831" y="24"/>
                    </a:cubicBezTo>
                    <a:cubicBezTo>
                      <a:pt x="12564" y="24"/>
                      <a:pt x="12300" y="125"/>
                      <a:pt x="12098" y="327"/>
                    </a:cubicBezTo>
                    <a:cubicBezTo>
                      <a:pt x="11912" y="513"/>
                      <a:pt x="11633" y="606"/>
                      <a:pt x="11354" y="637"/>
                    </a:cubicBezTo>
                    <a:cubicBezTo>
                      <a:pt x="11075" y="606"/>
                      <a:pt x="10827" y="513"/>
                      <a:pt x="10609" y="327"/>
                    </a:cubicBezTo>
                    <a:cubicBezTo>
                      <a:pt x="10423" y="109"/>
                      <a:pt x="10175" y="16"/>
                      <a:pt x="9896" y="16"/>
                    </a:cubicBezTo>
                    <a:cubicBezTo>
                      <a:pt x="9617" y="16"/>
                      <a:pt x="9338" y="109"/>
                      <a:pt x="9151" y="327"/>
                    </a:cubicBezTo>
                    <a:cubicBezTo>
                      <a:pt x="8950" y="528"/>
                      <a:pt x="8678" y="629"/>
                      <a:pt x="8407" y="629"/>
                    </a:cubicBezTo>
                    <a:cubicBezTo>
                      <a:pt x="8136" y="629"/>
                      <a:pt x="7864" y="528"/>
                      <a:pt x="7663" y="327"/>
                    </a:cubicBezTo>
                    <a:cubicBezTo>
                      <a:pt x="7569" y="202"/>
                      <a:pt x="7414" y="109"/>
                      <a:pt x="7290" y="78"/>
                    </a:cubicBezTo>
                    <a:cubicBezTo>
                      <a:pt x="7166" y="16"/>
                      <a:pt x="7042" y="16"/>
                      <a:pt x="6949" y="16"/>
                    </a:cubicBezTo>
                    <a:cubicBezTo>
                      <a:pt x="6670" y="16"/>
                      <a:pt x="6391" y="109"/>
                      <a:pt x="6205" y="327"/>
                    </a:cubicBezTo>
                    <a:cubicBezTo>
                      <a:pt x="6003" y="528"/>
                      <a:pt x="5739" y="629"/>
                      <a:pt x="5472" y="629"/>
                    </a:cubicBezTo>
                    <a:cubicBezTo>
                      <a:pt x="5204" y="629"/>
                      <a:pt x="4933" y="528"/>
                      <a:pt x="4716" y="327"/>
                    </a:cubicBezTo>
                    <a:cubicBezTo>
                      <a:pt x="4530" y="109"/>
                      <a:pt x="4281" y="16"/>
                      <a:pt x="4002" y="16"/>
                    </a:cubicBezTo>
                    <a:cubicBezTo>
                      <a:pt x="3878" y="16"/>
                      <a:pt x="3754" y="16"/>
                      <a:pt x="3661" y="78"/>
                    </a:cubicBezTo>
                    <a:cubicBezTo>
                      <a:pt x="3506" y="109"/>
                      <a:pt x="3382" y="202"/>
                      <a:pt x="3258" y="327"/>
                    </a:cubicBezTo>
                    <a:cubicBezTo>
                      <a:pt x="3072" y="513"/>
                      <a:pt x="2793" y="606"/>
                      <a:pt x="2513" y="637"/>
                    </a:cubicBezTo>
                    <a:cubicBezTo>
                      <a:pt x="2234" y="606"/>
                      <a:pt x="1986" y="513"/>
                      <a:pt x="1769" y="327"/>
                    </a:cubicBezTo>
                    <a:cubicBezTo>
                      <a:pt x="1567" y="109"/>
                      <a:pt x="1304" y="1"/>
                      <a:pt x="1040" y="1"/>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1"/>
              <p:cNvSpPr/>
              <p:nvPr/>
            </p:nvSpPr>
            <p:spPr>
              <a:xfrm>
                <a:off x="1538411" y="3637818"/>
                <a:ext cx="204220" cy="102568"/>
              </a:xfrm>
              <a:custGeom>
                <a:avLst/>
                <a:gdLst/>
                <a:ahLst/>
                <a:cxnLst/>
                <a:rect l="l" t="t" r="r" b="b"/>
                <a:pathLst>
                  <a:path w="7570" h="3802" extrusionOk="0">
                    <a:moveTo>
                      <a:pt x="1040" y="1"/>
                    </a:moveTo>
                    <a:cubicBezTo>
                      <a:pt x="776" y="1"/>
                      <a:pt x="513" y="109"/>
                      <a:pt x="311" y="327"/>
                    </a:cubicBezTo>
                    <a:lnTo>
                      <a:pt x="1" y="637"/>
                    </a:lnTo>
                    <a:lnTo>
                      <a:pt x="1" y="2560"/>
                    </a:lnTo>
                    <a:cubicBezTo>
                      <a:pt x="1" y="3225"/>
                      <a:pt x="531" y="3802"/>
                      <a:pt x="1219" y="3802"/>
                    </a:cubicBezTo>
                    <a:cubicBezTo>
                      <a:pt x="1237" y="3802"/>
                      <a:pt x="1255" y="3801"/>
                      <a:pt x="1273" y="3801"/>
                    </a:cubicBezTo>
                    <a:lnTo>
                      <a:pt x="7569" y="3801"/>
                    </a:lnTo>
                    <a:cubicBezTo>
                      <a:pt x="5801" y="3149"/>
                      <a:pt x="4375" y="1815"/>
                      <a:pt x="3661" y="78"/>
                    </a:cubicBezTo>
                    <a:cubicBezTo>
                      <a:pt x="3506" y="109"/>
                      <a:pt x="3382" y="202"/>
                      <a:pt x="3258" y="327"/>
                    </a:cubicBezTo>
                    <a:cubicBezTo>
                      <a:pt x="3072" y="513"/>
                      <a:pt x="2793" y="606"/>
                      <a:pt x="2513" y="637"/>
                    </a:cubicBezTo>
                    <a:cubicBezTo>
                      <a:pt x="2234" y="606"/>
                      <a:pt x="1986" y="513"/>
                      <a:pt x="1769" y="327"/>
                    </a:cubicBezTo>
                    <a:cubicBezTo>
                      <a:pt x="1567" y="109"/>
                      <a:pt x="1304" y="1"/>
                      <a:pt x="1040" y="1"/>
                    </a:cubicBezTo>
                    <a:close/>
                  </a:path>
                </a:pathLst>
              </a:custGeom>
              <a:solidFill>
                <a:srgbClr val="438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1"/>
              <p:cNvSpPr/>
              <p:nvPr/>
            </p:nvSpPr>
            <p:spPr>
              <a:xfrm>
                <a:off x="1552061" y="3569403"/>
                <a:ext cx="56410" cy="45484"/>
              </a:xfrm>
              <a:custGeom>
                <a:avLst/>
                <a:gdLst/>
                <a:ahLst/>
                <a:cxnLst/>
                <a:rect l="l" t="t" r="r" b="b"/>
                <a:pathLst>
                  <a:path w="2091" h="1686" extrusionOk="0">
                    <a:moveTo>
                      <a:pt x="1242" y="1"/>
                    </a:moveTo>
                    <a:cubicBezTo>
                      <a:pt x="1208" y="1"/>
                      <a:pt x="1174" y="3"/>
                      <a:pt x="1139" y="9"/>
                    </a:cubicBezTo>
                    <a:cubicBezTo>
                      <a:pt x="1127" y="8"/>
                      <a:pt x="1115" y="8"/>
                      <a:pt x="1103" y="8"/>
                    </a:cubicBezTo>
                    <a:cubicBezTo>
                      <a:pt x="322" y="8"/>
                      <a:pt x="0" y="1009"/>
                      <a:pt x="611" y="1498"/>
                    </a:cubicBezTo>
                    <a:cubicBezTo>
                      <a:pt x="774" y="1628"/>
                      <a:pt x="957" y="1686"/>
                      <a:pt x="1134" y="1686"/>
                    </a:cubicBezTo>
                    <a:cubicBezTo>
                      <a:pt x="1632" y="1686"/>
                      <a:pt x="2091" y="1232"/>
                      <a:pt x="1976" y="660"/>
                    </a:cubicBezTo>
                    <a:cubicBezTo>
                      <a:pt x="1920" y="292"/>
                      <a:pt x="1604" y="1"/>
                      <a:pt x="12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1"/>
              <p:cNvSpPr/>
              <p:nvPr/>
            </p:nvSpPr>
            <p:spPr>
              <a:xfrm>
                <a:off x="1681526" y="3569403"/>
                <a:ext cx="41033" cy="35880"/>
              </a:xfrm>
              <a:custGeom>
                <a:avLst/>
                <a:gdLst/>
                <a:ahLst/>
                <a:cxnLst/>
                <a:rect l="l" t="t" r="r" b="b"/>
                <a:pathLst>
                  <a:path w="1521" h="1330" extrusionOk="0">
                    <a:moveTo>
                      <a:pt x="727" y="1"/>
                    </a:moveTo>
                    <a:cubicBezTo>
                      <a:pt x="342" y="1"/>
                      <a:pt x="28" y="292"/>
                      <a:pt x="0" y="660"/>
                    </a:cubicBezTo>
                    <a:cubicBezTo>
                      <a:pt x="0" y="1058"/>
                      <a:pt x="331" y="1330"/>
                      <a:pt x="678" y="1330"/>
                    </a:cubicBezTo>
                    <a:cubicBezTo>
                      <a:pt x="818" y="1330"/>
                      <a:pt x="961" y="1286"/>
                      <a:pt x="1086" y="1188"/>
                    </a:cubicBezTo>
                    <a:cubicBezTo>
                      <a:pt x="1520" y="846"/>
                      <a:pt x="1365" y="133"/>
                      <a:pt x="838" y="9"/>
                    </a:cubicBezTo>
                    <a:cubicBezTo>
                      <a:pt x="800" y="3"/>
                      <a:pt x="763" y="1"/>
                      <a:pt x="7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1"/>
              <p:cNvSpPr/>
              <p:nvPr/>
            </p:nvSpPr>
            <p:spPr>
              <a:xfrm>
                <a:off x="1712793" y="3388006"/>
                <a:ext cx="117946" cy="107964"/>
              </a:xfrm>
              <a:custGeom>
                <a:avLst/>
                <a:gdLst/>
                <a:ahLst/>
                <a:cxnLst/>
                <a:rect l="l" t="t" r="r" b="b"/>
                <a:pathLst>
                  <a:path w="4372" h="4002" extrusionOk="0">
                    <a:moveTo>
                      <a:pt x="2721" y="1"/>
                    </a:moveTo>
                    <a:cubicBezTo>
                      <a:pt x="2397" y="1"/>
                      <a:pt x="2070" y="156"/>
                      <a:pt x="1850" y="529"/>
                    </a:cubicBezTo>
                    <a:cubicBezTo>
                      <a:pt x="1788" y="622"/>
                      <a:pt x="1757" y="715"/>
                      <a:pt x="1726" y="808"/>
                    </a:cubicBezTo>
                    <a:cubicBezTo>
                      <a:pt x="1648" y="791"/>
                      <a:pt x="1572" y="783"/>
                      <a:pt x="1497" y="783"/>
                    </a:cubicBezTo>
                    <a:cubicBezTo>
                      <a:pt x="771" y="783"/>
                      <a:pt x="241" y="1563"/>
                      <a:pt x="578" y="2266"/>
                    </a:cubicBezTo>
                    <a:cubicBezTo>
                      <a:pt x="516" y="2297"/>
                      <a:pt x="485" y="2359"/>
                      <a:pt x="454" y="2421"/>
                    </a:cubicBezTo>
                    <a:cubicBezTo>
                      <a:pt x="1" y="3241"/>
                      <a:pt x="689" y="4001"/>
                      <a:pt x="1400" y="4001"/>
                    </a:cubicBezTo>
                    <a:cubicBezTo>
                      <a:pt x="1711" y="4001"/>
                      <a:pt x="2027" y="3856"/>
                      <a:pt x="2253" y="3507"/>
                    </a:cubicBezTo>
                    <a:cubicBezTo>
                      <a:pt x="2284" y="3445"/>
                      <a:pt x="2315" y="3383"/>
                      <a:pt x="2346" y="3321"/>
                    </a:cubicBezTo>
                    <a:cubicBezTo>
                      <a:pt x="2532" y="3432"/>
                      <a:pt x="2719" y="3481"/>
                      <a:pt x="2896" y="3481"/>
                    </a:cubicBezTo>
                    <a:cubicBezTo>
                      <a:pt x="3742" y="3481"/>
                      <a:pt x="4372" y="2366"/>
                      <a:pt x="3649" y="1645"/>
                    </a:cubicBezTo>
                    <a:lnTo>
                      <a:pt x="3649" y="1645"/>
                    </a:lnTo>
                    <a:lnTo>
                      <a:pt x="3649" y="1615"/>
                    </a:lnTo>
                    <a:cubicBezTo>
                      <a:pt x="4164" y="778"/>
                      <a:pt x="3448" y="1"/>
                      <a:pt x="2721" y="1"/>
                    </a:cubicBezTo>
                    <a:close/>
                  </a:path>
                </a:pathLst>
              </a:custGeom>
              <a:solidFill>
                <a:srgbClr val="FFF0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1"/>
              <p:cNvSpPr/>
              <p:nvPr/>
            </p:nvSpPr>
            <p:spPr>
              <a:xfrm>
                <a:off x="1684872" y="3554565"/>
                <a:ext cx="11735" cy="20935"/>
              </a:xfrm>
              <a:custGeom>
                <a:avLst/>
                <a:gdLst/>
                <a:ahLst/>
                <a:cxnLst/>
                <a:rect l="l" t="t" r="r" b="b"/>
                <a:pathLst>
                  <a:path w="435" h="776" extrusionOk="0">
                    <a:moveTo>
                      <a:pt x="217" y="0"/>
                    </a:moveTo>
                    <a:cubicBezTo>
                      <a:pt x="93" y="0"/>
                      <a:pt x="0" y="94"/>
                      <a:pt x="0" y="218"/>
                    </a:cubicBezTo>
                    <a:lnTo>
                      <a:pt x="0" y="559"/>
                    </a:lnTo>
                    <a:cubicBezTo>
                      <a:pt x="0" y="683"/>
                      <a:pt x="93" y="776"/>
                      <a:pt x="217" y="776"/>
                    </a:cubicBezTo>
                    <a:cubicBezTo>
                      <a:pt x="341" y="776"/>
                      <a:pt x="434" y="683"/>
                      <a:pt x="434" y="559"/>
                    </a:cubicBezTo>
                    <a:lnTo>
                      <a:pt x="434" y="218"/>
                    </a:lnTo>
                    <a:cubicBezTo>
                      <a:pt x="434" y="94"/>
                      <a:pt x="341" y="0"/>
                      <a:pt x="217" y="0"/>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1"/>
              <p:cNvSpPr/>
              <p:nvPr/>
            </p:nvSpPr>
            <p:spPr>
              <a:xfrm>
                <a:off x="1627652" y="3556130"/>
                <a:ext cx="45565" cy="41977"/>
              </a:xfrm>
              <a:custGeom>
                <a:avLst/>
                <a:gdLst/>
                <a:ahLst/>
                <a:cxnLst/>
                <a:rect l="l" t="t" r="r" b="b"/>
                <a:pathLst>
                  <a:path w="1689" h="1556" extrusionOk="0">
                    <a:moveTo>
                      <a:pt x="657" y="0"/>
                    </a:moveTo>
                    <a:cubicBezTo>
                      <a:pt x="629" y="0"/>
                      <a:pt x="600" y="2"/>
                      <a:pt x="570" y="4"/>
                    </a:cubicBezTo>
                    <a:lnTo>
                      <a:pt x="260" y="98"/>
                    </a:lnTo>
                    <a:cubicBezTo>
                      <a:pt x="1" y="155"/>
                      <a:pt x="63" y="507"/>
                      <a:pt x="296" y="507"/>
                    </a:cubicBezTo>
                    <a:cubicBezTo>
                      <a:pt x="314" y="507"/>
                      <a:pt x="333" y="505"/>
                      <a:pt x="353" y="501"/>
                    </a:cubicBezTo>
                    <a:lnTo>
                      <a:pt x="663" y="408"/>
                    </a:lnTo>
                    <a:cubicBezTo>
                      <a:pt x="684" y="408"/>
                      <a:pt x="705" y="394"/>
                      <a:pt x="716" y="394"/>
                    </a:cubicBezTo>
                    <a:cubicBezTo>
                      <a:pt x="722" y="394"/>
                      <a:pt x="725" y="397"/>
                      <a:pt x="725" y="408"/>
                    </a:cubicBezTo>
                    <a:lnTo>
                      <a:pt x="725" y="439"/>
                    </a:lnTo>
                    <a:cubicBezTo>
                      <a:pt x="632" y="532"/>
                      <a:pt x="570" y="625"/>
                      <a:pt x="570" y="749"/>
                    </a:cubicBezTo>
                    <a:cubicBezTo>
                      <a:pt x="570" y="873"/>
                      <a:pt x="632" y="966"/>
                      <a:pt x="725" y="1059"/>
                    </a:cubicBezTo>
                    <a:cubicBezTo>
                      <a:pt x="725" y="1059"/>
                      <a:pt x="725" y="1090"/>
                      <a:pt x="725" y="1090"/>
                    </a:cubicBezTo>
                    <a:lnTo>
                      <a:pt x="663" y="1090"/>
                    </a:lnTo>
                    <a:lnTo>
                      <a:pt x="353" y="997"/>
                    </a:lnTo>
                    <a:cubicBezTo>
                      <a:pt x="337" y="992"/>
                      <a:pt x="320" y="989"/>
                      <a:pt x="303" y="989"/>
                    </a:cubicBezTo>
                    <a:cubicBezTo>
                      <a:pt x="220" y="989"/>
                      <a:pt x="131" y="1049"/>
                      <a:pt x="105" y="1152"/>
                    </a:cubicBezTo>
                    <a:cubicBezTo>
                      <a:pt x="74" y="1276"/>
                      <a:pt x="136" y="1369"/>
                      <a:pt x="260" y="1400"/>
                    </a:cubicBezTo>
                    <a:lnTo>
                      <a:pt x="570" y="1493"/>
                    </a:lnTo>
                    <a:lnTo>
                      <a:pt x="694" y="1493"/>
                    </a:lnTo>
                    <a:lnTo>
                      <a:pt x="694" y="1555"/>
                    </a:lnTo>
                    <a:cubicBezTo>
                      <a:pt x="1688" y="1465"/>
                      <a:pt x="1600" y="0"/>
                      <a:pt x="657" y="0"/>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1"/>
              <p:cNvSpPr/>
              <p:nvPr/>
            </p:nvSpPr>
            <p:spPr>
              <a:xfrm>
                <a:off x="1580253" y="3552839"/>
                <a:ext cx="32670" cy="21825"/>
              </a:xfrm>
              <a:custGeom>
                <a:avLst/>
                <a:gdLst/>
                <a:ahLst/>
                <a:cxnLst/>
                <a:rect l="l" t="t" r="r" b="b"/>
                <a:pathLst>
                  <a:path w="1211" h="809" extrusionOk="0">
                    <a:moveTo>
                      <a:pt x="569" y="0"/>
                    </a:moveTo>
                    <a:cubicBezTo>
                      <a:pt x="252" y="0"/>
                      <a:pt x="1" y="268"/>
                      <a:pt x="1" y="592"/>
                    </a:cubicBezTo>
                    <a:cubicBezTo>
                      <a:pt x="1" y="716"/>
                      <a:pt x="94" y="809"/>
                      <a:pt x="218" y="809"/>
                    </a:cubicBezTo>
                    <a:lnTo>
                      <a:pt x="249" y="809"/>
                    </a:lnTo>
                    <a:cubicBezTo>
                      <a:pt x="342" y="809"/>
                      <a:pt x="435" y="716"/>
                      <a:pt x="435" y="623"/>
                    </a:cubicBezTo>
                    <a:cubicBezTo>
                      <a:pt x="404" y="530"/>
                      <a:pt x="466" y="468"/>
                      <a:pt x="528" y="437"/>
                    </a:cubicBezTo>
                    <a:lnTo>
                      <a:pt x="621" y="437"/>
                    </a:lnTo>
                    <a:cubicBezTo>
                      <a:pt x="683" y="437"/>
                      <a:pt x="776" y="499"/>
                      <a:pt x="776" y="592"/>
                    </a:cubicBezTo>
                    <a:cubicBezTo>
                      <a:pt x="776" y="716"/>
                      <a:pt x="869" y="809"/>
                      <a:pt x="962" y="809"/>
                    </a:cubicBezTo>
                    <a:lnTo>
                      <a:pt x="993" y="778"/>
                    </a:lnTo>
                    <a:cubicBezTo>
                      <a:pt x="1117" y="778"/>
                      <a:pt x="1211" y="685"/>
                      <a:pt x="1211" y="592"/>
                    </a:cubicBezTo>
                    <a:cubicBezTo>
                      <a:pt x="1211" y="251"/>
                      <a:pt x="931" y="2"/>
                      <a:pt x="621" y="2"/>
                    </a:cubicBezTo>
                    <a:cubicBezTo>
                      <a:pt x="604" y="1"/>
                      <a:pt x="586" y="0"/>
                      <a:pt x="569" y="0"/>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41"/>
            <p:cNvGrpSpPr/>
            <p:nvPr/>
          </p:nvGrpSpPr>
          <p:grpSpPr>
            <a:xfrm>
              <a:off x="3367630" y="2887687"/>
              <a:ext cx="448073" cy="318951"/>
              <a:chOff x="3979443" y="1615962"/>
              <a:chExt cx="375743" cy="267509"/>
            </a:xfrm>
          </p:grpSpPr>
          <p:sp>
            <p:nvSpPr>
              <p:cNvPr id="727" name="Google Shape;727;p41"/>
              <p:cNvSpPr/>
              <p:nvPr/>
            </p:nvSpPr>
            <p:spPr>
              <a:xfrm>
                <a:off x="3979443" y="1695923"/>
                <a:ext cx="375743" cy="102191"/>
              </a:xfrm>
              <a:custGeom>
                <a:avLst/>
                <a:gdLst/>
                <a:ahLst/>
                <a:cxnLst/>
                <a:rect l="l" t="t" r="r" b="b"/>
                <a:pathLst>
                  <a:path w="13928" h="3788" extrusionOk="0">
                    <a:moveTo>
                      <a:pt x="12897" y="0"/>
                    </a:moveTo>
                    <a:cubicBezTo>
                      <a:pt x="12724" y="0"/>
                      <a:pt x="12546" y="43"/>
                      <a:pt x="12377" y="127"/>
                    </a:cubicBezTo>
                    <a:cubicBezTo>
                      <a:pt x="12284" y="158"/>
                      <a:pt x="12222" y="220"/>
                      <a:pt x="12129" y="313"/>
                    </a:cubicBezTo>
                    <a:cubicBezTo>
                      <a:pt x="11943" y="499"/>
                      <a:pt x="11663" y="623"/>
                      <a:pt x="11384" y="623"/>
                    </a:cubicBezTo>
                    <a:cubicBezTo>
                      <a:pt x="11167" y="623"/>
                      <a:pt x="10919" y="530"/>
                      <a:pt x="10733" y="375"/>
                    </a:cubicBezTo>
                    <a:lnTo>
                      <a:pt x="10671" y="313"/>
                    </a:lnTo>
                    <a:cubicBezTo>
                      <a:pt x="10469" y="112"/>
                      <a:pt x="10198" y="11"/>
                      <a:pt x="9926" y="11"/>
                    </a:cubicBezTo>
                    <a:cubicBezTo>
                      <a:pt x="9655" y="11"/>
                      <a:pt x="9383" y="112"/>
                      <a:pt x="9182" y="313"/>
                    </a:cubicBezTo>
                    <a:cubicBezTo>
                      <a:pt x="8980" y="515"/>
                      <a:pt x="8717" y="616"/>
                      <a:pt x="8449" y="616"/>
                    </a:cubicBezTo>
                    <a:cubicBezTo>
                      <a:pt x="8181" y="616"/>
                      <a:pt x="7910" y="515"/>
                      <a:pt x="7693" y="313"/>
                    </a:cubicBezTo>
                    <a:cubicBezTo>
                      <a:pt x="7507" y="127"/>
                      <a:pt x="7259" y="3"/>
                      <a:pt x="6980" y="3"/>
                    </a:cubicBezTo>
                    <a:cubicBezTo>
                      <a:pt x="6700" y="3"/>
                      <a:pt x="6421" y="127"/>
                      <a:pt x="6235" y="313"/>
                    </a:cubicBezTo>
                    <a:cubicBezTo>
                      <a:pt x="6033" y="515"/>
                      <a:pt x="5762" y="616"/>
                      <a:pt x="5491" y="616"/>
                    </a:cubicBezTo>
                    <a:cubicBezTo>
                      <a:pt x="5219" y="616"/>
                      <a:pt x="4948" y="515"/>
                      <a:pt x="4746" y="313"/>
                    </a:cubicBezTo>
                    <a:cubicBezTo>
                      <a:pt x="4653" y="189"/>
                      <a:pt x="4529" y="127"/>
                      <a:pt x="4374" y="65"/>
                    </a:cubicBezTo>
                    <a:cubicBezTo>
                      <a:pt x="4250" y="34"/>
                      <a:pt x="4126" y="3"/>
                      <a:pt x="4002" y="3"/>
                    </a:cubicBezTo>
                    <a:cubicBezTo>
                      <a:pt x="3722" y="3"/>
                      <a:pt x="3474" y="127"/>
                      <a:pt x="3288" y="313"/>
                    </a:cubicBezTo>
                    <a:cubicBezTo>
                      <a:pt x="3071" y="499"/>
                      <a:pt x="2823" y="623"/>
                      <a:pt x="2544" y="623"/>
                    </a:cubicBezTo>
                    <a:cubicBezTo>
                      <a:pt x="2265" y="623"/>
                      <a:pt x="1985" y="499"/>
                      <a:pt x="1799" y="313"/>
                    </a:cubicBezTo>
                    <a:cubicBezTo>
                      <a:pt x="1613" y="127"/>
                      <a:pt x="1334" y="3"/>
                      <a:pt x="1055" y="3"/>
                    </a:cubicBezTo>
                    <a:cubicBezTo>
                      <a:pt x="776" y="3"/>
                      <a:pt x="527" y="96"/>
                      <a:pt x="310" y="313"/>
                    </a:cubicBezTo>
                    <a:cubicBezTo>
                      <a:pt x="124" y="499"/>
                      <a:pt x="0" y="810"/>
                      <a:pt x="0" y="1089"/>
                    </a:cubicBezTo>
                    <a:lnTo>
                      <a:pt x="0" y="3787"/>
                    </a:lnTo>
                    <a:lnTo>
                      <a:pt x="13928" y="3787"/>
                    </a:lnTo>
                    <a:lnTo>
                      <a:pt x="13928" y="1089"/>
                    </a:lnTo>
                    <a:cubicBezTo>
                      <a:pt x="13928" y="934"/>
                      <a:pt x="13897" y="810"/>
                      <a:pt x="13835" y="654"/>
                    </a:cubicBezTo>
                    <a:lnTo>
                      <a:pt x="13866" y="654"/>
                    </a:lnTo>
                    <a:cubicBezTo>
                      <a:pt x="13804" y="530"/>
                      <a:pt x="13711" y="406"/>
                      <a:pt x="13618" y="313"/>
                    </a:cubicBezTo>
                    <a:cubicBezTo>
                      <a:pt x="13428" y="105"/>
                      <a:pt x="13169" y="0"/>
                      <a:pt x="12897" y="0"/>
                    </a:cubicBezTo>
                    <a:close/>
                  </a:path>
                </a:pathLst>
              </a:custGeom>
              <a:solidFill>
                <a:srgbClr val="AAC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1"/>
              <p:cNvSpPr/>
              <p:nvPr/>
            </p:nvSpPr>
            <p:spPr>
              <a:xfrm>
                <a:off x="3979443" y="1696004"/>
                <a:ext cx="118000" cy="102110"/>
              </a:xfrm>
              <a:custGeom>
                <a:avLst/>
                <a:gdLst/>
                <a:ahLst/>
                <a:cxnLst/>
                <a:rect l="l" t="t" r="r" b="b"/>
                <a:pathLst>
                  <a:path w="4374" h="3785" extrusionOk="0">
                    <a:moveTo>
                      <a:pt x="1055" y="0"/>
                    </a:moveTo>
                    <a:cubicBezTo>
                      <a:pt x="465" y="0"/>
                      <a:pt x="0" y="496"/>
                      <a:pt x="0" y="1086"/>
                    </a:cubicBezTo>
                    <a:lnTo>
                      <a:pt x="0" y="3784"/>
                    </a:lnTo>
                    <a:lnTo>
                      <a:pt x="3319" y="3784"/>
                    </a:lnTo>
                    <a:cubicBezTo>
                      <a:pt x="3319" y="3660"/>
                      <a:pt x="3350" y="3536"/>
                      <a:pt x="3350" y="3412"/>
                    </a:cubicBezTo>
                    <a:cubicBezTo>
                      <a:pt x="3412" y="2730"/>
                      <a:pt x="3567" y="2078"/>
                      <a:pt x="3785" y="1458"/>
                    </a:cubicBezTo>
                    <a:cubicBezTo>
                      <a:pt x="3971" y="993"/>
                      <a:pt x="4157" y="527"/>
                      <a:pt x="4374" y="93"/>
                    </a:cubicBezTo>
                    <a:cubicBezTo>
                      <a:pt x="4253" y="43"/>
                      <a:pt x="4125" y="18"/>
                      <a:pt x="3998" y="18"/>
                    </a:cubicBezTo>
                    <a:cubicBezTo>
                      <a:pt x="3735" y="18"/>
                      <a:pt x="3476" y="122"/>
                      <a:pt x="3288" y="310"/>
                    </a:cubicBezTo>
                    <a:cubicBezTo>
                      <a:pt x="3087" y="512"/>
                      <a:pt x="2815" y="613"/>
                      <a:pt x="2544" y="613"/>
                    </a:cubicBezTo>
                    <a:cubicBezTo>
                      <a:pt x="2272" y="613"/>
                      <a:pt x="2001" y="512"/>
                      <a:pt x="1799" y="310"/>
                    </a:cubicBezTo>
                    <a:cubicBezTo>
                      <a:pt x="1613" y="124"/>
                      <a:pt x="1334" y="0"/>
                      <a:pt x="1055" y="0"/>
                    </a:cubicBezTo>
                    <a:close/>
                  </a:path>
                </a:pathLst>
              </a:custGeom>
              <a:solidFill>
                <a:srgbClr val="8AB5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1"/>
              <p:cNvSpPr/>
              <p:nvPr/>
            </p:nvSpPr>
            <p:spPr>
              <a:xfrm>
                <a:off x="3988642" y="1621573"/>
                <a:ext cx="341454" cy="250189"/>
              </a:xfrm>
              <a:custGeom>
                <a:avLst/>
                <a:gdLst/>
                <a:ahLst/>
                <a:cxnLst/>
                <a:rect l="l" t="t" r="r" b="b"/>
                <a:pathLst>
                  <a:path w="12657" h="9274" extrusionOk="0">
                    <a:moveTo>
                      <a:pt x="9641" y="1"/>
                    </a:moveTo>
                    <a:cubicBezTo>
                      <a:pt x="9473" y="1"/>
                      <a:pt x="9330" y="37"/>
                      <a:pt x="9244" y="122"/>
                    </a:cubicBezTo>
                    <a:cubicBezTo>
                      <a:pt x="8996" y="371"/>
                      <a:pt x="9213" y="1270"/>
                      <a:pt x="9554" y="1611"/>
                    </a:cubicBezTo>
                    <a:cubicBezTo>
                      <a:pt x="9709" y="1766"/>
                      <a:pt x="9927" y="1860"/>
                      <a:pt x="10175" y="1860"/>
                    </a:cubicBezTo>
                    <a:cubicBezTo>
                      <a:pt x="10330" y="2232"/>
                      <a:pt x="10423" y="2666"/>
                      <a:pt x="10361" y="3100"/>
                    </a:cubicBezTo>
                    <a:cubicBezTo>
                      <a:pt x="10237" y="3814"/>
                      <a:pt x="9771" y="4434"/>
                      <a:pt x="9120" y="4744"/>
                    </a:cubicBezTo>
                    <a:cubicBezTo>
                      <a:pt x="8500" y="4961"/>
                      <a:pt x="7879" y="5054"/>
                      <a:pt x="7259" y="5054"/>
                    </a:cubicBezTo>
                    <a:lnTo>
                      <a:pt x="7073" y="5054"/>
                    </a:lnTo>
                    <a:cubicBezTo>
                      <a:pt x="6204" y="5054"/>
                      <a:pt x="5336" y="4837"/>
                      <a:pt x="4560" y="4465"/>
                    </a:cubicBezTo>
                    <a:cubicBezTo>
                      <a:pt x="4206" y="4300"/>
                      <a:pt x="3837" y="4222"/>
                      <a:pt x="3476" y="4222"/>
                    </a:cubicBezTo>
                    <a:cubicBezTo>
                      <a:pt x="2417" y="4222"/>
                      <a:pt x="1425" y="4890"/>
                      <a:pt x="1055" y="5954"/>
                    </a:cubicBezTo>
                    <a:cubicBezTo>
                      <a:pt x="1055" y="5954"/>
                      <a:pt x="0" y="9273"/>
                      <a:pt x="3630" y="9273"/>
                    </a:cubicBezTo>
                    <a:cubicBezTo>
                      <a:pt x="5739" y="8994"/>
                      <a:pt x="7879" y="8870"/>
                      <a:pt x="9989" y="8870"/>
                    </a:cubicBezTo>
                    <a:cubicBezTo>
                      <a:pt x="10888" y="8777"/>
                      <a:pt x="11229" y="7660"/>
                      <a:pt x="11664" y="6543"/>
                    </a:cubicBezTo>
                    <a:cubicBezTo>
                      <a:pt x="11664" y="6512"/>
                      <a:pt x="11788" y="6233"/>
                      <a:pt x="11788" y="6233"/>
                    </a:cubicBezTo>
                    <a:cubicBezTo>
                      <a:pt x="12222" y="5148"/>
                      <a:pt x="12315" y="3969"/>
                      <a:pt x="12036" y="2883"/>
                    </a:cubicBezTo>
                    <a:lnTo>
                      <a:pt x="12067" y="2852"/>
                    </a:lnTo>
                    <a:cubicBezTo>
                      <a:pt x="11974" y="2511"/>
                      <a:pt x="11819" y="2170"/>
                      <a:pt x="11664" y="1860"/>
                    </a:cubicBezTo>
                    <a:cubicBezTo>
                      <a:pt x="11850" y="1828"/>
                      <a:pt x="11974" y="1735"/>
                      <a:pt x="12098" y="1611"/>
                    </a:cubicBezTo>
                    <a:cubicBezTo>
                      <a:pt x="12439" y="1301"/>
                      <a:pt x="12656" y="402"/>
                      <a:pt x="12408" y="122"/>
                    </a:cubicBezTo>
                    <a:cubicBezTo>
                      <a:pt x="12333" y="38"/>
                      <a:pt x="12198" y="2"/>
                      <a:pt x="12039" y="2"/>
                    </a:cubicBezTo>
                    <a:cubicBezTo>
                      <a:pt x="11670" y="2"/>
                      <a:pt x="11167" y="195"/>
                      <a:pt x="10950" y="433"/>
                    </a:cubicBezTo>
                    <a:cubicBezTo>
                      <a:pt x="10919" y="433"/>
                      <a:pt x="10888" y="464"/>
                      <a:pt x="10857" y="526"/>
                    </a:cubicBezTo>
                    <a:cubicBezTo>
                      <a:pt x="10826" y="464"/>
                      <a:pt x="10795" y="433"/>
                      <a:pt x="10764" y="402"/>
                    </a:cubicBezTo>
                    <a:cubicBezTo>
                      <a:pt x="10527" y="186"/>
                      <a:pt x="10022" y="1"/>
                      <a:pt x="9641" y="1"/>
                    </a:cubicBezTo>
                    <a:close/>
                  </a:path>
                </a:pathLst>
              </a:custGeom>
              <a:solidFill>
                <a:srgbClr val="39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1"/>
              <p:cNvSpPr/>
              <p:nvPr/>
            </p:nvSpPr>
            <p:spPr>
              <a:xfrm>
                <a:off x="3988642" y="1736147"/>
                <a:ext cx="97928" cy="136452"/>
              </a:xfrm>
              <a:custGeom>
                <a:avLst/>
                <a:gdLst/>
                <a:ahLst/>
                <a:cxnLst/>
                <a:rect l="l" t="t" r="r" b="b"/>
                <a:pathLst>
                  <a:path w="3630" h="5058" extrusionOk="0">
                    <a:moveTo>
                      <a:pt x="3444" y="1"/>
                    </a:moveTo>
                    <a:cubicBezTo>
                      <a:pt x="2358" y="1"/>
                      <a:pt x="1396" y="714"/>
                      <a:pt x="1055" y="1738"/>
                    </a:cubicBezTo>
                    <a:cubicBezTo>
                      <a:pt x="1055" y="1738"/>
                      <a:pt x="0" y="5057"/>
                      <a:pt x="3630" y="5057"/>
                    </a:cubicBezTo>
                    <a:cubicBezTo>
                      <a:pt x="2668" y="3568"/>
                      <a:pt x="2885" y="1676"/>
                      <a:pt x="3444" y="1"/>
                    </a:cubicBezTo>
                    <a:close/>
                  </a:path>
                </a:pathLst>
              </a:custGeom>
              <a:solidFill>
                <a:srgbClr val="292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1"/>
              <p:cNvSpPr/>
              <p:nvPr/>
            </p:nvSpPr>
            <p:spPr>
              <a:xfrm>
                <a:off x="3979443" y="1780929"/>
                <a:ext cx="375743" cy="102541"/>
              </a:xfrm>
              <a:custGeom>
                <a:avLst/>
                <a:gdLst/>
                <a:ahLst/>
                <a:cxnLst/>
                <a:rect l="l" t="t" r="r" b="b"/>
                <a:pathLst>
                  <a:path w="13928" h="3801" extrusionOk="0">
                    <a:moveTo>
                      <a:pt x="1066" y="0"/>
                    </a:moveTo>
                    <a:cubicBezTo>
                      <a:pt x="799" y="0"/>
                      <a:pt x="527" y="109"/>
                      <a:pt x="310" y="326"/>
                    </a:cubicBezTo>
                    <a:lnTo>
                      <a:pt x="0" y="636"/>
                    </a:lnTo>
                    <a:lnTo>
                      <a:pt x="0" y="2529"/>
                    </a:lnTo>
                    <a:cubicBezTo>
                      <a:pt x="0" y="3242"/>
                      <a:pt x="558" y="3800"/>
                      <a:pt x="1272" y="3800"/>
                    </a:cubicBezTo>
                    <a:lnTo>
                      <a:pt x="12656" y="3800"/>
                    </a:lnTo>
                    <a:cubicBezTo>
                      <a:pt x="13369" y="3800"/>
                      <a:pt x="13928" y="3242"/>
                      <a:pt x="13928" y="2529"/>
                    </a:cubicBezTo>
                    <a:lnTo>
                      <a:pt x="13928" y="636"/>
                    </a:lnTo>
                    <a:lnTo>
                      <a:pt x="13618" y="326"/>
                    </a:lnTo>
                    <a:cubicBezTo>
                      <a:pt x="13416" y="109"/>
                      <a:pt x="13152" y="0"/>
                      <a:pt x="12885" y="0"/>
                    </a:cubicBezTo>
                    <a:cubicBezTo>
                      <a:pt x="12617" y="0"/>
                      <a:pt x="12346" y="109"/>
                      <a:pt x="12129" y="326"/>
                    </a:cubicBezTo>
                    <a:cubicBezTo>
                      <a:pt x="11927" y="528"/>
                      <a:pt x="11663" y="629"/>
                      <a:pt x="11400" y="629"/>
                    </a:cubicBezTo>
                    <a:cubicBezTo>
                      <a:pt x="11136" y="629"/>
                      <a:pt x="10872" y="528"/>
                      <a:pt x="10671" y="326"/>
                    </a:cubicBezTo>
                    <a:cubicBezTo>
                      <a:pt x="10469" y="109"/>
                      <a:pt x="10198" y="0"/>
                      <a:pt x="9926" y="0"/>
                    </a:cubicBezTo>
                    <a:cubicBezTo>
                      <a:pt x="9655" y="0"/>
                      <a:pt x="9383" y="109"/>
                      <a:pt x="9182" y="326"/>
                    </a:cubicBezTo>
                    <a:cubicBezTo>
                      <a:pt x="8980" y="528"/>
                      <a:pt x="8717" y="629"/>
                      <a:pt x="8453" y="629"/>
                    </a:cubicBezTo>
                    <a:cubicBezTo>
                      <a:pt x="8189" y="629"/>
                      <a:pt x="7926" y="528"/>
                      <a:pt x="7724" y="326"/>
                    </a:cubicBezTo>
                    <a:cubicBezTo>
                      <a:pt x="7507" y="109"/>
                      <a:pt x="7235" y="0"/>
                      <a:pt x="6968" y="0"/>
                    </a:cubicBezTo>
                    <a:cubicBezTo>
                      <a:pt x="6700" y="0"/>
                      <a:pt x="6437" y="109"/>
                      <a:pt x="6235" y="326"/>
                    </a:cubicBezTo>
                    <a:cubicBezTo>
                      <a:pt x="6033" y="528"/>
                      <a:pt x="5770" y="629"/>
                      <a:pt x="5502" y="629"/>
                    </a:cubicBezTo>
                    <a:cubicBezTo>
                      <a:pt x="5235" y="629"/>
                      <a:pt x="4963" y="528"/>
                      <a:pt x="4746" y="326"/>
                    </a:cubicBezTo>
                    <a:cubicBezTo>
                      <a:pt x="4544" y="109"/>
                      <a:pt x="4281" y="0"/>
                      <a:pt x="4017" y="0"/>
                    </a:cubicBezTo>
                    <a:cubicBezTo>
                      <a:pt x="3753" y="0"/>
                      <a:pt x="3490" y="109"/>
                      <a:pt x="3288" y="326"/>
                    </a:cubicBezTo>
                    <a:cubicBezTo>
                      <a:pt x="3087" y="528"/>
                      <a:pt x="2815" y="629"/>
                      <a:pt x="2544" y="629"/>
                    </a:cubicBezTo>
                    <a:cubicBezTo>
                      <a:pt x="2272" y="629"/>
                      <a:pt x="2001" y="528"/>
                      <a:pt x="1799" y="326"/>
                    </a:cubicBezTo>
                    <a:cubicBezTo>
                      <a:pt x="1598" y="109"/>
                      <a:pt x="1334" y="0"/>
                      <a:pt x="1066" y="0"/>
                    </a:cubicBezTo>
                    <a:close/>
                  </a:path>
                </a:pathLst>
              </a:custGeom>
              <a:solidFill>
                <a:srgbClr val="8AB5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1"/>
              <p:cNvSpPr/>
              <p:nvPr/>
            </p:nvSpPr>
            <p:spPr>
              <a:xfrm>
                <a:off x="3979443" y="1780929"/>
                <a:ext cx="116327" cy="102541"/>
              </a:xfrm>
              <a:custGeom>
                <a:avLst/>
                <a:gdLst/>
                <a:ahLst/>
                <a:cxnLst/>
                <a:rect l="l" t="t" r="r" b="b"/>
                <a:pathLst>
                  <a:path w="4312" h="3801" extrusionOk="0">
                    <a:moveTo>
                      <a:pt x="1066" y="0"/>
                    </a:moveTo>
                    <a:cubicBezTo>
                      <a:pt x="799" y="0"/>
                      <a:pt x="527" y="109"/>
                      <a:pt x="310" y="326"/>
                    </a:cubicBezTo>
                    <a:lnTo>
                      <a:pt x="0" y="636"/>
                    </a:lnTo>
                    <a:lnTo>
                      <a:pt x="0" y="2529"/>
                    </a:lnTo>
                    <a:cubicBezTo>
                      <a:pt x="0" y="3242"/>
                      <a:pt x="558" y="3800"/>
                      <a:pt x="1272" y="3800"/>
                    </a:cubicBezTo>
                    <a:lnTo>
                      <a:pt x="4312" y="3800"/>
                    </a:lnTo>
                    <a:cubicBezTo>
                      <a:pt x="3505" y="2808"/>
                      <a:pt x="3133" y="1505"/>
                      <a:pt x="3350" y="233"/>
                    </a:cubicBezTo>
                    <a:lnTo>
                      <a:pt x="3350" y="233"/>
                    </a:lnTo>
                    <a:lnTo>
                      <a:pt x="3288" y="326"/>
                    </a:lnTo>
                    <a:cubicBezTo>
                      <a:pt x="3087" y="528"/>
                      <a:pt x="2815" y="629"/>
                      <a:pt x="2544" y="629"/>
                    </a:cubicBezTo>
                    <a:cubicBezTo>
                      <a:pt x="2272" y="629"/>
                      <a:pt x="2001" y="528"/>
                      <a:pt x="1799" y="326"/>
                    </a:cubicBezTo>
                    <a:cubicBezTo>
                      <a:pt x="1598" y="109"/>
                      <a:pt x="1334" y="0"/>
                      <a:pt x="1066" y="0"/>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1"/>
              <p:cNvSpPr/>
              <p:nvPr/>
            </p:nvSpPr>
            <p:spPr>
              <a:xfrm>
                <a:off x="4050852" y="1638920"/>
                <a:ext cx="31537" cy="40358"/>
              </a:xfrm>
              <a:custGeom>
                <a:avLst/>
                <a:gdLst/>
                <a:ahLst/>
                <a:cxnLst/>
                <a:rect l="l" t="t" r="r" b="b"/>
                <a:pathLst>
                  <a:path w="1169" h="1496" extrusionOk="0">
                    <a:moveTo>
                      <a:pt x="315" y="1"/>
                    </a:moveTo>
                    <a:cubicBezTo>
                      <a:pt x="138" y="1"/>
                      <a:pt x="0" y="281"/>
                      <a:pt x="207" y="410"/>
                    </a:cubicBezTo>
                    <a:cubicBezTo>
                      <a:pt x="517" y="596"/>
                      <a:pt x="703" y="906"/>
                      <a:pt x="734" y="1279"/>
                    </a:cubicBezTo>
                    <a:cubicBezTo>
                      <a:pt x="734" y="1403"/>
                      <a:pt x="827" y="1496"/>
                      <a:pt x="951" y="1496"/>
                    </a:cubicBezTo>
                    <a:cubicBezTo>
                      <a:pt x="1075" y="1496"/>
                      <a:pt x="1169" y="1403"/>
                      <a:pt x="1169" y="1279"/>
                    </a:cubicBezTo>
                    <a:cubicBezTo>
                      <a:pt x="1138" y="782"/>
                      <a:pt x="858" y="317"/>
                      <a:pt x="424" y="38"/>
                    </a:cubicBezTo>
                    <a:cubicBezTo>
                      <a:pt x="388" y="12"/>
                      <a:pt x="351" y="1"/>
                      <a:pt x="315" y="1"/>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1"/>
              <p:cNvSpPr/>
              <p:nvPr/>
            </p:nvSpPr>
            <p:spPr>
              <a:xfrm>
                <a:off x="4093234" y="1638920"/>
                <a:ext cx="31564" cy="40358"/>
              </a:xfrm>
              <a:custGeom>
                <a:avLst/>
                <a:gdLst/>
                <a:ahLst/>
                <a:cxnLst/>
                <a:rect l="l" t="t" r="r" b="b"/>
                <a:pathLst>
                  <a:path w="1170" h="1496" extrusionOk="0">
                    <a:moveTo>
                      <a:pt x="854" y="1"/>
                    </a:moveTo>
                    <a:cubicBezTo>
                      <a:pt x="818" y="1"/>
                      <a:pt x="781" y="12"/>
                      <a:pt x="745" y="38"/>
                    </a:cubicBezTo>
                    <a:cubicBezTo>
                      <a:pt x="311" y="317"/>
                      <a:pt x="32" y="782"/>
                      <a:pt x="1" y="1279"/>
                    </a:cubicBezTo>
                    <a:cubicBezTo>
                      <a:pt x="1" y="1403"/>
                      <a:pt x="94" y="1496"/>
                      <a:pt x="218" y="1496"/>
                    </a:cubicBezTo>
                    <a:cubicBezTo>
                      <a:pt x="342" y="1496"/>
                      <a:pt x="435" y="1403"/>
                      <a:pt x="435" y="1279"/>
                    </a:cubicBezTo>
                    <a:cubicBezTo>
                      <a:pt x="466" y="906"/>
                      <a:pt x="652" y="596"/>
                      <a:pt x="962" y="410"/>
                    </a:cubicBezTo>
                    <a:cubicBezTo>
                      <a:pt x="1169" y="281"/>
                      <a:pt x="1031" y="1"/>
                      <a:pt x="854" y="1"/>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1"/>
              <p:cNvSpPr/>
              <p:nvPr/>
            </p:nvSpPr>
            <p:spPr>
              <a:xfrm>
                <a:off x="4082362" y="1615962"/>
                <a:ext cx="12572" cy="35718"/>
              </a:xfrm>
              <a:custGeom>
                <a:avLst/>
                <a:gdLst/>
                <a:ahLst/>
                <a:cxnLst/>
                <a:rect l="l" t="t" r="r" b="b"/>
                <a:pathLst>
                  <a:path w="466" h="1324" extrusionOk="0">
                    <a:moveTo>
                      <a:pt x="241" y="1"/>
                    </a:moveTo>
                    <a:cubicBezTo>
                      <a:pt x="211" y="1"/>
                      <a:pt x="182" y="7"/>
                      <a:pt x="156" y="20"/>
                    </a:cubicBezTo>
                    <a:cubicBezTo>
                      <a:pt x="63" y="51"/>
                      <a:pt x="1" y="113"/>
                      <a:pt x="32" y="206"/>
                    </a:cubicBezTo>
                    <a:lnTo>
                      <a:pt x="32" y="1106"/>
                    </a:lnTo>
                    <a:cubicBezTo>
                      <a:pt x="32" y="1199"/>
                      <a:pt x="125" y="1292"/>
                      <a:pt x="218" y="1323"/>
                    </a:cubicBezTo>
                    <a:lnTo>
                      <a:pt x="249" y="1323"/>
                    </a:lnTo>
                    <a:cubicBezTo>
                      <a:pt x="342" y="1323"/>
                      <a:pt x="466" y="1230"/>
                      <a:pt x="466" y="1106"/>
                    </a:cubicBezTo>
                    <a:lnTo>
                      <a:pt x="466" y="206"/>
                    </a:lnTo>
                    <a:cubicBezTo>
                      <a:pt x="466" y="84"/>
                      <a:pt x="351" y="1"/>
                      <a:pt x="241" y="1"/>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1"/>
              <p:cNvSpPr/>
              <p:nvPr/>
            </p:nvSpPr>
            <p:spPr>
              <a:xfrm>
                <a:off x="4084871" y="1830082"/>
                <a:ext cx="44378" cy="35799"/>
              </a:xfrm>
              <a:custGeom>
                <a:avLst/>
                <a:gdLst/>
                <a:ahLst/>
                <a:cxnLst/>
                <a:rect l="l" t="t" r="r" b="b"/>
                <a:pathLst>
                  <a:path w="1645" h="1327" extrusionOk="0">
                    <a:moveTo>
                      <a:pt x="834" y="1"/>
                    </a:moveTo>
                    <a:cubicBezTo>
                      <a:pt x="474" y="1"/>
                      <a:pt x="109" y="226"/>
                      <a:pt x="1" y="676"/>
                    </a:cubicBezTo>
                    <a:cubicBezTo>
                      <a:pt x="109" y="1110"/>
                      <a:pt x="474" y="1327"/>
                      <a:pt x="834" y="1327"/>
                    </a:cubicBezTo>
                    <a:cubicBezTo>
                      <a:pt x="1195" y="1327"/>
                      <a:pt x="1552" y="1110"/>
                      <a:pt x="1645" y="676"/>
                    </a:cubicBezTo>
                    <a:cubicBezTo>
                      <a:pt x="1552" y="226"/>
                      <a:pt x="1195" y="1"/>
                      <a:pt x="8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1"/>
              <p:cNvSpPr/>
              <p:nvPr/>
            </p:nvSpPr>
            <p:spPr>
              <a:xfrm>
                <a:off x="4206216" y="1830082"/>
                <a:ext cx="44378" cy="35799"/>
              </a:xfrm>
              <a:custGeom>
                <a:avLst/>
                <a:gdLst/>
                <a:ahLst/>
                <a:cxnLst/>
                <a:rect l="l" t="t" r="r" b="b"/>
                <a:pathLst>
                  <a:path w="1645" h="1327" extrusionOk="0">
                    <a:moveTo>
                      <a:pt x="811" y="1"/>
                    </a:moveTo>
                    <a:cubicBezTo>
                      <a:pt x="450" y="1"/>
                      <a:pt x="93" y="226"/>
                      <a:pt x="0" y="676"/>
                    </a:cubicBezTo>
                    <a:cubicBezTo>
                      <a:pt x="93" y="1110"/>
                      <a:pt x="450" y="1327"/>
                      <a:pt x="811" y="1327"/>
                    </a:cubicBezTo>
                    <a:cubicBezTo>
                      <a:pt x="1171" y="1327"/>
                      <a:pt x="1536" y="1110"/>
                      <a:pt x="1644" y="676"/>
                    </a:cubicBezTo>
                    <a:cubicBezTo>
                      <a:pt x="1536" y="226"/>
                      <a:pt x="1171" y="1"/>
                      <a:pt x="8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1"/>
              <p:cNvSpPr/>
              <p:nvPr/>
            </p:nvSpPr>
            <p:spPr>
              <a:xfrm>
                <a:off x="4115005" y="1815973"/>
                <a:ext cx="11735" cy="21474"/>
              </a:xfrm>
              <a:custGeom>
                <a:avLst/>
                <a:gdLst/>
                <a:ahLst/>
                <a:cxnLst/>
                <a:rect l="l" t="t" r="r" b="b"/>
                <a:pathLst>
                  <a:path w="435" h="796" extrusionOk="0">
                    <a:moveTo>
                      <a:pt x="208" y="1"/>
                    </a:moveTo>
                    <a:cubicBezTo>
                      <a:pt x="179" y="1"/>
                      <a:pt x="150" y="7"/>
                      <a:pt x="124" y="20"/>
                    </a:cubicBezTo>
                    <a:cubicBezTo>
                      <a:pt x="31" y="51"/>
                      <a:pt x="0" y="144"/>
                      <a:pt x="0" y="237"/>
                    </a:cubicBezTo>
                    <a:lnTo>
                      <a:pt x="0" y="578"/>
                    </a:lnTo>
                    <a:cubicBezTo>
                      <a:pt x="0" y="702"/>
                      <a:pt x="93" y="795"/>
                      <a:pt x="217" y="795"/>
                    </a:cubicBezTo>
                    <a:cubicBezTo>
                      <a:pt x="310" y="795"/>
                      <a:pt x="435" y="702"/>
                      <a:pt x="435" y="578"/>
                    </a:cubicBezTo>
                    <a:lnTo>
                      <a:pt x="435" y="237"/>
                    </a:lnTo>
                    <a:cubicBezTo>
                      <a:pt x="435" y="90"/>
                      <a:pt x="318" y="1"/>
                      <a:pt x="20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1"/>
              <p:cNvSpPr/>
              <p:nvPr/>
            </p:nvSpPr>
            <p:spPr>
              <a:xfrm>
                <a:off x="4208725" y="1816081"/>
                <a:ext cx="11735" cy="21366"/>
              </a:xfrm>
              <a:custGeom>
                <a:avLst/>
                <a:gdLst/>
                <a:ahLst/>
                <a:cxnLst/>
                <a:rect l="l" t="t" r="r" b="b"/>
                <a:pathLst>
                  <a:path w="435" h="792" extrusionOk="0">
                    <a:moveTo>
                      <a:pt x="218" y="0"/>
                    </a:moveTo>
                    <a:cubicBezTo>
                      <a:pt x="109" y="0"/>
                      <a:pt x="0" y="78"/>
                      <a:pt x="0" y="233"/>
                    </a:cubicBezTo>
                    <a:lnTo>
                      <a:pt x="0" y="574"/>
                    </a:lnTo>
                    <a:cubicBezTo>
                      <a:pt x="0" y="698"/>
                      <a:pt x="94" y="791"/>
                      <a:pt x="218" y="791"/>
                    </a:cubicBezTo>
                    <a:cubicBezTo>
                      <a:pt x="342" y="791"/>
                      <a:pt x="435" y="698"/>
                      <a:pt x="435" y="574"/>
                    </a:cubicBezTo>
                    <a:lnTo>
                      <a:pt x="435" y="233"/>
                    </a:lnTo>
                    <a:cubicBezTo>
                      <a:pt x="435" y="78"/>
                      <a:pt x="326" y="0"/>
                      <a:pt x="218"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1"/>
              <p:cNvSpPr/>
              <p:nvPr/>
            </p:nvSpPr>
            <p:spPr>
              <a:xfrm>
                <a:off x="4147243" y="1825253"/>
                <a:ext cx="38902" cy="17212"/>
              </a:xfrm>
              <a:custGeom>
                <a:avLst/>
                <a:gdLst/>
                <a:ahLst/>
                <a:cxnLst/>
                <a:rect l="l" t="t" r="r" b="b"/>
                <a:pathLst>
                  <a:path w="1442" h="638" extrusionOk="0">
                    <a:moveTo>
                      <a:pt x="293" y="1"/>
                    </a:moveTo>
                    <a:cubicBezTo>
                      <a:pt x="137" y="1"/>
                      <a:pt x="1" y="197"/>
                      <a:pt x="139" y="358"/>
                    </a:cubicBezTo>
                    <a:cubicBezTo>
                      <a:pt x="294" y="513"/>
                      <a:pt x="511" y="637"/>
                      <a:pt x="760" y="637"/>
                    </a:cubicBezTo>
                    <a:cubicBezTo>
                      <a:pt x="977" y="637"/>
                      <a:pt x="1225" y="513"/>
                      <a:pt x="1380" y="358"/>
                    </a:cubicBezTo>
                    <a:cubicBezTo>
                      <a:pt x="1442" y="265"/>
                      <a:pt x="1442" y="141"/>
                      <a:pt x="1349" y="48"/>
                    </a:cubicBezTo>
                    <a:cubicBezTo>
                      <a:pt x="1307" y="20"/>
                      <a:pt x="1259" y="5"/>
                      <a:pt x="1210" y="5"/>
                    </a:cubicBezTo>
                    <a:cubicBezTo>
                      <a:pt x="1151" y="5"/>
                      <a:pt x="1090" y="28"/>
                      <a:pt x="1039" y="79"/>
                    </a:cubicBezTo>
                    <a:cubicBezTo>
                      <a:pt x="977" y="172"/>
                      <a:pt x="884" y="203"/>
                      <a:pt x="760" y="203"/>
                    </a:cubicBezTo>
                    <a:cubicBezTo>
                      <a:pt x="635" y="203"/>
                      <a:pt x="511" y="172"/>
                      <a:pt x="449" y="79"/>
                    </a:cubicBezTo>
                    <a:cubicBezTo>
                      <a:pt x="402" y="24"/>
                      <a:pt x="346" y="1"/>
                      <a:pt x="29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41"/>
            <p:cNvGrpSpPr/>
            <p:nvPr/>
          </p:nvGrpSpPr>
          <p:grpSpPr>
            <a:xfrm>
              <a:off x="1471829" y="2837328"/>
              <a:ext cx="424466" cy="419669"/>
              <a:chOff x="2350973" y="1562951"/>
              <a:chExt cx="378279" cy="374070"/>
            </a:xfrm>
          </p:grpSpPr>
          <p:sp>
            <p:nvSpPr>
              <p:cNvPr id="742" name="Google Shape;742;p41"/>
              <p:cNvSpPr/>
              <p:nvPr/>
            </p:nvSpPr>
            <p:spPr>
              <a:xfrm>
                <a:off x="2350973" y="1562951"/>
                <a:ext cx="378279" cy="170714"/>
              </a:xfrm>
              <a:custGeom>
                <a:avLst/>
                <a:gdLst/>
                <a:ahLst/>
                <a:cxnLst/>
                <a:rect l="l" t="t" r="r" b="b"/>
                <a:pathLst>
                  <a:path w="14022" h="6328" extrusionOk="0">
                    <a:moveTo>
                      <a:pt x="1117" y="0"/>
                    </a:moveTo>
                    <a:cubicBezTo>
                      <a:pt x="838" y="0"/>
                      <a:pt x="559" y="124"/>
                      <a:pt x="373" y="310"/>
                    </a:cubicBezTo>
                    <a:lnTo>
                      <a:pt x="63" y="620"/>
                    </a:lnTo>
                    <a:lnTo>
                      <a:pt x="63" y="4901"/>
                    </a:lnTo>
                    <a:cubicBezTo>
                      <a:pt x="1" y="5645"/>
                      <a:pt x="590" y="6266"/>
                      <a:pt x="1303" y="6328"/>
                    </a:cubicBezTo>
                    <a:lnTo>
                      <a:pt x="12718" y="6328"/>
                    </a:lnTo>
                    <a:cubicBezTo>
                      <a:pt x="13432" y="6266"/>
                      <a:pt x="14021" y="5645"/>
                      <a:pt x="13990" y="4932"/>
                    </a:cubicBezTo>
                    <a:lnTo>
                      <a:pt x="13990" y="620"/>
                    </a:lnTo>
                    <a:lnTo>
                      <a:pt x="13649" y="310"/>
                    </a:lnTo>
                    <a:cubicBezTo>
                      <a:pt x="13447" y="109"/>
                      <a:pt x="13184" y="8"/>
                      <a:pt x="12920" y="8"/>
                    </a:cubicBezTo>
                    <a:cubicBezTo>
                      <a:pt x="12656" y="8"/>
                      <a:pt x="12393" y="109"/>
                      <a:pt x="12191" y="310"/>
                    </a:cubicBezTo>
                    <a:cubicBezTo>
                      <a:pt x="11974" y="496"/>
                      <a:pt x="11726" y="620"/>
                      <a:pt x="11447" y="620"/>
                    </a:cubicBezTo>
                    <a:cubicBezTo>
                      <a:pt x="11168" y="620"/>
                      <a:pt x="10888" y="496"/>
                      <a:pt x="10702" y="310"/>
                    </a:cubicBezTo>
                    <a:cubicBezTo>
                      <a:pt x="10516" y="124"/>
                      <a:pt x="10237" y="0"/>
                      <a:pt x="9958" y="0"/>
                    </a:cubicBezTo>
                    <a:cubicBezTo>
                      <a:pt x="9679" y="0"/>
                      <a:pt x="9430" y="124"/>
                      <a:pt x="9213" y="310"/>
                    </a:cubicBezTo>
                    <a:cubicBezTo>
                      <a:pt x="9027" y="496"/>
                      <a:pt x="8779" y="620"/>
                      <a:pt x="8500" y="620"/>
                    </a:cubicBezTo>
                    <a:cubicBezTo>
                      <a:pt x="8221" y="620"/>
                      <a:pt x="7941" y="496"/>
                      <a:pt x="7755" y="310"/>
                    </a:cubicBezTo>
                    <a:cubicBezTo>
                      <a:pt x="7569" y="124"/>
                      <a:pt x="7290" y="0"/>
                      <a:pt x="7011" y="0"/>
                    </a:cubicBezTo>
                    <a:cubicBezTo>
                      <a:pt x="6732" y="0"/>
                      <a:pt x="6484" y="124"/>
                      <a:pt x="6266" y="310"/>
                    </a:cubicBezTo>
                    <a:cubicBezTo>
                      <a:pt x="6080" y="496"/>
                      <a:pt x="5801" y="620"/>
                      <a:pt x="5522" y="620"/>
                    </a:cubicBezTo>
                    <a:cubicBezTo>
                      <a:pt x="5243" y="620"/>
                      <a:pt x="4995" y="496"/>
                      <a:pt x="4809" y="310"/>
                    </a:cubicBezTo>
                    <a:cubicBezTo>
                      <a:pt x="4591" y="109"/>
                      <a:pt x="4320" y="8"/>
                      <a:pt x="4052" y="8"/>
                    </a:cubicBezTo>
                    <a:cubicBezTo>
                      <a:pt x="3785" y="8"/>
                      <a:pt x="3521" y="109"/>
                      <a:pt x="3320" y="310"/>
                    </a:cubicBezTo>
                    <a:cubicBezTo>
                      <a:pt x="3289" y="341"/>
                      <a:pt x="3227" y="403"/>
                      <a:pt x="3165" y="434"/>
                    </a:cubicBezTo>
                    <a:cubicBezTo>
                      <a:pt x="2978" y="558"/>
                      <a:pt x="2792" y="620"/>
                      <a:pt x="2575" y="620"/>
                    </a:cubicBezTo>
                    <a:cubicBezTo>
                      <a:pt x="2296" y="620"/>
                      <a:pt x="2048" y="496"/>
                      <a:pt x="1831" y="310"/>
                    </a:cubicBezTo>
                    <a:cubicBezTo>
                      <a:pt x="1645" y="124"/>
                      <a:pt x="1396" y="0"/>
                      <a:pt x="1117" y="0"/>
                    </a:cubicBezTo>
                    <a:close/>
                  </a:path>
                </a:pathLst>
              </a:custGeom>
              <a:solidFill>
                <a:srgbClr val="AAC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1"/>
              <p:cNvSpPr/>
              <p:nvPr/>
            </p:nvSpPr>
            <p:spPr>
              <a:xfrm>
                <a:off x="2350973" y="1562951"/>
                <a:ext cx="85384" cy="170714"/>
              </a:xfrm>
              <a:custGeom>
                <a:avLst/>
                <a:gdLst/>
                <a:ahLst/>
                <a:cxnLst/>
                <a:rect l="l" t="t" r="r" b="b"/>
                <a:pathLst>
                  <a:path w="3165" h="6328" extrusionOk="0">
                    <a:moveTo>
                      <a:pt x="1117" y="0"/>
                    </a:moveTo>
                    <a:cubicBezTo>
                      <a:pt x="838" y="0"/>
                      <a:pt x="559" y="124"/>
                      <a:pt x="373" y="310"/>
                    </a:cubicBezTo>
                    <a:lnTo>
                      <a:pt x="63" y="620"/>
                    </a:lnTo>
                    <a:lnTo>
                      <a:pt x="63" y="4901"/>
                    </a:lnTo>
                    <a:cubicBezTo>
                      <a:pt x="1" y="5645"/>
                      <a:pt x="590" y="6266"/>
                      <a:pt x="1303" y="6328"/>
                    </a:cubicBezTo>
                    <a:lnTo>
                      <a:pt x="2389" y="6328"/>
                    </a:lnTo>
                    <a:cubicBezTo>
                      <a:pt x="2234" y="4312"/>
                      <a:pt x="2513" y="2326"/>
                      <a:pt x="3165" y="434"/>
                    </a:cubicBezTo>
                    <a:lnTo>
                      <a:pt x="3165" y="434"/>
                    </a:lnTo>
                    <a:cubicBezTo>
                      <a:pt x="2978" y="558"/>
                      <a:pt x="2792" y="620"/>
                      <a:pt x="2575" y="620"/>
                    </a:cubicBezTo>
                    <a:cubicBezTo>
                      <a:pt x="2296" y="620"/>
                      <a:pt x="2048" y="496"/>
                      <a:pt x="1831" y="310"/>
                    </a:cubicBezTo>
                    <a:cubicBezTo>
                      <a:pt x="1645" y="124"/>
                      <a:pt x="1396" y="0"/>
                      <a:pt x="1117" y="0"/>
                    </a:cubicBezTo>
                    <a:close/>
                  </a:path>
                </a:pathLst>
              </a:custGeom>
              <a:solidFill>
                <a:srgbClr val="8AB5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1"/>
              <p:cNvSpPr/>
              <p:nvPr/>
            </p:nvSpPr>
            <p:spPr>
              <a:xfrm>
                <a:off x="2350973" y="1688450"/>
                <a:ext cx="378279" cy="179940"/>
              </a:xfrm>
              <a:custGeom>
                <a:avLst/>
                <a:gdLst/>
                <a:ahLst/>
                <a:cxnLst/>
                <a:rect l="l" t="t" r="r" b="b"/>
                <a:pathLst>
                  <a:path w="14022" h="6670" extrusionOk="0">
                    <a:moveTo>
                      <a:pt x="1117" y="1"/>
                    </a:moveTo>
                    <a:cubicBezTo>
                      <a:pt x="838" y="1"/>
                      <a:pt x="559" y="94"/>
                      <a:pt x="373" y="311"/>
                    </a:cubicBezTo>
                    <a:lnTo>
                      <a:pt x="63" y="621"/>
                    </a:lnTo>
                    <a:lnTo>
                      <a:pt x="63" y="5274"/>
                    </a:lnTo>
                    <a:cubicBezTo>
                      <a:pt x="1" y="6019"/>
                      <a:pt x="590" y="6639"/>
                      <a:pt x="1303" y="6670"/>
                    </a:cubicBezTo>
                    <a:lnTo>
                      <a:pt x="12718" y="6670"/>
                    </a:lnTo>
                    <a:cubicBezTo>
                      <a:pt x="13432" y="6639"/>
                      <a:pt x="14021" y="6019"/>
                      <a:pt x="13990" y="5274"/>
                    </a:cubicBezTo>
                    <a:lnTo>
                      <a:pt x="13990" y="621"/>
                    </a:lnTo>
                    <a:lnTo>
                      <a:pt x="13649" y="311"/>
                    </a:lnTo>
                    <a:cubicBezTo>
                      <a:pt x="13447" y="109"/>
                      <a:pt x="13184" y="9"/>
                      <a:pt x="12920" y="9"/>
                    </a:cubicBezTo>
                    <a:cubicBezTo>
                      <a:pt x="12656" y="9"/>
                      <a:pt x="12393" y="109"/>
                      <a:pt x="12191" y="311"/>
                    </a:cubicBezTo>
                    <a:cubicBezTo>
                      <a:pt x="11974" y="497"/>
                      <a:pt x="11726" y="621"/>
                      <a:pt x="11447" y="621"/>
                    </a:cubicBezTo>
                    <a:cubicBezTo>
                      <a:pt x="11168" y="621"/>
                      <a:pt x="10888" y="497"/>
                      <a:pt x="10702" y="311"/>
                    </a:cubicBezTo>
                    <a:cubicBezTo>
                      <a:pt x="10516" y="94"/>
                      <a:pt x="10237" y="1"/>
                      <a:pt x="9958" y="1"/>
                    </a:cubicBezTo>
                    <a:cubicBezTo>
                      <a:pt x="9679" y="1"/>
                      <a:pt x="9430" y="94"/>
                      <a:pt x="9213" y="311"/>
                    </a:cubicBezTo>
                    <a:cubicBezTo>
                      <a:pt x="9012" y="513"/>
                      <a:pt x="8748" y="614"/>
                      <a:pt x="8484" y="614"/>
                    </a:cubicBezTo>
                    <a:cubicBezTo>
                      <a:pt x="8221" y="614"/>
                      <a:pt x="7957" y="513"/>
                      <a:pt x="7755" y="311"/>
                    </a:cubicBezTo>
                    <a:cubicBezTo>
                      <a:pt x="7569" y="94"/>
                      <a:pt x="7290" y="1"/>
                      <a:pt x="7011" y="1"/>
                    </a:cubicBezTo>
                    <a:cubicBezTo>
                      <a:pt x="6732" y="1"/>
                      <a:pt x="6484" y="94"/>
                      <a:pt x="6266" y="311"/>
                    </a:cubicBezTo>
                    <a:cubicBezTo>
                      <a:pt x="6065" y="513"/>
                      <a:pt x="5801" y="614"/>
                      <a:pt x="5537" y="614"/>
                    </a:cubicBezTo>
                    <a:cubicBezTo>
                      <a:pt x="5274" y="614"/>
                      <a:pt x="5010" y="513"/>
                      <a:pt x="4809" y="311"/>
                    </a:cubicBezTo>
                    <a:cubicBezTo>
                      <a:pt x="4591" y="109"/>
                      <a:pt x="4320" y="9"/>
                      <a:pt x="4052" y="9"/>
                    </a:cubicBezTo>
                    <a:cubicBezTo>
                      <a:pt x="3785" y="9"/>
                      <a:pt x="3521" y="109"/>
                      <a:pt x="3320" y="311"/>
                    </a:cubicBezTo>
                    <a:cubicBezTo>
                      <a:pt x="3133" y="497"/>
                      <a:pt x="2854" y="621"/>
                      <a:pt x="2575" y="621"/>
                    </a:cubicBezTo>
                    <a:cubicBezTo>
                      <a:pt x="2513" y="621"/>
                      <a:pt x="2420" y="590"/>
                      <a:pt x="2358" y="590"/>
                    </a:cubicBezTo>
                    <a:cubicBezTo>
                      <a:pt x="2141" y="528"/>
                      <a:pt x="1986" y="435"/>
                      <a:pt x="1831" y="311"/>
                    </a:cubicBezTo>
                    <a:cubicBezTo>
                      <a:pt x="1645" y="94"/>
                      <a:pt x="1396" y="1"/>
                      <a:pt x="1117" y="1"/>
                    </a:cubicBezTo>
                    <a:close/>
                  </a:path>
                </a:pathLst>
              </a:custGeom>
              <a:solidFill>
                <a:srgbClr val="8AB5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1"/>
              <p:cNvSpPr/>
              <p:nvPr/>
            </p:nvSpPr>
            <p:spPr>
              <a:xfrm>
                <a:off x="2350973" y="1688450"/>
                <a:ext cx="117190" cy="179940"/>
              </a:xfrm>
              <a:custGeom>
                <a:avLst/>
                <a:gdLst/>
                <a:ahLst/>
                <a:cxnLst/>
                <a:rect l="l" t="t" r="r" b="b"/>
                <a:pathLst>
                  <a:path w="4344" h="6670" extrusionOk="0">
                    <a:moveTo>
                      <a:pt x="1117" y="1"/>
                    </a:moveTo>
                    <a:cubicBezTo>
                      <a:pt x="838" y="1"/>
                      <a:pt x="559" y="94"/>
                      <a:pt x="373" y="311"/>
                    </a:cubicBezTo>
                    <a:lnTo>
                      <a:pt x="63" y="621"/>
                    </a:lnTo>
                    <a:lnTo>
                      <a:pt x="63" y="5274"/>
                    </a:lnTo>
                    <a:cubicBezTo>
                      <a:pt x="1" y="6019"/>
                      <a:pt x="590" y="6639"/>
                      <a:pt x="1303" y="6670"/>
                    </a:cubicBezTo>
                    <a:lnTo>
                      <a:pt x="4343" y="6670"/>
                    </a:lnTo>
                    <a:cubicBezTo>
                      <a:pt x="3009" y="4933"/>
                      <a:pt x="2296" y="2793"/>
                      <a:pt x="2358" y="590"/>
                    </a:cubicBezTo>
                    <a:cubicBezTo>
                      <a:pt x="2141" y="528"/>
                      <a:pt x="1986" y="435"/>
                      <a:pt x="1831" y="311"/>
                    </a:cubicBezTo>
                    <a:cubicBezTo>
                      <a:pt x="1645" y="94"/>
                      <a:pt x="1396" y="1"/>
                      <a:pt x="1117" y="1"/>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1"/>
              <p:cNvSpPr/>
              <p:nvPr/>
            </p:nvSpPr>
            <p:spPr>
              <a:xfrm>
                <a:off x="2351809" y="1813572"/>
                <a:ext cx="377442" cy="123449"/>
              </a:xfrm>
              <a:custGeom>
                <a:avLst/>
                <a:gdLst/>
                <a:ahLst/>
                <a:cxnLst/>
                <a:rect l="l" t="t" r="r" b="b"/>
                <a:pathLst>
                  <a:path w="13991" h="4576" extrusionOk="0">
                    <a:moveTo>
                      <a:pt x="4014" y="0"/>
                    </a:moveTo>
                    <a:cubicBezTo>
                      <a:pt x="3746" y="0"/>
                      <a:pt x="3475" y="109"/>
                      <a:pt x="3258" y="326"/>
                    </a:cubicBezTo>
                    <a:lnTo>
                      <a:pt x="3227" y="357"/>
                    </a:lnTo>
                    <a:cubicBezTo>
                      <a:pt x="3033" y="535"/>
                      <a:pt x="2790" y="621"/>
                      <a:pt x="2545" y="621"/>
                    </a:cubicBezTo>
                    <a:cubicBezTo>
                      <a:pt x="2279" y="621"/>
                      <a:pt x="2010" y="520"/>
                      <a:pt x="1800" y="326"/>
                    </a:cubicBezTo>
                    <a:cubicBezTo>
                      <a:pt x="1583" y="109"/>
                      <a:pt x="1334" y="16"/>
                      <a:pt x="1055" y="16"/>
                    </a:cubicBezTo>
                    <a:cubicBezTo>
                      <a:pt x="776" y="16"/>
                      <a:pt x="497" y="109"/>
                      <a:pt x="311" y="326"/>
                    </a:cubicBezTo>
                    <a:lnTo>
                      <a:pt x="1" y="636"/>
                    </a:lnTo>
                    <a:lnTo>
                      <a:pt x="1" y="3180"/>
                    </a:lnTo>
                    <a:cubicBezTo>
                      <a:pt x="1" y="3521"/>
                      <a:pt x="156" y="3893"/>
                      <a:pt x="373" y="4172"/>
                    </a:cubicBezTo>
                    <a:cubicBezTo>
                      <a:pt x="621" y="4420"/>
                      <a:pt x="931" y="4576"/>
                      <a:pt x="1272" y="4576"/>
                    </a:cubicBezTo>
                    <a:lnTo>
                      <a:pt x="12687" y="4576"/>
                    </a:lnTo>
                    <a:cubicBezTo>
                      <a:pt x="13401" y="4545"/>
                      <a:pt x="13990" y="3893"/>
                      <a:pt x="13959" y="3180"/>
                    </a:cubicBezTo>
                    <a:lnTo>
                      <a:pt x="13959" y="636"/>
                    </a:lnTo>
                    <a:lnTo>
                      <a:pt x="13618" y="326"/>
                    </a:lnTo>
                    <a:cubicBezTo>
                      <a:pt x="13401" y="109"/>
                      <a:pt x="13129" y="0"/>
                      <a:pt x="12862" y="0"/>
                    </a:cubicBezTo>
                    <a:cubicBezTo>
                      <a:pt x="12594" y="0"/>
                      <a:pt x="12331" y="109"/>
                      <a:pt x="12129" y="326"/>
                    </a:cubicBezTo>
                    <a:cubicBezTo>
                      <a:pt x="11943" y="512"/>
                      <a:pt x="11664" y="605"/>
                      <a:pt x="11385" y="605"/>
                    </a:cubicBezTo>
                    <a:cubicBezTo>
                      <a:pt x="11105" y="605"/>
                      <a:pt x="10857" y="512"/>
                      <a:pt x="10640" y="326"/>
                    </a:cubicBezTo>
                    <a:cubicBezTo>
                      <a:pt x="10454" y="109"/>
                      <a:pt x="10206" y="16"/>
                      <a:pt x="9927" y="16"/>
                    </a:cubicBezTo>
                    <a:cubicBezTo>
                      <a:pt x="9648" y="16"/>
                      <a:pt x="9368" y="109"/>
                      <a:pt x="9182" y="326"/>
                    </a:cubicBezTo>
                    <a:cubicBezTo>
                      <a:pt x="8981" y="528"/>
                      <a:pt x="8709" y="628"/>
                      <a:pt x="8438" y="628"/>
                    </a:cubicBezTo>
                    <a:cubicBezTo>
                      <a:pt x="8166" y="628"/>
                      <a:pt x="7895" y="528"/>
                      <a:pt x="7693" y="326"/>
                    </a:cubicBezTo>
                    <a:cubicBezTo>
                      <a:pt x="7507" y="109"/>
                      <a:pt x="7228" y="16"/>
                      <a:pt x="6949" y="16"/>
                    </a:cubicBezTo>
                    <a:cubicBezTo>
                      <a:pt x="6670" y="16"/>
                      <a:pt x="6422" y="109"/>
                      <a:pt x="6235" y="326"/>
                    </a:cubicBezTo>
                    <a:cubicBezTo>
                      <a:pt x="6018" y="528"/>
                      <a:pt x="5747" y="628"/>
                      <a:pt x="5479" y="628"/>
                    </a:cubicBezTo>
                    <a:cubicBezTo>
                      <a:pt x="5212" y="628"/>
                      <a:pt x="4948" y="528"/>
                      <a:pt x="4747" y="326"/>
                    </a:cubicBezTo>
                    <a:cubicBezTo>
                      <a:pt x="4545" y="109"/>
                      <a:pt x="4281" y="0"/>
                      <a:pt x="4014" y="0"/>
                    </a:cubicBezTo>
                    <a:close/>
                  </a:path>
                </a:pathLst>
              </a:custGeom>
              <a:solidFill>
                <a:srgbClr val="699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1"/>
              <p:cNvSpPr/>
              <p:nvPr/>
            </p:nvSpPr>
            <p:spPr>
              <a:xfrm>
                <a:off x="2351809" y="1813977"/>
                <a:ext cx="198366" cy="123044"/>
              </a:xfrm>
              <a:custGeom>
                <a:avLst/>
                <a:gdLst/>
                <a:ahLst/>
                <a:cxnLst/>
                <a:rect l="l" t="t" r="r" b="b"/>
                <a:pathLst>
                  <a:path w="7353" h="4561" extrusionOk="0">
                    <a:moveTo>
                      <a:pt x="1055" y="1"/>
                    </a:moveTo>
                    <a:cubicBezTo>
                      <a:pt x="776" y="1"/>
                      <a:pt x="497" y="94"/>
                      <a:pt x="311" y="311"/>
                    </a:cubicBezTo>
                    <a:lnTo>
                      <a:pt x="1" y="621"/>
                    </a:lnTo>
                    <a:lnTo>
                      <a:pt x="1" y="3165"/>
                    </a:lnTo>
                    <a:cubicBezTo>
                      <a:pt x="1" y="3506"/>
                      <a:pt x="156" y="3878"/>
                      <a:pt x="373" y="4157"/>
                    </a:cubicBezTo>
                    <a:cubicBezTo>
                      <a:pt x="621" y="4405"/>
                      <a:pt x="931" y="4561"/>
                      <a:pt x="1272" y="4561"/>
                    </a:cubicBezTo>
                    <a:lnTo>
                      <a:pt x="7352" y="4561"/>
                    </a:lnTo>
                    <a:cubicBezTo>
                      <a:pt x="5584" y="3630"/>
                      <a:pt x="4126" y="2141"/>
                      <a:pt x="3227" y="342"/>
                    </a:cubicBezTo>
                    <a:cubicBezTo>
                      <a:pt x="3033" y="520"/>
                      <a:pt x="2790" y="606"/>
                      <a:pt x="2545" y="606"/>
                    </a:cubicBezTo>
                    <a:cubicBezTo>
                      <a:pt x="2279" y="606"/>
                      <a:pt x="2010" y="505"/>
                      <a:pt x="1800" y="311"/>
                    </a:cubicBezTo>
                    <a:cubicBezTo>
                      <a:pt x="1583" y="94"/>
                      <a:pt x="1334" y="1"/>
                      <a:pt x="1055" y="1"/>
                    </a:cubicBezTo>
                    <a:close/>
                  </a:path>
                </a:pathLst>
              </a:custGeom>
              <a:solidFill>
                <a:srgbClr val="4387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1"/>
              <p:cNvSpPr/>
              <p:nvPr/>
            </p:nvSpPr>
            <p:spPr>
              <a:xfrm>
                <a:off x="2427131" y="1640754"/>
                <a:ext cx="220946" cy="216764"/>
              </a:xfrm>
              <a:custGeom>
                <a:avLst/>
                <a:gdLst/>
                <a:ahLst/>
                <a:cxnLst/>
                <a:rect l="l" t="t" r="r" b="b"/>
                <a:pathLst>
                  <a:path w="8190" h="8035" extrusionOk="0">
                    <a:moveTo>
                      <a:pt x="4188" y="1"/>
                    </a:moveTo>
                    <a:cubicBezTo>
                      <a:pt x="3940" y="1"/>
                      <a:pt x="3661" y="32"/>
                      <a:pt x="3412" y="94"/>
                    </a:cubicBezTo>
                    <a:cubicBezTo>
                      <a:pt x="1396" y="497"/>
                      <a:pt x="0" y="2358"/>
                      <a:pt x="217" y="4406"/>
                    </a:cubicBezTo>
                    <a:cubicBezTo>
                      <a:pt x="404" y="6453"/>
                      <a:pt x="2141" y="8035"/>
                      <a:pt x="4188" y="8035"/>
                    </a:cubicBezTo>
                    <a:cubicBezTo>
                      <a:pt x="4560" y="8035"/>
                      <a:pt x="4901" y="7973"/>
                      <a:pt x="5274" y="7880"/>
                    </a:cubicBezTo>
                    <a:cubicBezTo>
                      <a:pt x="7006" y="7385"/>
                      <a:pt x="8183" y="5810"/>
                      <a:pt x="8189" y="4018"/>
                    </a:cubicBezTo>
                    <a:lnTo>
                      <a:pt x="8189" y="4018"/>
                    </a:lnTo>
                    <a:cubicBezTo>
                      <a:pt x="8189" y="4023"/>
                      <a:pt x="8189" y="4028"/>
                      <a:pt x="8189" y="4033"/>
                    </a:cubicBezTo>
                    <a:lnTo>
                      <a:pt x="8189" y="4002"/>
                    </a:lnTo>
                    <a:cubicBezTo>
                      <a:pt x="8189" y="4007"/>
                      <a:pt x="8189" y="4013"/>
                      <a:pt x="8189" y="4018"/>
                    </a:cubicBezTo>
                    <a:lnTo>
                      <a:pt x="8189" y="4018"/>
                    </a:lnTo>
                    <a:cubicBezTo>
                      <a:pt x="8181" y="1792"/>
                      <a:pt x="6385" y="1"/>
                      <a:pt x="4188" y="1"/>
                    </a:cubicBezTo>
                    <a:close/>
                  </a:path>
                </a:pathLst>
              </a:custGeom>
              <a:solidFill>
                <a:srgbClr val="FFE8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1"/>
              <p:cNvSpPr/>
              <p:nvPr/>
            </p:nvSpPr>
            <p:spPr>
              <a:xfrm>
                <a:off x="2427131" y="1642427"/>
                <a:ext cx="142279" cy="214255"/>
              </a:xfrm>
              <a:custGeom>
                <a:avLst/>
                <a:gdLst/>
                <a:ahLst/>
                <a:cxnLst/>
                <a:rect l="l" t="t" r="r" b="b"/>
                <a:pathLst>
                  <a:path w="5274" h="7942" extrusionOk="0">
                    <a:moveTo>
                      <a:pt x="3412" y="1"/>
                    </a:moveTo>
                    <a:lnTo>
                      <a:pt x="3412" y="1"/>
                    </a:lnTo>
                    <a:cubicBezTo>
                      <a:pt x="1396" y="404"/>
                      <a:pt x="0" y="2296"/>
                      <a:pt x="217" y="4344"/>
                    </a:cubicBezTo>
                    <a:cubicBezTo>
                      <a:pt x="404" y="6391"/>
                      <a:pt x="2141" y="7942"/>
                      <a:pt x="4188" y="7942"/>
                    </a:cubicBezTo>
                    <a:cubicBezTo>
                      <a:pt x="4560" y="7942"/>
                      <a:pt x="4901" y="7911"/>
                      <a:pt x="5274" y="7818"/>
                    </a:cubicBezTo>
                    <a:cubicBezTo>
                      <a:pt x="807" y="6050"/>
                      <a:pt x="2823" y="1242"/>
                      <a:pt x="3412" y="1"/>
                    </a:cubicBezTo>
                    <a:close/>
                  </a:path>
                </a:pathLst>
              </a:custGeom>
              <a:solidFill>
                <a:srgbClr val="FFE3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1"/>
              <p:cNvSpPr/>
              <p:nvPr/>
            </p:nvSpPr>
            <p:spPr>
              <a:xfrm>
                <a:off x="2458101" y="1883444"/>
                <a:ext cx="44378" cy="35799"/>
              </a:xfrm>
              <a:custGeom>
                <a:avLst/>
                <a:gdLst/>
                <a:ahLst/>
                <a:cxnLst/>
                <a:rect l="l" t="t" r="r" b="b"/>
                <a:pathLst>
                  <a:path w="1645" h="1327" extrusionOk="0">
                    <a:moveTo>
                      <a:pt x="810" y="0"/>
                    </a:moveTo>
                    <a:cubicBezTo>
                      <a:pt x="450" y="0"/>
                      <a:pt x="93" y="217"/>
                      <a:pt x="0" y="652"/>
                    </a:cubicBezTo>
                    <a:cubicBezTo>
                      <a:pt x="93" y="1102"/>
                      <a:pt x="450" y="1326"/>
                      <a:pt x="810" y="1326"/>
                    </a:cubicBezTo>
                    <a:cubicBezTo>
                      <a:pt x="1171" y="1326"/>
                      <a:pt x="1535" y="1102"/>
                      <a:pt x="1644" y="652"/>
                    </a:cubicBezTo>
                    <a:cubicBezTo>
                      <a:pt x="1535" y="217"/>
                      <a:pt x="1171" y="0"/>
                      <a:pt x="810" y="0"/>
                    </a:cubicBezTo>
                    <a:close/>
                  </a:path>
                </a:pathLst>
              </a:custGeom>
              <a:solidFill>
                <a:srgbClr val="FFB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1"/>
              <p:cNvSpPr/>
              <p:nvPr/>
            </p:nvSpPr>
            <p:spPr>
              <a:xfrm>
                <a:off x="2577746" y="1883444"/>
                <a:ext cx="44378" cy="35799"/>
              </a:xfrm>
              <a:custGeom>
                <a:avLst/>
                <a:gdLst/>
                <a:ahLst/>
                <a:cxnLst/>
                <a:rect l="l" t="t" r="r" b="b"/>
                <a:pathLst>
                  <a:path w="1645" h="1327" extrusionOk="0">
                    <a:moveTo>
                      <a:pt x="834" y="0"/>
                    </a:moveTo>
                    <a:cubicBezTo>
                      <a:pt x="474" y="0"/>
                      <a:pt x="109" y="217"/>
                      <a:pt x="1" y="652"/>
                    </a:cubicBezTo>
                    <a:cubicBezTo>
                      <a:pt x="109" y="1102"/>
                      <a:pt x="474" y="1326"/>
                      <a:pt x="834" y="1326"/>
                    </a:cubicBezTo>
                    <a:cubicBezTo>
                      <a:pt x="1195" y="1326"/>
                      <a:pt x="1552" y="1102"/>
                      <a:pt x="1645" y="652"/>
                    </a:cubicBezTo>
                    <a:cubicBezTo>
                      <a:pt x="1552" y="217"/>
                      <a:pt x="1195" y="0"/>
                      <a:pt x="834" y="0"/>
                    </a:cubicBezTo>
                    <a:close/>
                  </a:path>
                </a:pathLst>
              </a:custGeom>
              <a:solidFill>
                <a:srgbClr val="FFB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1"/>
              <p:cNvSpPr/>
              <p:nvPr/>
            </p:nvSpPr>
            <p:spPr>
              <a:xfrm>
                <a:off x="2568169" y="1873786"/>
                <a:ext cx="39738" cy="17212"/>
              </a:xfrm>
              <a:custGeom>
                <a:avLst/>
                <a:gdLst/>
                <a:ahLst/>
                <a:cxnLst/>
                <a:rect l="l" t="t" r="r" b="b"/>
                <a:pathLst>
                  <a:path w="1473" h="638" extrusionOk="0">
                    <a:moveTo>
                      <a:pt x="292" y="1"/>
                    </a:moveTo>
                    <a:cubicBezTo>
                      <a:pt x="137" y="1"/>
                      <a:pt x="0" y="197"/>
                      <a:pt x="139" y="358"/>
                    </a:cubicBezTo>
                    <a:cubicBezTo>
                      <a:pt x="294" y="544"/>
                      <a:pt x="542" y="638"/>
                      <a:pt x="759" y="638"/>
                    </a:cubicBezTo>
                    <a:cubicBezTo>
                      <a:pt x="1007" y="638"/>
                      <a:pt x="1255" y="544"/>
                      <a:pt x="1410" y="358"/>
                    </a:cubicBezTo>
                    <a:cubicBezTo>
                      <a:pt x="1472" y="265"/>
                      <a:pt x="1472" y="141"/>
                      <a:pt x="1379" y="48"/>
                    </a:cubicBezTo>
                    <a:cubicBezTo>
                      <a:pt x="1338" y="20"/>
                      <a:pt x="1289" y="5"/>
                      <a:pt x="1244" y="5"/>
                    </a:cubicBezTo>
                    <a:cubicBezTo>
                      <a:pt x="1187" y="5"/>
                      <a:pt x="1134" y="28"/>
                      <a:pt x="1100" y="79"/>
                    </a:cubicBezTo>
                    <a:cubicBezTo>
                      <a:pt x="1007" y="172"/>
                      <a:pt x="883" y="234"/>
                      <a:pt x="759" y="234"/>
                    </a:cubicBezTo>
                    <a:cubicBezTo>
                      <a:pt x="635" y="234"/>
                      <a:pt x="542" y="172"/>
                      <a:pt x="449" y="79"/>
                    </a:cubicBezTo>
                    <a:cubicBezTo>
                      <a:pt x="401" y="24"/>
                      <a:pt x="346" y="1"/>
                      <a:pt x="29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1"/>
              <p:cNvSpPr/>
              <p:nvPr/>
            </p:nvSpPr>
            <p:spPr>
              <a:xfrm>
                <a:off x="2471374" y="1873894"/>
                <a:ext cx="38632" cy="17104"/>
              </a:xfrm>
              <a:custGeom>
                <a:avLst/>
                <a:gdLst/>
                <a:ahLst/>
                <a:cxnLst/>
                <a:rect l="l" t="t" r="r" b="b"/>
                <a:pathLst>
                  <a:path w="1432" h="634" extrusionOk="0">
                    <a:moveTo>
                      <a:pt x="1202" y="1"/>
                    </a:moveTo>
                    <a:cubicBezTo>
                      <a:pt x="1146" y="1"/>
                      <a:pt x="1093" y="24"/>
                      <a:pt x="1059" y="75"/>
                    </a:cubicBezTo>
                    <a:cubicBezTo>
                      <a:pt x="966" y="168"/>
                      <a:pt x="842" y="230"/>
                      <a:pt x="718" y="230"/>
                    </a:cubicBezTo>
                    <a:cubicBezTo>
                      <a:pt x="594" y="230"/>
                      <a:pt x="501" y="168"/>
                      <a:pt x="408" y="75"/>
                    </a:cubicBezTo>
                    <a:cubicBezTo>
                      <a:pt x="367" y="41"/>
                      <a:pt x="323" y="26"/>
                      <a:pt x="280" y="26"/>
                    </a:cubicBezTo>
                    <a:cubicBezTo>
                      <a:pt x="130" y="26"/>
                      <a:pt x="1" y="209"/>
                      <a:pt x="97" y="354"/>
                    </a:cubicBezTo>
                    <a:cubicBezTo>
                      <a:pt x="249" y="537"/>
                      <a:pt x="490" y="630"/>
                      <a:pt x="733" y="633"/>
                    </a:cubicBezTo>
                    <a:lnTo>
                      <a:pt x="733" y="633"/>
                    </a:lnTo>
                    <a:cubicBezTo>
                      <a:pt x="976" y="630"/>
                      <a:pt x="1217" y="537"/>
                      <a:pt x="1369" y="354"/>
                    </a:cubicBezTo>
                    <a:cubicBezTo>
                      <a:pt x="1431" y="261"/>
                      <a:pt x="1431" y="137"/>
                      <a:pt x="1338" y="44"/>
                    </a:cubicBezTo>
                    <a:cubicBezTo>
                      <a:pt x="1296" y="16"/>
                      <a:pt x="1248" y="1"/>
                      <a:pt x="1202" y="1"/>
                    </a:cubicBezTo>
                    <a:close/>
                    <a:moveTo>
                      <a:pt x="733" y="633"/>
                    </a:moveTo>
                    <a:lnTo>
                      <a:pt x="733" y="633"/>
                    </a:lnTo>
                    <a:cubicBezTo>
                      <a:pt x="728" y="633"/>
                      <a:pt x="723" y="634"/>
                      <a:pt x="718" y="634"/>
                    </a:cubicBezTo>
                    <a:lnTo>
                      <a:pt x="749" y="634"/>
                    </a:lnTo>
                    <a:cubicBezTo>
                      <a:pt x="744" y="634"/>
                      <a:pt x="738" y="633"/>
                      <a:pt x="733" y="633"/>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1"/>
              <p:cNvSpPr/>
              <p:nvPr/>
            </p:nvSpPr>
            <p:spPr>
              <a:xfrm>
                <a:off x="2513324" y="1888866"/>
                <a:ext cx="53577" cy="23093"/>
              </a:xfrm>
              <a:custGeom>
                <a:avLst/>
                <a:gdLst/>
                <a:ahLst/>
                <a:cxnLst/>
                <a:rect l="l" t="t" r="r" b="b"/>
                <a:pathLst>
                  <a:path w="1986" h="856" extrusionOk="0">
                    <a:moveTo>
                      <a:pt x="997" y="1"/>
                    </a:moveTo>
                    <a:cubicBezTo>
                      <a:pt x="644" y="1"/>
                      <a:pt x="295" y="172"/>
                      <a:pt x="93" y="513"/>
                    </a:cubicBezTo>
                    <a:cubicBezTo>
                      <a:pt x="0" y="606"/>
                      <a:pt x="31" y="730"/>
                      <a:pt x="124" y="823"/>
                    </a:cubicBezTo>
                    <a:cubicBezTo>
                      <a:pt x="157" y="845"/>
                      <a:pt x="198" y="855"/>
                      <a:pt x="240" y="855"/>
                    </a:cubicBezTo>
                    <a:cubicBezTo>
                      <a:pt x="316" y="855"/>
                      <a:pt x="395" y="821"/>
                      <a:pt x="435" y="761"/>
                    </a:cubicBezTo>
                    <a:cubicBezTo>
                      <a:pt x="559" y="544"/>
                      <a:pt x="776" y="435"/>
                      <a:pt x="993" y="435"/>
                    </a:cubicBezTo>
                    <a:cubicBezTo>
                      <a:pt x="1210" y="435"/>
                      <a:pt x="1427" y="544"/>
                      <a:pt x="1551" y="761"/>
                    </a:cubicBezTo>
                    <a:cubicBezTo>
                      <a:pt x="1613" y="823"/>
                      <a:pt x="1675" y="854"/>
                      <a:pt x="1737" y="854"/>
                    </a:cubicBezTo>
                    <a:cubicBezTo>
                      <a:pt x="1768" y="854"/>
                      <a:pt x="1830" y="823"/>
                      <a:pt x="1861" y="823"/>
                    </a:cubicBezTo>
                    <a:cubicBezTo>
                      <a:pt x="1955" y="730"/>
                      <a:pt x="1986" y="606"/>
                      <a:pt x="1923" y="513"/>
                    </a:cubicBezTo>
                    <a:cubicBezTo>
                      <a:pt x="1706" y="172"/>
                      <a:pt x="1350" y="1"/>
                      <a:pt x="997"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1"/>
              <p:cNvSpPr/>
              <p:nvPr/>
            </p:nvSpPr>
            <p:spPr>
              <a:xfrm>
                <a:off x="2468973" y="1691796"/>
                <a:ext cx="141443" cy="114034"/>
              </a:xfrm>
              <a:custGeom>
                <a:avLst/>
                <a:gdLst/>
                <a:ahLst/>
                <a:cxnLst/>
                <a:rect l="l" t="t" r="r" b="b"/>
                <a:pathLst>
                  <a:path w="5243" h="4227" extrusionOk="0">
                    <a:moveTo>
                      <a:pt x="2141" y="1"/>
                    </a:moveTo>
                    <a:cubicBezTo>
                      <a:pt x="1768" y="1"/>
                      <a:pt x="1489" y="342"/>
                      <a:pt x="1551" y="714"/>
                    </a:cubicBezTo>
                    <a:lnTo>
                      <a:pt x="1861" y="1521"/>
                    </a:lnTo>
                    <a:cubicBezTo>
                      <a:pt x="1954" y="1831"/>
                      <a:pt x="1737" y="2110"/>
                      <a:pt x="1427" y="2110"/>
                    </a:cubicBezTo>
                    <a:lnTo>
                      <a:pt x="652" y="2110"/>
                    </a:lnTo>
                    <a:cubicBezTo>
                      <a:pt x="652" y="2110"/>
                      <a:pt x="0" y="2545"/>
                      <a:pt x="155" y="2886"/>
                    </a:cubicBezTo>
                    <a:lnTo>
                      <a:pt x="466" y="3847"/>
                    </a:lnTo>
                    <a:cubicBezTo>
                      <a:pt x="572" y="4080"/>
                      <a:pt x="793" y="4227"/>
                      <a:pt x="1032" y="4227"/>
                    </a:cubicBezTo>
                    <a:cubicBezTo>
                      <a:pt x="1143" y="4227"/>
                      <a:pt x="1257" y="4195"/>
                      <a:pt x="1365" y="4127"/>
                    </a:cubicBezTo>
                    <a:lnTo>
                      <a:pt x="2358" y="3382"/>
                    </a:lnTo>
                    <a:cubicBezTo>
                      <a:pt x="2435" y="3320"/>
                      <a:pt x="2536" y="3289"/>
                      <a:pt x="2637" y="3289"/>
                    </a:cubicBezTo>
                    <a:cubicBezTo>
                      <a:pt x="2738" y="3289"/>
                      <a:pt x="2839" y="3320"/>
                      <a:pt x="2916" y="3382"/>
                    </a:cubicBezTo>
                    <a:lnTo>
                      <a:pt x="3909" y="4127"/>
                    </a:lnTo>
                    <a:cubicBezTo>
                      <a:pt x="4017" y="4195"/>
                      <a:pt x="4134" y="4227"/>
                      <a:pt x="4248" y="4227"/>
                    </a:cubicBezTo>
                    <a:cubicBezTo>
                      <a:pt x="4494" y="4227"/>
                      <a:pt x="4723" y="4080"/>
                      <a:pt x="4808" y="3847"/>
                    </a:cubicBezTo>
                    <a:lnTo>
                      <a:pt x="5149" y="2886"/>
                    </a:lnTo>
                    <a:cubicBezTo>
                      <a:pt x="5243" y="2514"/>
                      <a:pt x="4994" y="2141"/>
                      <a:pt x="4622" y="2079"/>
                    </a:cubicBezTo>
                    <a:lnTo>
                      <a:pt x="3878" y="2079"/>
                    </a:lnTo>
                    <a:cubicBezTo>
                      <a:pt x="3599" y="2079"/>
                      <a:pt x="3381" y="1800"/>
                      <a:pt x="3474" y="1521"/>
                    </a:cubicBezTo>
                    <a:lnTo>
                      <a:pt x="3754" y="714"/>
                    </a:lnTo>
                    <a:cubicBezTo>
                      <a:pt x="3816" y="342"/>
                      <a:pt x="3536" y="1"/>
                      <a:pt x="3164" y="1"/>
                    </a:cubicBezTo>
                    <a:close/>
                  </a:path>
                </a:pathLst>
              </a:custGeom>
              <a:solidFill>
                <a:srgbClr val="FFB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1"/>
              <p:cNvSpPr/>
              <p:nvPr/>
            </p:nvSpPr>
            <p:spPr>
              <a:xfrm>
                <a:off x="2517505" y="1731965"/>
                <a:ext cx="51068" cy="43811"/>
              </a:xfrm>
              <a:custGeom>
                <a:avLst/>
                <a:gdLst/>
                <a:ahLst/>
                <a:cxnLst/>
                <a:rect l="l" t="t" r="r" b="b"/>
                <a:pathLst>
                  <a:path w="1893" h="1624" extrusionOk="0">
                    <a:moveTo>
                      <a:pt x="838" y="1"/>
                    </a:moveTo>
                    <a:cubicBezTo>
                      <a:pt x="373" y="1"/>
                      <a:pt x="0" y="342"/>
                      <a:pt x="0" y="807"/>
                    </a:cubicBezTo>
                    <a:cubicBezTo>
                      <a:pt x="0" y="1295"/>
                      <a:pt x="407" y="1624"/>
                      <a:pt x="822" y="1624"/>
                    </a:cubicBezTo>
                    <a:cubicBezTo>
                      <a:pt x="1014" y="1624"/>
                      <a:pt x="1208" y="1554"/>
                      <a:pt x="1365" y="1397"/>
                    </a:cubicBezTo>
                    <a:cubicBezTo>
                      <a:pt x="1893" y="900"/>
                      <a:pt x="1551" y="1"/>
                      <a:pt x="838" y="1"/>
                    </a:cubicBezTo>
                    <a:close/>
                  </a:path>
                </a:pathLst>
              </a:custGeom>
              <a:solidFill>
                <a:srgbClr val="FFA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57" name="Google Shape;757;p41"/>
            <p:cNvCxnSpPr>
              <a:stCxn id="687" idx="6"/>
              <a:endCxn id="685" idx="2"/>
            </p:cNvCxnSpPr>
            <p:nvPr/>
          </p:nvCxnSpPr>
          <p:spPr>
            <a:xfrm>
              <a:off x="2050879" y="3047163"/>
              <a:ext cx="1167900" cy="0"/>
            </a:xfrm>
            <a:prstGeom prst="straightConnector1">
              <a:avLst/>
            </a:prstGeom>
            <a:noFill/>
            <a:ln w="28575" cap="flat" cmpd="sng">
              <a:solidFill>
                <a:schemeClr val="lt2"/>
              </a:solidFill>
              <a:prstDash val="solid"/>
              <a:round/>
              <a:headEnd type="none" w="med" len="med"/>
              <a:tailEnd type="none" w="med" len="med"/>
            </a:ln>
          </p:spPr>
        </p:cxnSp>
        <p:cxnSp>
          <p:nvCxnSpPr>
            <p:cNvPr id="758" name="Google Shape;758;p41"/>
            <p:cNvCxnSpPr>
              <a:stCxn id="685" idx="6"/>
              <a:endCxn id="683" idx="2"/>
            </p:cNvCxnSpPr>
            <p:nvPr/>
          </p:nvCxnSpPr>
          <p:spPr>
            <a:xfrm>
              <a:off x="3964362" y="3047175"/>
              <a:ext cx="1212900" cy="0"/>
            </a:xfrm>
            <a:prstGeom prst="straightConnector1">
              <a:avLst/>
            </a:prstGeom>
            <a:noFill/>
            <a:ln w="28575" cap="flat" cmpd="sng">
              <a:solidFill>
                <a:schemeClr val="lt2"/>
              </a:solidFill>
              <a:prstDash val="solid"/>
              <a:round/>
              <a:headEnd type="none" w="med" len="med"/>
              <a:tailEnd type="none" w="med" len="med"/>
            </a:ln>
          </p:spPr>
        </p:cxnSp>
        <p:cxnSp>
          <p:nvCxnSpPr>
            <p:cNvPr id="759" name="Google Shape;759;p41"/>
            <p:cNvCxnSpPr>
              <a:stCxn id="683" idx="6"/>
              <a:endCxn id="681" idx="2"/>
            </p:cNvCxnSpPr>
            <p:nvPr/>
          </p:nvCxnSpPr>
          <p:spPr>
            <a:xfrm>
              <a:off x="5922850" y="3047175"/>
              <a:ext cx="1161900" cy="0"/>
            </a:xfrm>
            <a:prstGeom prst="straightConnector1">
              <a:avLst/>
            </a:prstGeom>
            <a:noFill/>
            <a:ln w="28575" cap="flat" cmpd="sng">
              <a:solidFill>
                <a:schemeClr val="lt2"/>
              </a:solidFill>
              <a:prstDash val="solid"/>
              <a:round/>
              <a:headEnd type="none" w="med" len="med"/>
              <a:tailEnd type="none" w="med" len="med"/>
            </a:ln>
          </p:spPr>
        </p:cxnSp>
      </p:grpSp>
      <p:pic>
        <p:nvPicPr>
          <p:cNvPr id="760" name="Google Shape;760;p41"/>
          <p:cNvPicPr preferRelativeResize="0"/>
          <p:nvPr/>
        </p:nvPicPr>
        <p:blipFill>
          <a:blip r:embed="rId3">
            <a:alphaModFix/>
          </a:blip>
          <a:stretch>
            <a:fillRect/>
          </a:stretch>
        </p:blipFill>
        <p:spPr>
          <a:xfrm>
            <a:off x="-367723" y="833384"/>
            <a:ext cx="1516775" cy="1513725"/>
          </a:xfrm>
          <a:prstGeom prst="rect">
            <a:avLst/>
          </a:prstGeom>
          <a:noFill/>
          <a:ln>
            <a:noFill/>
          </a:ln>
        </p:spPr>
      </p:pic>
      <p:pic>
        <p:nvPicPr>
          <p:cNvPr id="761" name="Google Shape;761;p41"/>
          <p:cNvPicPr preferRelativeResize="0"/>
          <p:nvPr/>
        </p:nvPicPr>
        <p:blipFill>
          <a:blip r:embed="rId4">
            <a:alphaModFix/>
          </a:blip>
          <a:stretch>
            <a:fillRect/>
          </a:stretch>
        </p:blipFill>
        <p:spPr>
          <a:xfrm>
            <a:off x="7567977" y="-442137"/>
            <a:ext cx="1958200" cy="1954275"/>
          </a:xfrm>
          <a:prstGeom prst="rect">
            <a:avLst/>
          </a:prstGeom>
          <a:noFill/>
          <a:ln>
            <a:noFill/>
          </a:ln>
        </p:spPr>
      </p:pic>
      <p:sp>
        <p:nvSpPr>
          <p:cNvPr id="2" name="TextBox 1"/>
          <p:cNvSpPr txBox="1"/>
          <p:nvPr/>
        </p:nvSpPr>
        <p:spPr>
          <a:xfrm>
            <a:off x="552838" y="3468387"/>
            <a:ext cx="2256817" cy="1015663"/>
          </a:xfrm>
          <a:prstGeom prst="rect">
            <a:avLst/>
          </a:prstGeom>
          <a:noFill/>
        </p:spPr>
        <p:txBody>
          <a:bodyPr wrap="square" rtlCol="0">
            <a:spAutoFit/>
          </a:bodyPr>
          <a:lstStyle/>
          <a:p>
            <a:pPr algn="ctr">
              <a:lnSpc>
                <a:spcPct val="150000"/>
              </a:lnSpc>
            </a:pPr>
            <a:r>
              <a:rPr lang="en-US" sz="2000" dirty="0" err="1" smtClean="0"/>
              <a:t>Ôn</a:t>
            </a:r>
            <a:r>
              <a:rPr lang="en-US" sz="2000" dirty="0" smtClean="0"/>
              <a:t> </a:t>
            </a:r>
            <a:r>
              <a:rPr lang="en-US" sz="2000" dirty="0" err="1" smtClean="0"/>
              <a:t>tập</a:t>
            </a:r>
            <a:r>
              <a:rPr lang="en-US" sz="2000" dirty="0" smtClean="0"/>
              <a:t> </a:t>
            </a:r>
            <a:r>
              <a:rPr lang="en-US" sz="2000" dirty="0" err="1" smtClean="0"/>
              <a:t>kiến</a:t>
            </a:r>
            <a:r>
              <a:rPr lang="en-US" sz="2000" dirty="0" smtClean="0"/>
              <a:t> </a:t>
            </a:r>
            <a:r>
              <a:rPr lang="en-US" sz="2000" dirty="0" err="1" smtClean="0"/>
              <a:t>thức</a:t>
            </a:r>
            <a:r>
              <a:rPr lang="en-US" sz="2000" dirty="0" smtClean="0"/>
              <a:t> </a:t>
            </a:r>
            <a:r>
              <a:rPr lang="en-US" sz="2000" dirty="0" err="1" smtClean="0"/>
              <a:t>đã</a:t>
            </a:r>
            <a:r>
              <a:rPr lang="en-US" sz="2000" dirty="0" smtClean="0"/>
              <a:t> </a:t>
            </a:r>
            <a:r>
              <a:rPr lang="en-US" sz="2000" dirty="0" err="1" smtClean="0"/>
              <a:t>học</a:t>
            </a:r>
            <a:endParaRPr lang="en-US" sz="2000" dirty="0"/>
          </a:p>
        </p:txBody>
      </p:sp>
      <p:sp>
        <p:nvSpPr>
          <p:cNvPr id="84" name="TextBox 83"/>
          <p:cNvSpPr txBox="1"/>
          <p:nvPr/>
        </p:nvSpPr>
        <p:spPr>
          <a:xfrm>
            <a:off x="2401859" y="1478174"/>
            <a:ext cx="2378134" cy="1015663"/>
          </a:xfrm>
          <a:prstGeom prst="rect">
            <a:avLst/>
          </a:prstGeom>
          <a:noFill/>
        </p:spPr>
        <p:txBody>
          <a:bodyPr wrap="square" rtlCol="0">
            <a:spAutoFit/>
          </a:bodyPr>
          <a:lstStyle/>
          <a:p>
            <a:pPr algn="ctr">
              <a:lnSpc>
                <a:spcPct val="150000"/>
              </a:lnSpc>
            </a:pPr>
            <a:r>
              <a:rPr lang="en-US" sz="2000" dirty="0" err="1" smtClean="0"/>
              <a:t>Hoàn</a:t>
            </a:r>
            <a:r>
              <a:rPr lang="en-US" sz="2000" dirty="0" smtClean="0"/>
              <a:t> </a:t>
            </a:r>
            <a:r>
              <a:rPr lang="en-US" sz="2000" dirty="0" err="1" smtClean="0"/>
              <a:t>thành</a:t>
            </a:r>
            <a:r>
              <a:rPr lang="en-US" sz="2000" dirty="0" smtClean="0"/>
              <a:t> </a:t>
            </a:r>
            <a:r>
              <a:rPr lang="en-US" sz="2000" dirty="0" err="1" smtClean="0"/>
              <a:t>bài</a:t>
            </a:r>
            <a:r>
              <a:rPr lang="en-US" sz="2000" dirty="0" smtClean="0"/>
              <a:t> </a:t>
            </a:r>
            <a:r>
              <a:rPr lang="en-US" sz="2000" dirty="0" err="1" smtClean="0"/>
              <a:t>tập</a:t>
            </a:r>
            <a:r>
              <a:rPr lang="en-US" sz="2000" dirty="0" smtClean="0"/>
              <a:t> </a:t>
            </a:r>
            <a:r>
              <a:rPr lang="en-US" sz="2000" dirty="0" err="1" smtClean="0"/>
              <a:t>vận</a:t>
            </a:r>
            <a:r>
              <a:rPr lang="en-US" sz="2000" dirty="0" smtClean="0"/>
              <a:t> </a:t>
            </a:r>
            <a:r>
              <a:rPr lang="en-US" sz="2000" dirty="0" err="1" smtClean="0"/>
              <a:t>dụng</a:t>
            </a:r>
            <a:endParaRPr lang="en-US" sz="2000" dirty="0"/>
          </a:p>
        </p:txBody>
      </p:sp>
      <p:sp>
        <p:nvSpPr>
          <p:cNvPr id="85" name="TextBox 84"/>
          <p:cNvSpPr txBox="1"/>
          <p:nvPr/>
        </p:nvSpPr>
        <p:spPr>
          <a:xfrm>
            <a:off x="4380864" y="3468387"/>
            <a:ext cx="2378134" cy="1015663"/>
          </a:xfrm>
          <a:prstGeom prst="rect">
            <a:avLst/>
          </a:prstGeom>
          <a:noFill/>
        </p:spPr>
        <p:txBody>
          <a:bodyPr wrap="square" rtlCol="0">
            <a:spAutoFit/>
          </a:bodyPr>
          <a:lstStyle/>
          <a:p>
            <a:pPr algn="ctr">
              <a:lnSpc>
                <a:spcPct val="150000"/>
              </a:lnSpc>
            </a:pPr>
            <a:r>
              <a:rPr lang="en-US" sz="2000" dirty="0" err="1" smtClean="0"/>
              <a:t>Hoàn</a:t>
            </a:r>
            <a:r>
              <a:rPr lang="en-US" sz="2000" dirty="0" smtClean="0"/>
              <a:t> </a:t>
            </a:r>
            <a:r>
              <a:rPr lang="en-US" sz="2000" dirty="0" err="1" smtClean="0"/>
              <a:t>thành</a:t>
            </a:r>
            <a:r>
              <a:rPr lang="en-US" sz="2000" dirty="0" smtClean="0"/>
              <a:t> </a:t>
            </a:r>
            <a:r>
              <a:rPr lang="en-US" sz="2000" dirty="0" err="1" smtClean="0"/>
              <a:t>bài</a:t>
            </a:r>
            <a:r>
              <a:rPr lang="en-US" sz="2000" dirty="0" smtClean="0"/>
              <a:t> </a:t>
            </a:r>
            <a:r>
              <a:rPr lang="en-US" sz="2000" dirty="0" err="1" smtClean="0"/>
              <a:t>tập</a:t>
            </a:r>
            <a:r>
              <a:rPr lang="en-US" sz="2000" dirty="0" smtClean="0"/>
              <a:t> </a:t>
            </a:r>
            <a:r>
              <a:rPr lang="en-US" sz="2000" dirty="0" err="1" smtClean="0"/>
              <a:t>trong</a:t>
            </a:r>
            <a:r>
              <a:rPr lang="en-US" sz="2000" dirty="0" smtClean="0"/>
              <a:t> SBT</a:t>
            </a:r>
            <a:endParaRPr lang="en-US" sz="2000" dirty="0"/>
          </a:p>
        </p:txBody>
      </p:sp>
      <p:sp>
        <p:nvSpPr>
          <p:cNvPr id="86" name="TextBox 85"/>
          <p:cNvSpPr txBox="1"/>
          <p:nvPr/>
        </p:nvSpPr>
        <p:spPr>
          <a:xfrm>
            <a:off x="5896279" y="1503497"/>
            <a:ext cx="3015527" cy="958660"/>
          </a:xfrm>
          <a:prstGeom prst="rect">
            <a:avLst/>
          </a:prstGeom>
          <a:noFill/>
        </p:spPr>
        <p:txBody>
          <a:bodyPr wrap="square" rtlCol="0">
            <a:spAutoFit/>
          </a:bodyPr>
          <a:lstStyle/>
          <a:p>
            <a:pPr algn="ctr">
              <a:lnSpc>
                <a:spcPct val="150000"/>
              </a:lnSpc>
            </a:pPr>
            <a:r>
              <a:rPr lang="en-US" sz="2000" dirty="0" err="1" smtClean="0"/>
              <a:t>Chuẩn</a:t>
            </a:r>
            <a:r>
              <a:rPr lang="en-US" sz="2000" dirty="0" smtClean="0"/>
              <a:t> </a:t>
            </a:r>
            <a:r>
              <a:rPr lang="en-US" sz="2000" dirty="0" err="1" smtClean="0"/>
              <a:t>bị</a:t>
            </a:r>
            <a:r>
              <a:rPr lang="en-US" sz="2000" dirty="0" smtClean="0"/>
              <a:t> </a:t>
            </a:r>
            <a:r>
              <a:rPr lang="en-US" sz="2000" dirty="0" err="1" smtClean="0"/>
              <a:t>trước</a:t>
            </a:r>
            <a:r>
              <a:rPr lang="en-US" sz="2000" dirty="0" smtClean="0"/>
              <a:t> </a:t>
            </a:r>
            <a:r>
              <a:rPr lang="en-US" sz="2000" i="1" dirty="0" err="1" smtClean="0"/>
              <a:t>Bài</a:t>
            </a:r>
            <a:r>
              <a:rPr lang="en-US" sz="2000" i="1" dirty="0" smtClean="0"/>
              <a:t> 11 - </a:t>
            </a:r>
            <a:r>
              <a:rPr lang="en-US" sz="2000" i="1" dirty="0" err="1" smtClean="0"/>
              <a:t>Nước</a:t>
            </a:r>
            <a:r>
              <a:rPr lang="en-US" sz="2000" i="1" dirty="0" smtClean="0"/>
              <a:t> </a:t>
            </a:r>
            <a:r>
              <a:rPr lang="en-US" sz="2000" i="1" dirty="0" err="1" smtClean="0"/>
              <a:t>biển</a:t>
            </a:r>
            <a:r>
              <a:rPr lang="en-US" sz="2000" i="1" dirty="0" smtClean="0"/>
              <a:t> </a:t>
            </a:r>
            <a:r>
              <a:rPr lang="en-US" sz="2000" i="1" dirty="0" err="1" smtClean="0"/>
              <a:t>và</a:t>
            </a:r>
            <a:r>
              <a:rPr lang="en-US" sz="2000" i="1" dirty="0" smtClean="0"/>
              <a:t> </a:t>
            </a:r>
            <a:r>
              <a:rPr lang="en-US" sz="2000" i="1" dirty="0" err="1" smtClean="0"/>
              <a:t>đại</a:t>
            </a:r>
            <a:r>
              <a:rPr lang="en-US" sz="2000" i="1" dirty="0" smtClean="0"/>
              <a:t> </a:t>
            </a:r>
            <a:r>
              <a:rPr lang="en-US" sz="2000" i="1" dirty="0" err="1" smtClean="0"/>
              <a:t>dương</a:t>
            </a:r>
            <a:endParaRPr lang="en-US" sz="2000" i="1" dirty="0"/>
          </a:p>
        </p:txBody>
      </p:sp>
      <p:grpSp>
        <p:nvGrpSpPr>
          <p:cNvPr id="87" name="Group 86"/>
          <p:cNvGrpSpPr/>
          <p:nvPr/>
        </p:nvGrpSpPr>
        <p:grpSpPr>
          <a:xfrm>
            <a:off x="6934815" y="3632193"/>
            <a:ext cx="2132754" cy="1546137"/>
            <a:chOff x="4644322" y="1158327"/>
            <a:chExt cx="4362758" cy="3162775"/>
          </a:xfrm>
        </p:grpSpPr>
        <p:pic>
          <p:nvPicPr>
            <p:cNvPr id="88" name="Google Shape;839;p44"/>
            <p:cNvPicPr preferRelativeResize="0"/>
            <p:nvPr/>
          </p:nvPicPr>
          <p:blipFill>
            <a:blip r:embed="rId5">
              <a:alphaModFix/>
            </a:blip>
            <a:stretch>
              <a:fillRect/>
            </a:stretch>
          </p:blipFill>
          <p:spPr>
            <a:xfrm rot="-1286877">
              <a:off x="6975897" y="1166387"/>
              <a:ext cx="2031183" cy="2027122"/>
            </a:xfrm>
            <a:prstGeom prst="rect">
              <a:avLst/>
            </a:prstGeom>
            <a:noFill/>
            <a:ln>
              <a:noFill/>
            </a:ln>
          </p:spPr>
        </p:pic>
        <p:pic>
          <p:nvPicPr>
            <p:cNvPr id="89" name="Google Shape;840;p44"/>
            <p:cNvPicPr preferRelativeResize="0"/>
            <p:nvPr/>
          </p:nvPicPr>
          <p:blipFill>
            <a:blip r:embed="rId6">
              <a:alphaModFix/>
            </a:blip>
            <a:stretch>
              <a:fillRect/>
            </a:stretch>
          </p:blipFill>
          <p:spPr>
            <a:xfrm>
              <a:off x="4644322" y="1612675"/>
              <a:ext cx="2031183" cy="2027121"/>
            </a:xfrm>
            <a:prstGeom prst="rect">
              <a:avLst/>
            </a:prstGeom>
            <a:noFill/>
            <a:ln>
              <a:noFill/>
            </a:ln>
          </p:spPr>
        </p:pic>
        <p:pic>
          <p:nvPicPr>
            <p:cNvPr id="90" name="Google Shape;856;p44"/>
            <p:cNvPicPr preferRelativeResize="0"/>
            <p:nvPr/>
          </p:nvPicPr>
          <p:blipFill>
            <a:blip r:embed="rId7">
              <a:alphaModFix/>
            </a:blip>
            <a:stretch>
              <a:fillRect/>
            </a:stretch>
          </p:blipFill>
          <p:spPr>
            <a:xfrm>
              <a:off x="5315522" y="1158327"/>
              <a:ext cx="3169101" cy="3162775"/>
            </a:xfrm>
            <a:prstGeom prst="rect">
              <a:avLst/>
            </a:prstGeom>
            <a:noFill/>
            <a:ln>
              <a:noFill/>
            </a:ln>
          </p:spPr>
        </p:pic>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wipe(down)">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wipe(up)">
                                      <p:cBhvr>
                                        <p:cTn id="22" dur="500"/>
                                        <p:tgtEl>
                                          <p:spTgt spid="8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wipe(down)">
                                      <p:cBhvr>
                                        <p:cTn id="2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4" grpId="0"/>
      <p:bldP spid="85" grpId="0"/>
      <p:bldP spid="8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5"/>
          <p:cNvSpPr/>
          <p:nvPr/>
        </p:nvSpPr>
        <p:spPr>
          <a:xfrm>
            <a:off x="6115799" y="4378716"/>
            <a:ext cx="2648400" cy="249000"/>
          </a:xfrm>
          <a:prstGeom prst="ellipse">
            <a:avLst/>
          </a:prstGeom>
          <a:solidFill>
            <a:srgbClr val="191919">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 name="Google Shape;121;p25"/>
          <p:cNvPicPr preferRelativeResize="0"/>
          <p:nvPr/>
        </p:nvPicPr>
        <p:blipFill>
          <a:blip r:embed="rId4">
            <a:alphaModFix/>
          </a:blip>
          <a:stretch>
            <a:fillRect/>
          </a:stretch>
        </p:blipFill>
        <p:spPr>
          <a:xfrm rot="-5070495" flipH="1">
            <a:off x="5737147" y="1545448"/>
            <a:ext cx="1191899" cy="1189512"/>
          </a:xfrm>
          <a:prstGeom prst="rect">
            <a:avLst/>
          </a:prstGeom>
          <a:noFill/>
          <a:ln>
            <a:noFill/>
          </a:ln>
        </p:spPr>
      </p:pic>
      <p:sp>
        <p:nvSpPr>
          <p:cNvPr id="122" name="Google Shape;122;p25"/>
          <p:cNvSpPr/>
          <p:nvPr/>
        </p:nvSpPr>
        <p:spPr>
          <a:xfrm>
            <a:off x="1948110" y="720503"/>
            <a:ext cx="4740178" cy="548672"/>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5"/>
          <p:cNvSpPr txBox="1">
            <a:spLocks noGrp="1"/>
          </p:cNvSpPr>
          <p:nvPr>
            <p:ph type="ctrTitle"/>
          </p:nvPr>
        </p:nvSpPr>
        <p:spPr>
          <a:xfrm>
            <a:off x="631155" y="1710979"/>
            <a:ext cx="5304031" cy="1932684"/>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600" b="1" dirty="0" smtClean="0">
                <a:solidFill>
                  <a:schemeClr val="tx2">
                    <a:lumMod val="75000"/>
                  </a:schemeClr>
                </a:solidFill>
                <a:latin typeface="+mn-lt"/>
              </a:rPr>
              <a:t>BÀI 10: THỦY QUYỂN. NƯỚC TRÊN LỤC ĐỊA</a:t>
            </a:r>
            <a:endParaRPr sz="3600" b="1" dirty="0">
              <a:solidFill>
                <a:schemeClr val="tx2">
                  <a:lumMod val="75000"/>
                </a:schemeClr>
              </a:solidFill>
              <a:latin typeface="+mn-lt"/>
            </a:endParaRPr>
          </a:p>
        </p:txBody>
      </p:sp>
      <p:sp>
        <p:nvSpPr>
          <p:cNvPr id="124" name="Google Shape;124;p25"/>
          <p:cNvSpPr txBox="1">
            <a:spLocks noGrp="1"/>
          </p:cNvSpPr>
          <p:nvPr>
            <p:ph type="subTitle" idx="1"/>
          </p:nvPr>
        </p:nvSpPr>
        <p:spPr>
          <a:xfrm>
            <a:off x="2137678" y="790078"/>
            <a:ext cx="43590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smtClean="0">
                <a:solidFill>
                  <a:schemeClr val="bg2">
                    <a:lumMod val="50000"/>
                  </a:schemeClr>
                </a:solidFill>
                <a:latin typeface="+mn-lt"/>
              </a:rPr>
              <a:t>CHƯƠNG 4: THỦY QUYỂN</a:t>
            </a:r>
            <a:endParaRPr sz="2400" b="1" dirty="0">
              <a:solidFill>
                <a:schemeClr val="bg2">
                  <a:lumMod val="50000"/>
                </a:schemeClr>
              </a:solidFill>
              <a:latin typeface="+mn-lt"/>
            </a:endParaRPr>
          </a:p>
        </p:txBody>
      </p:sp>
      <p:grpSp>
        <p:nvGrpSpPr>
          <p:cNvPr id="125" name="Google Shape;125;p25"/>
          <p:cNvGrpSpPr/>
          <p:nvPr/>
        </p:nvGrpSpPr>
        <p:grpSpPr>
          <a:xfrm>
            <a:off x="48990" y="170953"/>
            <a:ext cx="1248755" cy="1262648"/>
            <a:chOff x="48990" y="170953"/>
            <a:chExt cx="1248755" cy="1262648"/>
          </a:xfrm>
        </p:grpSpPr>
        <p:pic>
          <p:nvPicPr>
            <p:cNvPr id="126" name="Google Shape;126;p25"/>
            <p:cNvPicPr preferRelativeResize="0"/>
            <p:nvPr/>
          </p:nvPicPr>
          <p:blipFill>
            <a:blip r:embed="rId5">
              <a:alphaModFix/>
            </a:blip>
            <a:stretch>
              <a:fillRect/>
            </a:stretch>
          </p:blipFill>
          <p:spPr>
            <a:xfrm flipH="1">
              <a:off x="48991" y="639301"/>
              <a:ext cx="795891" cy="794300"/>
            </a:xfrm>
            <a:prstGeom prst="rect">
              <a:avLst/>
            </a:prstGeom>
            <a:noFill/>
            <a:ln>
              <a:noFill/>
            </a:ln>
          </p:spPr>
        </p:pic>
        <p:pic>
          <p:nvPicPr>
            <p:cNvPr id="127" name="Google Shape;127;p25"/>
            <p:cNvPicPr preferRelativeResize="0"/>
            <p:nvPr/>
          </p:nvPicPr>
          <p:blipFill>
            <a:blip r:embed="rId6">
              <a:alphaModFix/>
            </a:blip>
            <a:stretch>
              <a:fillRect/>
            </a:stretch>
          </p:blipFill>
          <p:spPr>
            <a:xfrm rot="10208908" flipH="1">
              <a:off x="686685" y="215275"/>
              <a:ext cx="566846" cy="565706"/>
            </a:xfrm>
            <a:prstGeom prst="rect">
              <a:avLst/>
            </a:prstGeom>
            <a:noFill/>
            <a:ln>
              <a:noFill/>
            </a:ln>
          </p:spPr>
        </p:pic>
        <p:pic>
          <p:nvPicPr>
            <p:cNvPr id="128" name="Google Shape;128;p25"/>
            <p:cNvPicPr preferRelativeResize="0"/>
            <p:nvPr/>
          </p:nvPicPr>
          <p:blipFill>
            <a:blip r:embed="rId7">
              <a:alphaModFix/>
            </a:blip>
            <a:stretch>
              <a:fillRect/>
            </a:stretch>
          </p:blipFill>
          <p:spPr>
            <a:xfrm flipH="1">
              <a:off x="424790" y="290935"/>
              <a:ext cx="316140" cy="315500"/>
            </a:xfrm>
            <a:prstGeom prst="rect">
              <a:avLst/>
            </a:prstGeom>
            <a:noFill/>
            <a:ln>
              <a:noFill/>
            </a:ln>
          </p:spPr>
        </p:pic>
        <p:pic>
          <p:nvPicPr>
            <p:cNvPr id="129" name="Google Shape;129;p25"/>
            <p:cNvPicPr preferRelativeResize="0"/>
            <p:nvPr/>
          </p:nvPicPr>
          <p:blipFill>
            <a:blip r:embed="rId8">
              <a:alphaModFix/>
            </a:blip>
            <a:stretch>
              <a:fillRect/>
            </a:stretch>
          </p:blipFill>
          <p:spPr>
            <a:xfrm flipH="1">
              <a:off x="62904" y="997835"/>
              <a:ext cx="165954" cy="165623"/>
            </a:xfrm>
            <a:prstGeom prst="rect">
              <a:avLst/>
            </a:prstGeom>
            <a:noFill/>
            <a:ln>
              <a:noFill/>
            </a:ln>
          </p:spPr>
        </p:pic>
      </p:grpSp>
      <p:pic>
        <p:nvPicPr>
          <p:cNvPr id="130" name="Google Shape;130;p25"/>
          <p:cNvPicPr preferRelativeResize="0"/>
          <p:nvPr/>
        </p:nvPicPr>
        <p:blipFill rotWithShape="1">
          <a:blip r:embed="rId9">
            <a:alphaModFix/>
          </a:blip>
          <a:srcRect t="18004" b="25660"/>
          <a:stretch/>
        </p:blipFill>
        <p:spPr>
          <a:xfrm>
            <a:off x="-253050" y="4098600"/>
            <a:ext cx="1671824" cy="939950"/>
          </a:xfrm>
          <a:prstGeom prst="rect">
            <a:avLst/>
          </a:prstGeom>
          <a:noFill/>
          <a:ln>
            <a:noFill/>
          </a:ln>
        </p:spPr>
      </p:pic>
      <p:pic>
        <p:nvPicPr>
          <p:cNvPr id="131" name="Google Shape;131;p25"/>
          <p:cNvPicPr preferRelativeResize="0"/>
          <p:nvPr/>
        </p:nvPicPr>
        <p:blipFill rotWithShape="1">
          <a:blip r:embed="rId10">
            <a:alphaModFix/>
          </a:blip>
          <a:srcRect t="23446" b="32481"/>
          <a:stretch/>
        </p:blipFill>
        <p:spPr>
          <a:xfrm>
            <a:off x="7268163" y="248100"/>
            <a:ext cx="2321475" cy="1021075"/>
          </a:xfrm>
          <a:prstGeom prst="rect">
            <a:avLst/>
          </a:prstGeom>
          <a:noFill/>
          <a:ln>
            <a:noFill/>
          </a:ln>
        </p:spPr>
      </p:pic>
      <p:pic>
        <p:nvPicPr>
          <p:cNvPr id="132" name="Google Shape;132;p25"/>
          <p:cNvPicPr preferRelativeResize="0"/>
          <p:nvPr/>
        </p:nvPicPr>
        <p:blipFill>
          <a:blip r:embed="rId11">
            <a:alphaModFix/>
          </a:blip>
          <a:stretch>
            <a:fillRect/>
          </a:stretch>
        </p:blipFill>
        <p:spPr>
          <a:xfrm>
            <a:off x="5853723" y="1402359"/>
            <a:ext cx="3172552" cy="3166216"/>
          </a:xfrm>
          <a:prstGeom prst="rect">
            <a:avLst/>
          </a:prstGeom>
          <a:noFill/>
          <a:ln>
            <a:noFill/>
          </a:ln>
        </p:spPr>
      </p:pic>
    </p:spTree>
  </p:cSld>
  <p:clrMapOvr>
    <a:masterClrMapping/>
  </p:clrMapOvr>
  <p:transition spd="slow">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39"/>
          <p:cNvSpPr/>
          <p:nvPr/>
        </p:nvSpPr>
        <p:spPr>
          <a:xfrm>
            <a:off x="577100" y="849056"/>
            <a:ext cx="7989804" cy="326518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4" name="Google Shape;664;p39"/>
          <p:cNvPicPr preferRelativeResize="0"/>
          <p:nvPr/>
        </p:nvPicPr>
        <p:blipFill>
          <a:blip r:embed="rId3">
            <a:alphaModFix/>
          </a:blip>
          <a:stretch>
            <a:fillRect/>
          </a:stretch>
        </p:blipFill>
        <p:spPr>
          <a:xfrm>
            <a:off x="8152900" y="4114250"/>
            <a:ext cx="1516775" cy="1513725"/>
          </a:xfrm>
          <a:prstGeom prst="rect">
            <a:avLst/>
          </a:prstGeom>
          <a:noFill/>
          <a:ln>
            <a:noFill/>
          </a:ln>
        </p:spPr>
      </p:pic>
      <p:pic>
        <p:nvPicPr>
          <p:cNvPr id="665" name="Google Shape;665;p39"/>
          <p:cNvPicPr preferRelativeResize="0"/>
          <p:nvPr/>
        </p:nvPicPr>
        <p:blipFill>
          <a:blip r:embed="rId4">
            <a:alphaModFix/>
          </a:blip>
          <a:stretch>
            <a:fillRect/>
          </a:stretch>
        </p:blipFill>
        <p:spPr>
          <a:xfrm>
            <a:off x="-531514" y="147103"/>
            <a:ext cx="1676900" cy="1673550"/>
          </a:xfrm>
          <a:prstGeom prst="rect">
            <a:avLst/>
          </a:prstGeom>
          <a:noFill/>
          <a:ln>
            <a:noFill/>
          </a:ln>
        </p:spPr>
      </p:pic>
      <p:pic>
        <p:nvPicPr>
          <p:cNvPr id="666" name="Google Shape;666;p39"/>
          <p:cNvPicPr preferRelativeResize="0"/>
          <p:nvPr/>
        </p:nvPicPr>
        <p:blipFill>
          <a:blip r:embed="rId5">
            <a:alphaModFix/>
          </a:blip>
          <a:stretch>
            <a:fillRect/>
          </a:stretch>
        </p:blipFill>
        <p:spPr>
          <a:xfrm rot="10208908" flipH="1">
            <a:off x="8373310" y="191425"/>
            <a:ext cx="566846" cy="565706"/>
          </a:xfrm>
          <a:prstGeom prst="rect">
            <a:avLst/>
          </a:prstGeom>
          <a:noFill/>
          <a:ln>
            <a:noFill/>
          </a:ln>
        </p:spPr>
      </p:pic>
      <p:pic>
        <p:nvPicPr>
          <p:cNvPr id="667" name="Google Shape;667;p39"/>
          <p:cNvPicPr preferRelativeResize="0"/>
          <p:nvPr/>
        </p:nvPicPr>
        <p:blipFill>
          <a:blip r:embed="rId6">
            <a:alphaModFix/>
          </a:blip>
          <a:stretch>
            <a:fillRect/>
          </a:stretch>
        </p:blipFill>
        <p:spPr>
          <a:xfrm flipH="1">
            <a:off x="8111415" y="267085"/>
            <a:ext cx="316140" cy="315500"/>
          </a:xfrm>
          <a:prstGeom prst="rect">
            <a:avLst/>
          </a:prstGeom>
          <a:noFill/>
          <a:ln>
            <a:noFill/>
          </a:ln>
        </p:spPr>
      </p:pic>
      <p:pic>
        <p:nvPicPr>
          <p:cNvPr id="668" name="Google Shape;668;p39"/>
          <p:cNvPicPr preferRelativeResize="0"/>
          <p:nvPr/>
        </p:nvPicPr>
        <p:blipFill>
          <a:blip r:embed="rId7">
            <a:alphaModFix/>
          </a:blip>
          <a:stretch>
            <a:fillRect/>
          </a:stretch>
        </p:blipFill>
        <p:spPr>
          <a:xfrm rot="-4863962">
            <a:off x="6969429" y="414196"/>
            <a:ext cx="2031182" cy="2027122"/>
          </a:xfrm>
          <a:prstGeom prst="rect">
            <a:avLst/>
          </a:prstGeom>
          <a:noFill/>
          <a:ln>
            <a:noFill/>
          </a:ln>
        </p:spPr>
      </p:pic>
      <p:pic>
        <p:nvPicPr>
          <p:cNvPr id="669" name="Google Shape;669;p39"/>
          <p:cNvPicPr preferRelativeResize="0"/>
          <p:nvPr/>
        </p:nvPicPr>
        <p:blipFill>
          <a:blip r:embed="rId8">
            <a:alphaModFix/>
          </a:blip>
          <a:stretch>
            <a:fillRect/>
          </a:stretch>
        </p:blipFill>
        <p:spPr>
          <a:xfrm>
            <a:off x="-121142" y="2427821"/>
            <a:ext cx="2031183" cy="2027121"/>
          </a:xfrm>
          <a:prstGeom prst="rect">
            <a:avLst/>
          </a:prstGeom>
          <a:noFill/>
          <a:ln>
            <a:noFill/>
          </a:ln>
        </p:spPr>
      </p:pic>
      <p:pic>
        <p:nvPicPr>
          <p:cNvPr id="670" name="Google Shape;670;p39"/>
          <p:cNvPicPr preferRelativeResize="0"/>
          <p:nvPr/>
        </p:nvPicPr>
        <p:blipFill>
          <a:blip r:embed="rId5">
            <a:alphaModFix/>
          </a:blip>
          <a:stretch>
            <a:fillRect/>
          </a:stretch>
        </p:blipFill>
        <p:spPr>
          <a:xfrm rot="-591092" flipH="1">
            <a:off x="218655" y="4402225"/>
            <a:ext cx="566846" cy="565706"/>
          </a:xfrm>
          <a:prstGeom prst="rect">
            <a:avLst/>
          </a:prstGeom>
          <a:noFill/>
          <a:ln>
            <a:noFill/>
          </a:ln>
        </p:spPr>
      </p:pic>
      <p:pic>
        <p:nvPicPr>
          <p:cNvPr id="671" name="Google Shape;671;p39"/>
          <p:cNvPicPr preferRelativeResize="0"/>
          <p:nvPr/>
        </p:nvPicPr>
        <p:blipFill>
          <a:blip r:embed="rId6">
            <a:alphaModFix/>
          </a:blip>
          <a:stretch>
            <a:fillRect/>
          </a:stretch>
        </p:blipFill>
        <p:spPr>
          <a:xfrm rot="10800000" flipH="1">
            <a:off x="731256" y="4576771"/>
            <a:ext cx="316140" cy="315500"/>
          </a:xfrm>
          <a:prstGeom prst="rect">
            <a:avLst/>
          </a:prstGeom>
          <a:noFill/>
          <a:ln>
            <a:noFill/>
          </a:ln>
        </p:spPr>
      </p:pic>
      <p:sp>
        <p:nvSpPr>
          <p:cNvPr id="3" name="Title 2"/>
          <p:cNvSpPr>
            <a:spLocks noGrp="1"/>
          </p:cNvSpPr>
          <p:nvPr>
            <p:ph type="title"/>
          </p:nvPr>
        </p:nvSpPr>
        <p:spPr>
          <a:xfrm>
            <a:off x="447449" y="1544016"/>
            <a:ext cx="8249106" cy="1511100"/>
          </a:xfrm>
        </p:spPr>
        <p:txBody>
          <a:bodyPr/>
          <a:lstStyle/>
          <a:p>
            <a:pPr>
              <a:lnSpc>
                <a:spcPct val="150000"/>
              </a:lnSpc>
            </a:pPr>
            <a:r>
              <a:rPr lang="en-US" sz="4000" b="1" dirty="0" smtClean="0">
                <a:latin typeface="+mn-lt"/>
              </a:rPr>
              <a:t>CẢM ƠN CÁC EM </a:t>
            </a:r>
            <a:br>
              <a:rPr lang="en-US" sz="4000" b="1" dirty="0" smtClean="0">
                <a:latin typeface="+mn-lt"/>
              </a:rPr>
            </a:br>
            <a:r>
              <a:rPr lang="en-US" sz="4000" b="1" dirty="0" smtClean="0">
                <a:latin typeface="+mn-lt"/>
              </a:rPr>
              <a:t>ĐÃ THEO DÕI BÀI GIẢNG!</a:t>
            </a:r>
            <a:endParaRPr lang="en-US" sz="4000" b="1"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p:nvPr/>
        </p:nvSpPr>
        <p:spPr>
          <a:xfrm>
            <a:off x="584325" y="410325"/>
            <a:ext cx="7989804" cy="64214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7"/>
          <p:cNvSpPr/>
          <p:nvPr/>
        </p:nvSpPr>
        <p:spPr>
          <a:xfrm>
            <a:off x="5399542" y="3206750"/>
            <a:ext cx="992964" cy="593406"/>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7"/>
          <p:cNvSpPr/>
          <p:nvPr/>
        </p:nvSpPr>
        <p:spPr>
          <a:xfrm>
            <a:off x="2708480" y="3206750"/>
            <a:ext cx="992964" cy="593406"/>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7"/>
          <p:cNvSpPr/>
          <p:nvPr/>
        </p:nvSpPr>
        <p:spPr>
          <a:xfrm>
            <a:off x="3490136" y="1271130"/>
            <a:ext cx="992964" cy="593406"/>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7"/>
          <p:cNvSpPr/>
          <p:nvPr/>
        </p:nvSpPr>
        <p:spPr>
          <a:xfrm>
            <a:off x="6685774" y="1254228"/>
            <a:ext cx="992964" cy="593406"/>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7"/>
          <p:cNvSpPr/>
          <p:nvPr/>
        </p:nvSpPr>
        <p:spPr>
          <a:xfrm>
            <a:off x="915174" y="1286082"/>
            <a:ext cx="992964" cy="593406"/>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7"/>
          <p:cNvSpPr txBox="1">
            <a:spLocks noGrp="1"/>
          </p:cNvSpPr>
          <p:nvPr>
            <p:ph type="title" idx="2"/>
          </p:nvPr>
        </p:nvSpPr>
        <p:spPr>
          <a:xfrm>
            <a:off x="1037098" y="1286082"/>
            <a:ext cx="7491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accent3">
                    <a:lumMod val="75000"/>
                  </a:schemeClr>
                </a:solidFill>
                <a:latin typeface="+mn-lt"/>
              </a:rPr>
              <a:t>01</a:t>
            </a:r>
            <a:endParaRPr b="1" dirty="0">
              <a:solidFill>
                <a:schemeClr val="accent3">
                  <a:lumMod val="75000"/>
                </a:schemeClr>
              </a:solidFill>
              <a:latin typeface="+mn-lt"/>
            </a:endParaRPr>
          </a:p>
        </p:txBody>
      </p:sp>
      <p:sp>
        <p:nvSpPr>
          <p:cNvPr id="157" name="Google Shape;157;p27"/>
          <p:cNvSpPr txBox="1">
            <a:spLocks noGrp="1"/>
          </p:cNvSpPr>
          <p:nvPr>
            <p:ph type="title" idx="4"/>
          </p:nvPr>
        </p:nvSpPr>
        <p:spPr>
          <a:xfrm>
            <a:off x="3604860" y="1271130"/>
            <a:ext cx="7491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accent3">
                    <a:lumMod val="75000"/>
                  </a:schemeClr>
                </a:solidFill>
                <a:latin typeface="+mn-lt"/>
              </a:rPr>
              <a:t>02</a:t>
            </a:r>
            <a:endParaRPr b="1" dirty="0">
              <a:solidFill>
                <a:schemeClr val="accent3">
                  <a:lumMod val="75000"/>
                </a:schemeClr>
              </a:solidFill>
              <a:latin typeface="+mn-lt"/>
            </a:endParaRPr>
          </a:p>
        </p:txBody>
      </p:sp>
      <p:sp>
        <p:nvSpPr>
          <p:cNvPr id="160" name="Google Shape;160;p27"/>
          <p:cNvSpPr txBox="1">
            <a:spLocks noGrp="1"/>
          </p:cNvSpPr>
          <p:nvPr>
            <p:ph type="title" idx="7"/>
          </p:nvPr>
        </p:nvSpPr>
        <p:spPr>
          <a:xfrm>
            <a:off x="6807698" y="1254228"/>
            <a:ext cx="7491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accent3">
                    <a:lumMod val="75000"/>
                  </a:schemeClr>
                </a:solidFill>
                <a:latin typeface="+mn-lt"/>
              </a:rPr>
              <a:t>03</a:t>
            </a:r>
            <a:endParaRPr b="1" dirty="0">
              <a:solidFill>
                <a:schemeClr val="accent3">
                  <a:lumMod val="75000"/>
                </a:schemeClr>
              </a:solidFill>
              <a:latin typeface="+mn-lt"/>
            </a:endParaRPr>
          </a:p>
        </p:txBody>
      </p:sp>
      <p:sp>
        <p:nvSpPr>
          <p:cNvPr id="163" name="Google Shape;163;p27"/>
          <p:cNvSpPr txBox="1">
            <a:spLocks noGrp="1"/>
          </p:cNvSpPr>
          <p:nvPr>
            <p:ph type="title" idx="13"/>
          </p:nvPr>
        </p:nvSpPr>
        <p:spPr>
          <a:xfrm>
            <a:off x="2823216" y="3206750"/>
            <a:ext cx="7491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accent3">
                    <a:lumMod val="75000"/>
                  </a:schemeClr>
                </a:solidFill>
                <a:latin typeface="+mn-lt"/>
              </a:rPr>
              <a:t>04</a:t>
            </a:r>
            <a:endParaRPr b="1" dirty="0">
              <a:solidFill>
                <a:schemeClr val="accent3">
                  <a:lumMod val="75000"/>
                </a:schemeClr>
              </a:solidFill>
              <a:latin typeface="+mn-lt"/>
            </a:endParaRPr>
          </a:p>
        </p:txBody>
      </p:sp>
      <p:sp>
        <p:nvSpPr>
          <p:cNvPr id="166" name="Google Shape;166;p27"/>
          <p:cNvSpPr txBox="1">
            <a:spLocks noGrp="1"/>
          </p:cNvSpPr>
          <p:nvPr>
            <p:ph type="title" idx="16"/>
          </p:nvPr>
        </p:nvSpPr>
        <p:spPr>
          <a:xfrm>
            <a:off x="5507029" y="3206750"/>
            <a:ext cx="7491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3">
                    <a:lumMod val="75000"/>
                  </a:schemeClr>
                </a:solidFill>
                <a:latin typeface="+mn-lt"/>
              </a:rPr>
              <a:t>05</a:t>
            </a:r>
            <a:endParaRPr b="1">
              <a:solidFill>
                <a:schemeClr val="accent3">
                  <a:lumMod val="75000"/>
                </a:schemeClr>
              </a:solidFill>
              <a:latin typeface="+mn-lt"/>
            </a:endParaRPr>
          </a:p>
        </p:txBody>
      </p:sp>
      <p:sp>
        <p:nvSpPr>
          <p:cNvPr id="171" name="Google Shape;171;p27"/>
          <p:cNvSpPr txBox="1">
            <a:spLocks noGrp="1"/>
          </p:cNvSpPr>
          <p:nvPr>
            <p:ph type="title" idx="21"/>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smtClean="0">
                <a:latin typeface="+mn-lt"/>
              </a:rPr>
              <a:t>NỘI DUNG BÀI HỌC</a:t>
            </a:r>
            <a:endParaRPr sz="3200" b="1" dirty="0">
              <a:latin typeface="+mn-lt"/>
            </a:endParaRPr>
          </a:p>
        </p:txBody>
      </p:sp>
      <p:pic>
        <p:nvPicPr>
          <p:cNvPr id="172" name="Google Shape;172;p27"/>
          <p:cNvPicPr preferRelativeResize="0"/>
          <p:nvPr/>
        </p:nvPicPr>
        <p:blipFill rotWithShape="1">
          <a:blip r:embed="rId3">
            <a:alphaModFix/>
          </a:blip>
          <a:srcRect t="20423" b="20429"/>
          <a:stretch/>
        </p:blipFill>
        <p:spPr>
          <a:xfrm>
            <a:off x="8152900" y="4423450"/>
            <a:ext cx="1516775" cy="895325"/>
          </a:xfrm>
          <a:prstGeom prst="rect">
            <a:avLst/>
          </a:prstGeom>
          <a:noFill/>
          <a:ln>
            <a:noFill/>
          </a:ln>
        </p:spPr>
      </p:pic>
      <p:pic>
        <p:nvPicPr>
          <p:cNvPr id="173" name="Google Shape;173;p27"/>
          <p:cNvPicPr preferRelativeResize="0"/>
          <p:nvPr/>
        </p:nvPicPr>
        <p:blipFill rotWithShape="1">
          <a:blip r:embed="rId4">
            <a:alphaModFix/>
          </a:blip>
          <a:srcRect t="22078" b="22083"/>
          <a:stretch/>
        </p:blipFill>
        <p:spPr>
          <a:xfrm>
            <a:off x="-685843" y="818832"/>
            <a:ext cx="1676900" cy="934500"/>
          </a:xfrm>
          <a:prstGeom prst="rect">
            <a:avLst/>
          </a:prstGeom>
          <a:noFill/>
          <a:ln>
            <a:noFill/>
          </a:ln>
        </p:spPr>
      </p:pic>
      <p:sp>
        <p:nvSpPr>
          <p:cNvPr id="15" name="Rectangle 14"/>
          <p:cNvSpPr/>
          <p:nvPr/>
        </p:nvSpPr>
        <p:spPr>
          <a:xfrm>
            <a:off x="506321" y="1976612"/>
            <a:ext cx="1701396" cy="1015663"/>
          </a:xfrm>
          <a:prstGeom prst="rect">
            <a:avLst/>
          </a:prstGeom>
        </p:spPr>
        <p:txBody>
          <a:bodyPr wrap="square">
            <a:spAutoFit/>
          </a:bodyPr>
          <a:lstStyle/>
          <a:p>
            <a:pPr algn="ctr">
              <a:lnSpc>
                <a:spcPct val="150000"/>
              </a:lnSpc>
            </a:pPr>
            <a:r>
              <a:rPr lang="en-US" sz="2000" b="1" dirty="0" err="1"/>
              <a:t>Khái</a:t>
            </a:r>
            <a:r>
              <a:rPr lang="en-US" sz="2000" b="1" dirty="0"/>
              <a:t> </a:t>
            </a:r>
            <a:r>
              <a:rPr lang="en-US" sz="2000" b="1" dirty="0" err="1"/>
              <a:t>niệm</a:t>
            </a:r>
            <a:r>
              <a:rPr lang="en-US" sz="2000" b="1" dirty="0"/>
              <a:t> </a:t>
            </a:r>
            <a:r>
              <a:rPr lang="en-US" sz="2000" b="1" dirty="0" err="1"/>
              <a:t>thuỷ</a:t>
            </a:r>
            <a:r>
              <a:rPr lang="en-US" sz="2000" b="1" dirty="0"/>
              <a:t> </a:t>
            </a:r>
            <a:r>
              <a:rPr lang="en-US" sz="2000" b="1" dirty="0" err="1"/>
              <a:t>quyển</a:t>
            </a:r>
            <a:endParaRPr lang="en-US" sz="2000" b="1" dirty="0"/>
          </a:p>
        </p:txBody>
      </p:sp>
      <p:sp>
        <p:nvSpPr>
          <p:cNvPr id="16" name="Rectangle 15"/>
          <p:cNvSpPr/>
          <p:nvPr/>
        </p:nvSpPr>
        <p:spPr>
          <a:xfrm>
            <a:off x="2268679" y="1976612"/>
            <a:ext cx="3421463" cy="1015663"/>
          </a:xfrm>
          <a:prstGeom prst="rect">
            <a:avLst/>
          </a:prstGeom>
        </p:spPr>
        <p:txBody>
          <a:bodyPr wrap="square">
            <a:spAutoFit/>
          </a:bodyPr>
          <a:lstStyle/>
          <a:p>
            <a:pPr algn="ctr">
              <a:lnSpc>
                <a:spcPct val="150000"/>
              </a:lnSpc>
            </a:pPr>
            <a:r>
              <a:rPr lang="vi-VN" sz="2000" b="1" dirty="0"/>
              <a:t>Các nhân tố ảnh hưởng tới chế độ nước sông</a:t>
            </a:r>
            <a:endParaRPr lang="en-US" sz="2000" b="1" dirty="0"/>
          </a:p>
        </p:txBody>
      </p:sp>
      <p:sp>
        <p:nvSpPr>
          <p:cNvPr id="17" name="Rectangle 16"/>
          <p:cNvSpPr/>
          <p:nvPr/>
        </p:nvSpPr>
        <p:spPr>
          <a:xfrm>
            <a:off x="5690142" y="1963871"/>
            <a:ext cx="3173753" cy="958660"/>
          </a:xfrm>
          <a:prstGeom prst="rect">
            <a:avLst/>
          </a:prstGeom>
        </p:spPr>
        <p:txBody>
          <a:bodyPr wrap="square">
            <a:spAutoFit/>
          </a:bodyPr>
          <a:lstStyle/>
          <a:p>
            <a:pPr algn="ctr">
              <a:lnSpc>
                <a:spcPct val="150000"/>
              </a:lnSpc>
            </a:pPr>
            <a:r>
              <a:rPr lang="en-US" sz="2000" b="1" dirty="0" err="1"/>
              <a:t>Hồ</a:t>
            </a:r>
            <a:r>
              <a:rPr lang="en-US" sz="2000" b="1" dirty="0"/>
              <a:t> </a:t>
            </a:r>
            <a:r>
              <a:rPr lang="en-US" sz="2000" b="1" dirty="0" err="1"/>
              <a:t>và</a:t>
            </a:r>
            <a:r>
              <a:rPr lang="en-US" sz="2000" b="1" dirty="0"/>
              <a:t> </a:t>
            </a:r>
            <a:r>
              <a:rPr lang="en-US" sz="2000" b="1" dirty="0" err="1"/>
              <a:t>phân</a:t>
            </a:r>
            <a:r>
              <a:rPr lang="en-US" sz="2000" b="1" dirty="0"/>
              <a:t> </a:t>
            </a:r>
            <a:r>
              <a:rPr lang="en-US" sz="2000" b="1" dirty="0" err="1"/>
              <a:t>loại</a:t>
            </a:r>
            <a:r>
              <a:rPr lang="en-US" sz="2000" b="1" dirty="0"/>
              <a:t> </a:t>
            </a:r>
            <a:r>
              <a:rPr lang="en-US" sz="2000" b="1" dirty="0" err="1"/>
              <a:t>hồ</a:t>
            </a:r>
            <a:r>
              <a:rPr lang="en-US" sz="2000" b="1" dirty="0"/>
              <a:t> </a:t>
            </a:r>
            <a:r>
              <a:rPr lang="en-US" sz="2000" b="1" dirty="0" err="1"/>
              <a:t>theo</a:t>
            </a:r>
            <a:r>
              <a:rPr lang="en-US" sz="2000" b="1" dirty="0"/>
              <a:t> </a:t>
            </a:r>
            <a:r>
              <a:rPr lang="en-US" sz="2000" b="1" dirty="0" err="1"/>
              <a:t>nguồn</a:t>
            </a:r>
            <a:r>
              <a:rPr lang="en-US" sz="2000" b="1" dirty="0"/>
              <a:t> </a:t>
            </a:r>
            <a:r>
              <a:rPr lang="en-US" sz="2000" b="1" dirty="0" err="1"/>
              <a:t>gốc</a:t>
            </a:r>
            <a:r>
              <a:rPr lang="en-US" sz="2000" b="1" dirty="0"/>
              <a:t> </a:t>
            </a:r>
            <a:r>
              <a:rPr lang="en-US" sz="2000" b="1" dirty="0" err="1"/>
              <a:t>hình</a:t>
            </a:r>
            <a:r>
              <a:rPr lang="en-US" sz="2000" b="1" dirty="0"/>
              <a:t> </a:t>
            </a:r>
            <a:r>
              <a:rPr lang="en-US" sz="2000" b="1" dirty="0" err="1"/>
              <a:t>thành</a:t>
            </a:r>
            <a:endParaRPr lang="en-US" sz="2000" b="1" dirty="0"/>
          </a:p>
        </p:txBody>
      </p:sp>
      <p:sp>
        <p:nvSpPr>
          <p:cNvPr id="18" name="Rectangle 17"/>
          <p:cNvSpPr/>
          <p:nvPr/>
        </p:nvSpPr>
        <p:spPr>
          <a:xfrm>
            <a:off x="1964983" y="3834901"/>
            <a:ext cx="2479957" cy="1015663"/>
          </a:xfrm>
          <a:prstGeom prst="rect">
            <a:avLst/>
          </a:prstGeom>
        </p:spPr>
        <p:txBody>
          <a:bodyPr wrap="square">
            <a:spAutoFit/>
          </a:bodyPr>
          <a:lstStyle/>
          <a:p>
            <a:pPr algn="ctr">
              <a:lnSpc>
                <a:spcPct val="150000"/>
              </a:lnSpc>
            </a:pPr>
            <a:r>
              <a:rPr lang="vi-VN" sz="2000" b="1" dirty="0"/>
              <a:t>Nước băng tuyết và nước ngầm</a:t>
            </a:r>
            <a:endParaRPr lang="en-US" sz="2000" b="1" dirty="0"/>
          </a:p>
        </p:txBody>
      </p:sp>
      <p:sp>
        <p:nvSpPr>
          <p:cNvPr id="19" name="Rectangle 18"/>
          <p:cNvSpPr/>
          <p:nvPr/>
        </p:nvSpPr>
        <p:spPr>
          <a:xfrm>
            <a:off x="4486139" y="3851867"/>
            <a:ext cx="2790880" cy="1015663"/>
          </a:xfrm>
          <a:prstGeom prst="rect">
            <a:avLst/>
          </a:prstGeom>
        </p:spPr>
        <p:txBody>
          <a:bodyPr wrap="square">
            <a:spAutoFit/>
          </a:bodyPr>
          <a:lstStyle/>
          <a:p>
            <a:pPr algn="ctr">
              <a:lnSpc>
                <a:spcPct val="150000"/>
              </a:lnSpc>
            </a:pPr>
            <a:r>
              <a:rPr lang="vi-VN" sz="2000" b="1" dirty="0"/>
              <a:t>Các giải pháp bảo vệ nước ngọt</a:t>
            </a:r>
            <a:endParaRPr lang="en-US" sz="2000" b="1" dirty="0"/>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p:cTn id="7" dur="500" fill="hold"/>
                                        <p:tgtEl>
                                          <p:spTgt spid="152"/>
                                        </p:tgtEl>
                                        <p:attrNameLst>
                                          <p:attrName>ppt_w</p:attrName>
                                        </p:attrNameLst>
                                      </p:cBhvr>
                                      <p:tavLst>
                                        <p:tav tm="0">
                                          <p:val>
                                            <p:fltVal val="0"/>
                                          </p:val>
                                        </p:tav>
                                        <p:tav tm="100000">
                                          <p:val>
                                            <p:strVal val="#ppt_w"/>
                                          </p:val>
                                        </p:tav>
                                      </p:tavLst>
                                    </p:anim>
                                    <p:anim calcmode="lin" valueType="num">
                                      <p:cBhvr>
                                        <p:cTn id="8" dur="500" fill="hold"/>
                                        <p:tgtEl>
                                          <p:spTgt spid="152"/>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p:cTn id="11" dur="500" fill="hold"/>
                                        <p:tgtEl>
                                          <p:spTgt spid="154"/>
                                        </p:tgtEl>
                                        <p:attrNameLst>
                                          <p:attrName>ppt_w</p:attrName>
                                        </p:attrNameLst>
                                      </p:cBhvr>
                                      <p:tavLst>
                                        <p:tav tm="0">
                                          <p:val>
                                            <p:fltVal val="0"/>
                                          </p:val>
                                        </p:tav>
                                        <p:tav tm="100000">
                                          <p:val>
                                            <p:strVal val="#ppt_w"/>
                                          </p:val>
                                        </p:tav>
                                      </p:tavLst>
                                    </p:anim>
                                    <p:anim calcmode="lin" valueType="num">
                                      <p:cBhvr>
                                        <p:cTn id="12" dur="500" fill="hold"/>
                                        <p:tgtEl>
                                          <p:spTgt spid="154"/>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57"/>
                                        </p:tgtEl>
                                        <p:attrNameLst>
                                          <p:attrName>style.visibility</p:attrName>
                                        </p:attrNameLst>
                                      </p:cBhvr>
                                      <p:to>
                                        <p:strVal val="visible"/>
                                      </p:to>
                                    </p:set>
                                    <p:anim calcmode="lin" valueType="num">
                                      <p:cBhvr>
                                        <p:cTn id="21" dur="500" fill="hold"/>
                                        <p:tgtEl>
                                          <p:spTgt spid="157"/>
                                        </p:tgtEl>
                                        <p:attrNameLst>
                                          <p:attrName>ppt_w</p:attrName>
                                        </p:attrNameLst>
                                      </p:cBhvr>
                                      <p:tavLst>
                                        <p:tav tm="0">
                                          <p:val>
                                            <p:strVal val="#ppt_w+.3"/>
                                          </p:val>
                                        </p:tav>
                                        <p:tav tm="100000">
                                          <p:val>
                                            <p:strVal val="#ppt_w"/>
                                          </p:val>
                                        </p:tav>
                                      </p:tavLst>
                                    </p:anim>
                                    <p:anim calcmode="lin" valueType="num">
                                      <p:cBhvr>
                                        <p:cTn id="22" dur="500" fill="hold"/>
                                        <p:tgtEl>
                                          <p:spTgt spid="157"/>
                                        </p:tgtEl>
                                        <p:attrNameLst>
                                          <p:attrName>ppt_h</p:attrName>
                                        </p:attrNameLst>
                                      </p:cBhvr>
                                      <p:tavLst>
                                        <p:tav tm="0">
                                          <p:val>
                                            <p:strVal val="#ppt_h"/>
                                          </p:val>
                                        </p:tav>
                                        <p:tav tm="100000">
                                          <p:val>
                                            <p:strVal val="#ppt_h"/>
                                          </p:val>
                                        </p:tav>
                                      </p:tavLst>
                                    </p:anim>
                                    <p:animEffect transition="in" filter="fade">
                                      <p:cBhvr>
                                        <p:cTn id="23" dur="500"/>
                                        <p:tgtEl>
                                          <p:spTgt spid="157"/>
                                        </p:tgtEl>
                                      </p:cBhvr>
                                    </p:animEffect>
                                  </p:childTnLst>
                                </p:cTn>
                              </p:par>
                              <p:par>
                                <p:cTn id="24" presetID="50" presetClass="entr" presetSubtype="0" decel="100000" fill="hold" grpId="0" nodeType="withEffect">
                                  <p:stCondLst>
                                    <p:cond delay="0"/>
                                  </p:stCondLst>
                                  <p:childTnLst>
                                    <p:set>
                                      <p:cBhvr>
                                        <p:cTn id="25" dur="1" fill="hold">
                                          <p:stCondLst>
                                            <p:cond delay="0"/>
                                          </p:stCondLst>
                                        </p:cTn>
                                        <p:tgtEl>
                                          <p:spTgt spid="150"/>
                                        </p:tgtEl>
                                        <p:attrNameLst>
                                          <p:attrName>style.visibility</p:attrName>
                                        </p:attrNameLst>
                                      </p:cBhvr>
                                      <p:to>
                                        <p:strVal val="visible"/>
                                      </p:to>
                                    </p:set>
                                    <p:anim calcmode="lin" valueType="num">
                                      <p:cBhvr>
                                        <p:cTn id="26" dur="500" fill="hold"/>
                                        <p:tgtEl>
                                          <p:spTgt spid="150"/>
                                        </p:tgtEl>
                                        <p:attrNameLst>
                                          <p:attrName>ppt_w</p:attrName>
                                        </p:attrNameLst>
                                      </p:cBhvr>
                                      <p:tavLst>
                                        <p:tav tm="0">
                                          <p:val>
                                            <p:strVal val="#ppt_w+.3"/>
                                          </p:val>
                                        </p:tav>
                                        <p:tav tm="100000">
                                          <p:val>
                                            <p:strVal val="#ppt_w"/>
                                          </p:val>
                                        </p:tav>
                                      </p:tavLst>
                                    </p:anim>
                                    <p:anim calcmode="lin" valueType="num">
                                      <p:cBhvr>
                                        <p:cTn id="27" dur="500" fill="hold"/>
                                        <p:tgtEl>
                                          <p:spTgt spid="150"/>
                                        </p:tgtEl>
                                        <p:attrNameLst>
                                          <p:attrName>ppt_h</p:attrName>
                                        </p:attrNameLst>
                                      </p:cBhvr>
                                      <p:tavLst>
                                        <p:tav tm="0">
                                          <p:val>
                                            <p:strVal val="#ppt_h"/>
                                          </p:val>
                                        </p:tav>
                                        <p:tav tm="100000">
                                          <p:val>
                                            <p:strVal val="#ppt_h"/>
                                          </p:val>
                                        </p:tav>
                                      </p:tavLst>
                                    </p:anim>
                                    <p:animEffect transition="in" filter="fade">
                                      <p:cBhvr>
                                        <p:cTn id="28" dur="500"/>
                                        <p:tgtEl>
                                          <p:spTgt spid="150"/>
                                        </p:tgtEl>
                                      </p:cBhvr>
                                    </p:animEffect>
                                  </p:childTnLst>
                                </p:cTn>
                              </p:par>
                              <p:par>
                                <p:cTn id="29" presetID="50" presetClass="entr" presetSubtype="0" decel="10000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strVal val="#ppt_w+.3"/>
                                          </p:val>
                                        </p:tav>
                                        <p:tav tm="100000">
                                          <p:val>
                                            <p:strVal val="#ppt_w"/>
                                          </p:val>
                                        </p:tav>
                                      </p:tavLst>
                                    </p:anim>
                                    <p:anim calcmode="lin" valueType="num">
                                      <p:cBhvr>
                                        <p:cTn id="32" dur="500" fill="hold"/>
                                        <p:tgtEl>
                                          <p:spTgt spid="16"/>
                                        </p:tgtEl>
                                        <p:attrNameLst>
                                          <p:attrName>ppt_h</p:attrName>
                                        </p:attrNameLst>
                                      </p:cBhvr>
                                      <p:tavLst>
                                        <p:tav tm="0">
                                          <p:val>
                                            <p:strVal val="#ppt_h"/>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160"/>
                                        </p:tgtEl>
                                        <p:attrNameLst>
                                          <p:attrName>style.visibility</p:attrName>
                                        </p:attrNameLst>
                                      </p:cBhvr>
                                      <p:to>
                                        <p:strVal val="visible"/>
                                      </p:to>
                                    </p:set>
                                    <p:anim calcmode="lin" valueType="num">
                                      <p:cBhvr>
                                        <p:cTn id="38" dur="500" fill="hold"/>
                                        <p:tgtEl>
                                          <p:spTgt spid="160"/>
                                        </p:tgtEl>
                                        <p:attrNameLst>
                                          <p:attrName>ppt_w</p:attrName>
                                        </p:attrNameLst>
                                      </p:cBhvr>
                                      <p:tavLst>
                                        <p:tav tm="0">
                                          <p:val>
                                            <p:fltVal val="0"/>
                                          </p:val>
                                        </p:tav>
                                        <p:tav tm="100000">
                                          <p:val>
                                            <p:strVal val="#ppt_w"/>
                                          </p:val>
                                        </p:tav>
                                      </p:tavLst>
                                    </p:anim>
                                    <p:anim calcmode="lin" valueType="num">
                                      <p:cBhvr>
                                        <p:cTn id="39" dur="500" fill="hold"/>
                                        <p:tgtEl>
                                          <p:spTgt spid="160"/>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0"/>
                                  </p:stCondLst>
                                  <p:childTnLst>
                                    <p:set>
                                      <p:cBhvr>
                                        <p:cTn id="41" dur="1" fill="hold">
                                          <p:stCondLst>
                                            <p:cond delay="0"/>
                                          </p:stCondLst>
                                        </p:cTn>
                                        <p:tgtEl>
                                          <p:spTgt spid="151"/>
                                        </p:tgtEl>
                                        <p:attrNameLst>
                                          <p:attrName>style.visibility</p:attrName>
                                        </p:attrNameLst>
                                      </p:cBhvr>
                                      <p:to>
                                        <p:strVal val="visible"/>
                                      </p:to>
                                    </p:set>
                                    <p:anim calcmode="lin" valueType="num">
                                      <p:cBhvr>
                                        <p:cTn id="42" dur="500" fill="hold"/>
                                        <p:tgtEl>
                                          <p:spTgt spid="151"/>
                                        </p:tgtEl>
                                        <p:attrNameLst>
                                          <p:attrName>ppt_w</p:attrName>
                                        </p:attrNameLst>
                                      </p:cBhvr>
                                      <p:tavLst>
                                        <p:tav tm="0">
                                          <p:val>
                                            <p:fltVal val="0"/>
                                          </p:val>
                                        </p:tav>
                                        <p:tav tm="100000">
                                          <p:val>
                                            <p:strVal val="#ppt_w"/>
                                          </p:val>
                                        </p:tav>
                                      </p:tavLst>
                                    </p:anim>
                                    <p:anim calcmode="lin" valueType="num">
                                      <p:cBhvr>
                                        <p:cTn id="43" dur="500" fill="hold"/>
                                        <p:tgtEl>
                                          <p:spTgt spid="151"/>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163"/>
                                        </p:tgtEl>
                                        <p:attrNameLst>
                                          <p:attrName>style.visibility</p:attrName>
                                        </p:attrNameLst>
                                      </p:cBhvr>
                                      <p:to>
                                        <p:strVal val="visible"/>
                                      </p:to>
                                    </p:set>
                                    <p:anim calcmode="lin" valueType="num">
                                      <p:cBhvr>
                                        <p:cTn id="52" dur="500" fill="hold"/>
                                        <p:tgtEl>
                                          <p:spTgt spid="163"/>
                                        </p:tgtEl>
                                        <p:attrNameLst>
                                          <p:attrName>ppt_w</p:attrName>
                                        </p:attrNameLst>
                                      </p:cBhvr>
                                      <p:tavLst>
                                        <p:tav tm="0">
                                          <p:val>
                                            <p:strVal val="#ppt_w+.3"/>
                                          </p:val>
                                        </p:tav>
                                        <p:tav tm="100000">
                                          <p:val>
                                            <p:strVal val="#ppt_w"/>
                                          </p:val>
                                        </p:tav>
                                      </p:tavLst>
                                    </p:anim>
                                    <p:anim calcmode="lin" valueType="num">
                                      <p:cBhvr>
                                        <p:cTn id="53" dur="500" fill="hold"/>
                                        <p:tgtEl>
                                          <p:spTgt spid="163"/>
                                        </p:tgtEl>
                                        <p:attrNameLst>
                                          <p:attrName>ppt_h</p:attrName>
                                        </p:attrNameLst>
                                      </p:cBhvr>
                                      <p:tavLst>
                                        <p:tav tm="0">
                                          <p:val>
                                            <p:strVal val="#ppt_h"/>
                                          </p:val>
                                        </p:tav>
                                        <p:tav tm="100000">
                                          <p:val>
                                            <p:strVal val="#ppt_h"/>
                                          </p:val>
                                        </p:tav>
                                      </p:tavLst>
                                    </p:anim>
                                    <p:animEffect transition="in" filter="fade">
                                      <p:cBhvr>
                                        <p:cTn id="54" dur="500"/>
                                        <p:tgtEl>
                                          <p:spTgt spid="163"/>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149"/>
                                        </p:tgtEl>
                                        <p:attrNameLst>
                                          <p:attrName>style.visibility</p:attrName>
                                        </p:attrNameLst>
                                      </p:cBhvr>
                                      <p:to>
                                        <p:strVal val="visible"/>
                                      </p:to>
                                    </p:set>
                                    <p:anim calcmode="lin" valueType="num">
                                      <p:cBhvr>
                                        <p:cTn id="57" dur="500" fill="hold"/>
                                        <p:tgtEl>
                                          <p:spTgt spid="149"/>
                                        </p:tgtEl>
                                        <p:attrNameLst>
                                          <p:attrName>ppt_w</p:attrName>
                                        </p:attrNameLst>
                                      </p:cBhvr>
                                      <p:tavLst>
                                        <p:tav tm="0">
                                          <p:val>
                                            <p:strVal val="#ppt_w+.3"/>
                                          </p:val>
                                        </p:tav>
                                        <p:tav tm="100000">
                                          <p:val>
                                            <p:strVal val="#ppt_w"/>
                                          </p:val>
                                        </p:tav>
                                      </p:tavLst>
                                    </p:anim>
                                    <p:anim calcmode="lin" valueType="num">
                                      <p:cBhvr>
                                        <p:cTn id="58" dur="500" fill="hold"/>
                                        <p:tgtEl>
                                          <p:spTgt spid="149"/>
                                        </p:tgtEl>
                                        <p:attrNameLst>
                                          <p:attrName>ppt_h</p:attrName>
                                        </p:attrNameLst>
                                      </p:cBhvr>
                                      <p:tavLst>
                                        <p:tav tm="0">
                                          <p:val>
                                            <p:strVal val="#ppt_h"/>
                                          </p:val>
                                        </p:tav>
                                        <p:tav tm="100000">
                                          <p:val>
                                            <p:strVal val="#ppt_h"/>
                                          </p:val>
                                        </p:tav>
                                      </p:tavLst>
                                    </p:anim>
                                    <p:animEffect transition="in" filter="fade">
                                      <p:cBhvr>
                                        <p:cTn id="59" dur="500"/>
                                        <p:tgtEl>
                                          <p:spTgt spid="149"/>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strVal val="#ppt_w+.3"/>
                                          </p:val>
                                        </p:tav>
                                        <p:tav tm="100000">
                                          <p:val>
                                            <p:strVal val="#ppt_w"/>
                                          </p:val>
                                        </p:tav>
                                      </p:tavLst>
                                    </p:anim>
                                    <p:anim calcmode="lin" valueType="num">
                                      <p:cBhvr>
                                        <p:cTn id="63" dur="500" fill="hold"/>
                                        <p:tgtEl>
                                          <p:spTgt spid="18"/>
                                        </p:tgtEl>
                                        <p:attrNameLst>
                                          <p:attrName>ppt_h</p:attrName>
                                        </p:attrNameLst>
                                      </p:cBhvr>
                                      <p:tavLst>
                                        <p:tav tm="0">
                                          <p:val>
                                            <p:strVal val="#ppt_h"/>
                                          </p:val>
                                        </p:tav>
                                        <p:tav tm="100000">
                                          <p:val>
                                            <p:strVal val="#ppt_h"/>
                                          </p:val>
                                        </p:tav>
                                      </p:tavLst>
                                    </p:anim>
                                    <p:animEffect transition="in" filter="fade">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10" fill="hold" grpId="0" nodeType="clickEffect">
                                  <p:stCondLst>
                                    <p:cond delay="0"/>
                                  </p:stCondLst>
                                  <p:childTnLst>
                                    <p:set>
                                      <p:cBhvr>
                                        <p:cTn id="68" dur="1" fill="hold">
                                          <p:stCondLst>
                                            <p:cond delay="0"/>
                                          </p:stCondLst>
                                        </p:cTn>
                                        <p:tgtEl>
                                          <p:spTgt spid="166"/>
                                        </p:tgtEl>
                                        <p:attrNameLst>
                                          <p:attrName>style.visibility</p:attrName>
                                        </p:attrNameLst>
                                      </p:cBhvr>
                                      <p:to>
                                        <p:strVal val="visible"/>
                                      </p:to>
                                    </p:set>
                                    <p:anim calcmode="lin" valueType="num">
                                      <p:cBhvr>
                                        <p:cTn id="69" dur="500" fill="hold"/>
                                        <p:tgtEl>
                                          <p:spTgt spid="166"/>
                                        </p:tgtEl>
                                        <p:attrNameLst>
                                          <p:attrName>ppt_w</p:attrName>
                                        </p:attrNameLst>
                                      </p:cBhvr>
                                      <p:tavLst>
                                        <p:tav tm="0">
                                          <p:val>
                                            <p:fltVal val="0"/>
                                          </p:val>
                                        </p:tav>
                                        <p:tav tm="100000">
                                          <p:val>
                                            <p:strVal val="#ppt_w"/>
                                          </p:val>
                                        </p:tav>
                                      </p:tavLst>
                                    </p:anim>
                                    <p:anim calcmode="lin" valueType="num">
                                      <p:cBhvr>
                                        <p:cTn id="70" dur="500" fill="hold"/>
                                        <p:tgtEl>
                                          <p:spTgt spid="166"/>
                                        </p:tgtEl>
                                        <p:attrNameLst>
                                          <p:attrName>ppt_h</p:attrName>
                                        </p:attrNameLst>
                                      </p:cBhvr>
                                      <p:tavLst>
                                        <p:tav tm="0">
                                          <p:val>
                                            <p:strVal val="#ppt_h"/>
                                          </p:val>
                                        </p:tav>
                                        <p:tav tm="100000">
                                          <p:val>
                                            <p:strVal val="#ppt_h"/>
                                          </p:val>
                                        </p:tav>
                                      </p:tavLst>
                                    </p:anim>
                                  </p:childTnLst>
                                </p:cTn>
                              </p:par>
                              <p:par>
                                <p:cTn id="71" presetID="17" presetClass="entr" presetSubtype="10" fill="hold" grpId="0" nodeType="withEffect">
                                  <p:stCondLst>
                                    <p:cond delay="0"/>
                                  </p:stCondLst>
                                  <p:childTnLst>
                                    <p:set>
                                      <p:cBhvr>
                                        <p:cTn id="72" dur="1" fill="hold">
                                          <p:stCondLst>
                                            <p:cond delay="0"/>
                                          </p:stCondLst>
                                        </p:cTn>
                                        <p:tgtEl>
                                          <p:spTgt spid="147"/>
                                        </p:tgtEl>
                                        <p:attrNameLst>
                                          <p:attrName>style.visibility</p:attrName>
                                        </p:attrNameLst>
                                      </p:cBhvr>
                                      <p:to>
                                        <p:strVal val="visible"/>
                                      </p:to>
                                    </p:set>
                                    <p:anim calcmode="lin" valueType="num">
                                      <p:cBhvr>
                                        <p:cTn id="73" dur="500" fill="hold"/>
                                        <p:tgtEl>
                                          <p:spTgt spid="147"/>
                                        </p:tgtEl>
                                        <p:attrNameLst>
                                          <p:attrName>ppt_w</p:attrName>
                                        </p:attrNameLst>
                                      </p:cBhvr>
                                      <p:tavLst>
                                        <p:tav tm="0">
                                          <p:val>
                                            <p:fltVal val="0"/>
                                          </p:val>
                                        </p:tav>
                                        <p:tav tm="100000">
                                          <p:val>
                                            <p:strVal val="#ppt_w"/>
                                          </p:val>
                                        </p:tav>
                                      </p:tavLst>
                                    </p:anim>
                                    <p:anim calcmode="lin" valueType="num">
                                      <p:cBhvr>
                                        <p:cTn id="74" dur="500" fill="hold"/>
                                        <p:tgtEl>
                                          <p:spTgt spid="147"/>
                                        </p:tgtEl>
                                        <p:attrNameLst>
                                          <p:attrName>ppt_h</p:attrName>
                                        </p:attrNameLst>
                                      </p:cBhvr>
                                      <p:tavLst>
                                        <p:tav tm="0">
                                          <p:val>
                                            <p:strVal val="#ppt_h"/>
                                          </p:val>
                                        </p:tav>
                                        <p:tav tm="100000">
                                          <p:val>
                                            <p:strVal val="#ppt_h"/>
                                          </p:val>
                                        </p:tav>
                                      </p:tavLst>
                                    </p:anim>
                                  </p:childTnLst>
                                </p:cTn>
                              </p:par>
                              <p:par>
                                <p:cTn id="75" presetID="17" presetClass="entr" presetSubtype="1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149" grpId="0" animBg="1"/>
      <p:bldP spid="150" grpId="0" animBg="1"/>
      <p:bldP spid="151" grpId="0" animBg="1"/>
      <p:bldP spid="152" grpId="0" animBg="1"/>
      <p:bldP spid="154" grpId="0"/>
      <p:bldP spid="157" grpId="0"/>
      <p:bldP spid="160" grpId="0"/>
      <p:bldP spid="163" grpId="0"/>
      <p:bldP spid="166"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8"/>
          <p:cNvSpPr/>
          <p:nvPr/>
        </p:nvSpPr>
        <p:spPr>
          <a:xfrm>
            <a:off x="6677282" y="4083084"/>
            <a:ext cx="2036400" cy="249000"/>
          </a:xfrm>
          <a:prstGeom prst="ellipse">
            <a:avLst/>
          </a:prstGeom>
          <a:solidFill>
            <a:srgbClr val="191919">
              <a:alpha val="1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8"/>
          <p:cNvSpPr/>
          <p:nvPr/>
        </p:nvSpPr>
        <p:spPr>
          <a:xfrm>
            <a:off x="731436" y="461813"/>
            <a:ext cx="1694459" cy="115973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8"/>
          <p:cNvSpPr/>
          <p:nvPr/>
        </p:nvSpPr>
        <p:spPr>
          <a:xfrm>
            <a:off x="761367" y="2686306"/>
            <a:ext cx="5448787" cy="180350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8"/>
          <p:cNvSpPr txBox="1">
            <a:spLocks noGrp="1"/>
          </p:cNvSpPr>
          <p:nvPr>
            <p:ph type="title"/>
          </p:nvPr>
        </p:nvSpPr>
        <p:spPr>
          <a:xfrm>
            <a:off x="807636" y="1656813"/>
            <a:ext cx="46098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smtClean="0">
                <a:latin typeface="+mn-lt"/>
              </a:rPr>
              <a:t>Khái</a:t>
            </a:r>
            <a:r>
              <a:rPr lang="en-US" sz="3200" b="1" dirty="0" smtClean="0">
                <a:latin typeface="+mn-lt"/>
              </a:rPr>
              <a:t> </a:t>
            </a:r>
            <a:r>
              <a:rPr lang="en-US" sz="3200" b="1" dirty="0" err="1" smtClean="0">
                <a:latin typeface="+mn-lt"/>
              </a:rPr>
              <a:t>niệm</a:t>
            </a:r>
            <a:r>
              <a:rPr lang="en-US" sz="3200" b="1" dirty="0" smtClean="0">
                <a:latin typeface="+mn-lt"/>
              </a:rPr>
              <a:t> </a:t>
            </a:r>
            <a:r>
              <a:rPr lang="en-US" sz="3200" b="1" dirty="0" err="1" smtClean="0">
                <a:latin typeface="+mn-lt"/>
              </a:rPr>
              <a:t>thủy</a:t>
            </a:r>
            <a:r>
              <a:rPr lang="en-US" sz="3200" b="1" dirty="0" smtClean="0">
                <a:latin typeface="+mn-lt"/>
              </a:rPr>
              <a:t> </a:t>
            </a:r>
            <a:r>
              <a:rPr lang="en-US" sz="3200" b="1" dirty="0" err="1" smtClean="0">
                <a:latin typeface="+mn-lt"/>
              </a:rPr>
              <a:t>quyển</a:t>
            </a:r>
            <a:endParaRPr sz="3200" b="1" dirty="0">
              <a:latin typeface="+mn-lt"/>
            </a:endParaRPr>
          </a:p>
        </p:txBody>
      </p:sp>
      <p:sp>
        <p:nvSpPr>
          <p:cNvPr id="182" name="Google Shape;182;p28"/>
          <p:cNvSpPr txBox="1">
            <a:spLocks noGrp="1"/>
          </p:cNvSpPr>
          <p:nvPr>
            <p:ph type="title" idx="2"/>
          </p:nvPr>
        </p:nvSpPr>
        <p:spPr>
          <a:xfrm>
            <a:off x="884161" y="588689"/>
            <a:ext cx="1389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smtClean="0">
                <a:latin typeface="+mn-lt"/>
              </a:rPr>
              <a:t>1</a:t>
            </a:r>
            <a:r>
              <a:rPr lang="en" sz="4800" b="1" dirty="0">
                <a:latin typeface="+mn-lt"/>
              </a:rPr>
              <a:t>.</a:t>
            </a:r>
            <a:endParaRPr sz="4800" b="1" dirty="0">
              <a:latin typeface="+mn-lt"/>
            </a:endParaRPr>
          </a:p>
        </p:txBody>
      </p:sp>
      <p:pic>
        <p:nvPicPr>
          <p:cNvPr id="184" name="Google Shape;184;p28"/>
          <p:cNvPicPr preferRelativeResize="0"/>
          <p:nvPr/>
        </p:nvPicPr>
        <p:blipFill>
          <a:blip r:embed="rId3">
            <a:alphaModFix/>
          </a:blip>
          <a:stretch>
            <a:fillRect/>
          </a:stretch>
        </p:blipFill>
        <p:spPr>
          <a:xfrm>
            <a:off x="-316875" y="4092150"/>
            <a:ext cx="1516775" cy="1513725"/>
          </a:xfrm>
          <a:prstGeom prst="rect">
            <a:avLst/>
          </a:prstGeom>
          <a:noFill/>
          <a:ln>
            <a:noFill/>
          </a:ln>
        </p:spPr>
      </p:pic>
      <p:pic>
        <p:nvPicPr>
          <p:cNvPr id="185" name="Google Shape;185;p28"/>
          <p:cNvPicPr preferRelativeResize="0"/>
          <p:nvPr/>
        </p:nvPicPr>
        <p:blipFill>
          <a:blip r:embed="rId4">
            <a:alphaModFix/>
          </a:blip>
          <a:stretch>
            <a:fillRect/>
          </a:stretch>
        </p:blipFill>
        <p:spPr>
          <a:xfrm>
            <a:off x="7567977" y="-442137"/>
            <a:ext cx="1958200" cy="1954275"/>
          </a:xfrm>
          <a:prstGeom prst="rect">
            <a:avLst/>
          </a:prstGeom>
          <a:noFill/>
          <a:ln>
            <a:noFill/>
          </a:ln>
        </p:spPr>
      </p:pic>
      <p:pic>
        <p:nvPicPr>
          <p:cNvPr id="186" name="Google Shape;186;p28"/>
          <p:cNvPicPr preferRelativeResize="0"/>
          <p:nvPr/>
        </p:nvPicPr>
        <p:blipFill>
          <a:blip r:embed="rId5">
            <a:alphaModFix/>
          </a:blip>
          <a:stretch>
            <a:fillRect/>
          </a:stretch>
        </p:blipFill>
        <p:spPr>
          <a:xfrm>
            <a:off x="6510053" y="1984876"/>
            <a:ext cx="2371003" cy="2366260"/>
          </a:xfrm>
          <a:prstGeom prst="rect">
            <a:avLst/>
          </a:prstGeom>
          <a:noFill/>
          <a:ln>
            <a:noFill/>
          </a:ln>
        </p:spPr>
      </p:pic>
      <p:pic>
        <p:nvPicPr>
          <p:cNvPr id="187" name="Google Shape;187;p28"/>
          <p:cNvPicPr preferRelativeResize="0"/>
          <p:nvPr/>
        </p:nvPicPr>
        <p:blipFill>
          <a:blip r:embed="rId6">
            <a:alphaModFix/>
          </a:blip>
          <a:stretch>
            <a:fillRect/>
          </a:stretch>
        </p:blipFill>
        <p:spPr>
          <a:xfrm rot="2536015">
            <a:off x="6283474" y="1703761"/>
            <a:ext cx="1322942" cy="1320286"/>
          </a:xfrm>
          <a:prstGeom prst="rect">
            <a:avLst/>
          </a:prstGeom>
          <a:noFill/>
          <a:ln>
            <a:noFill/>
          </a:ln>
        </p:spPr>
      </p:pic>
      <p:pic>
        <p:nvPicPr>
          <p:cNvPr id="188" name="Google Shape;188;p28"/>
          <p:cNvPicPr preferRelativeResize="0"/>
          <p:nvPr/>
        </p:nvPicPr>
        <p:blipFill>
          <a:blip r:embed="rId7">
            <a:alphaModFix/>
          </a:blip>
          <a:stretch>
            <a:fillRect/>
          </a:stretch>
        </p:blipFill>
        <p:spPr>
          <a:xfrm>
            <a:off x="7458230" y="3100507"/>
            <a:ext cx="1234054" cy="1231589"/>
          </a:xfrm>
          <a:prstGeom prst="rect">
            <a:avLst/>
          </a:prstGeom>
          <a:noFill/>
          <a:ln>
            <a:noFill/>
          </a:ln>
        </p:spPr>
      </p:pic>
      <p:pic>
        <p:nvPicPr>
          <p:cNvPr id="189" name="Google Shape;189;p28"/>
          <p:cNvPicPr preferRelativeResize="0"/>
          <p:nvPr/>
        </p:nvPicPr>
        <p:blipFill>
          <a:blip r:embed="rId8">
            <a:alphaModFix/>
          </a:blip>
          <a:stretch>
            <a:fillRect/>
          </a:stretch>
        </p:blipFill>
        <p:spPr>
          <a:xfrm>
            <a:off x="7652503" y="1619166"/>
            <a:ext cx="1061322" cy="1059206"/>
          </a:xfrm>
          <a:prstGeom prst="rect">
            <a:avLst/>
          </a:prstGeom>
          <a:noFill/>
          <a:ln>
            <a:noFill/>
          </a:ln>
        </p:spPr>
      </p:pic>
      <p:grpSp>
        <p:nvGrpSpPr>
          <p:cNvPr id="2" name="Group 1"/>
          <p:cNvGrpSpPr/>
          <p:nvPr/>
        </p:nvGrpSpPr>
        <p:grpSpPr>
          <a:xfrm>
            <a:off x="945257" y="2988247"/>
            <a:ext cx="5002203" cy="1107996"/>
            <a:chOff x="945257" y="2988247"/>
            <a:chExt cx="5002203" cy="1107996"/>
          </a:xfrm>
        </p:grpSpPr>
        <p:sp>
          <p:nvSpPr>
            <p:cNvPr id="3" name="Rectangle 2"/>
            <p:cNvSpPr/>
            <p:nvPr/>
          </p:nvSpPr>
          <p:spPr>
            <a:xfrm>
              <a:off x="1853984" y="2988247"/>
              <a:ext cx="4093476" cy="1107996"/>
            </a:xfrm>
            <a:prstGeom prst="rect">
              <a:avLst/>
            </a:prstGeom>
          </p:spPr>
          <p:txBody>
            <a:bodyPr wrap="square">
              <a:spAutoFit/>
            </a:bodyPr>
            <a:lstStyle/>
            <a:p>
              <a:pPr algn="just">
                <a:lnSpc>
                  <a:spcPct val="150000"/>
                </a:lnSpc>
              </a:pPr>
              <a:r>
                <a:rPr lang="en-US" sz="2200" i="1" dirty="0" err="1" smtClean="0"/>
                <a:t>Em</a:t>
              </a:r>
              <a:r>
                <a:rPr lang="en-US" sz="2200" i="1" dirty="0" smtClean="0"/>
                <a:t> </a:t>
              </a:r>
              <a:r>
                <a:rPr lang="en-US" sz="2200" i="1" dirty="0" err="1" smtClean="0"/>
                <a:t>hãy</a:t>
              </a:r>
              <a:r>
                <a:rPr lang="en-US" sz="2200" i="1" dirty="0" smtClean="0"/>
                <a:t> </a:t>
              </a:r>
              <a:r>
                <a:rPr lang="en-US" sz="2200" i="1" dirty="0" err="1" smtClean="0"/>
                <a:t>đọc</a:t>
              </a:r>
              <a:r>
                <a:rPr lang="en-US" sz="2200" i="1" dirty="0" smtClean="0"/>
                <a:t> </a:t>
              </a:r>
              <a:r>
                <a:rPr lang="en-US" sz="2200" i="1" dirty="0" err="1"/>
                <a:t>thông</a:t>
              </a:r>
              <a:r>
                <a:rPr lang="en-US" sz="2200" i="1" dirty="0"/>
                <a:t> tin SGK </a:t>
              </a:r>
              <a:r>
                <a:rPr lang="en-US" sz="2200" i="1" dirty="0" err="1"/>
                <a:t>và</a:t>
              </a:r>
              <a:r>
                <a:rPr lang="en-US" sz="2200" i="1" dirty="0"/>
                <a:t> </a:t>
              </a:r>
              <a:r>
                <a:rPr lang="en-US" sz="2200" i="1" dirty="0" err="1"/>
                <a:t>nêu</a:t>
              </a:r>
              <a:r>
                <a:rPr lang="en-US" sz="2200" i="1" dirty="0"/>
                <a:t> </a:t>
              </a:r>
              <a:r>
                <a:rPr lang="en-US" sz="2200" i="1" dirty="0" err="1"/>
                <a:t>khái</a:t>
              </a:r>
              <a:r>
                <a:rPr lang="en-US" sz="2200" i="1" dirty="0"/>
                <a:t> </a:t>
              </a:r>
              <a:r>
                <a:rPr lang="en-US" sz="2200" i="1" dirty="0" err="1"/>
                <a:t>niệm</a:t>
              </a:r>
              <a:r>
                <a:rPr lang="en-US" sz="2200" i="1" dirty="0"/>
                <a:t> </a:t>
              </a:r>
              <a:r>
                <a:rPr lang="en-US" sz="2200" i="1" dirty="0" err="1"/>
                <a:t>thuỷ</a:t>
              </a:r>
              <a:r>
                <a:rPr lang="en-US" sz="2200" i="1" dirty="0"/>
                <a:t> </a:t>
              </a:r>
              <a:r>
                <a:rPr lang="en-US" sz="2200" i="1" dirty="0" err="1" smtClean="0"/>
                <a:t>quyển</a:t>
              </a:r>
              <a:r>
                <a:rPr lang="en-US" sz="2200" i="1" dirty="0" smtClean="0"/>
                <a:t>.</a:t>
              </a:r>
              <a:endParaRPr lang="en-US" sz="2200" i="1" dirty="0"/>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5257" y="3027391"/>
              <a:ext cx="857607" cy="948680"/>
            </a:xfrm>
            <a:prstGeom prst="rect">
              <a:avLst/>
            </a:prstGeom>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anim calcmode="lin" valueType="num">
                                      <p:cBhvr>
                                        <p:cTn id="8" dur="500" fill="hold"/>
                                        <p:tgtEl>
                                          <p:spTgt spid="182"/>
                                        </p:tgtEl>
                                        <p:attrNameLst>
                                          <p:attrName>ppt_x</p:attrName>
                                        </p:attrNameLst>
                                      </p:cBhvr>
                                      <p:tavLst>
                                        <p:tav tm="0">
                                          <p:val>
                                            <p:strVal val="#ppt_x"/>
                                          </p:val>
                                        </p:tav>
                                        <p:tav tm="100000">
                                          <p:val>
                                            <p:strVal val="#ppt_x"/>
                                          </p:val>
                                        </p:tav>
                                      </p:tavLst>
                                    </p:anim>
                                    <p:anim calcmode="lin" valueType="num">
                                      <p:cBhvr>
                                        <p:cTn id="9" dur="500" fill="hold"/>
                                        <p:tgtEl>
                                          <p:spTgt spid="18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fade">
                                      <p:cBhvr>
                                        <p:cTn id="12" dur="500"/>
                                        <p:tgtEl>
                                          <p:spTgt spid="179"/>
                                        </p:tgtEl>
                                      </p:cBhvr>
                                    </p:animEffect>
                                    <p:anim calcmode="lin" valueType="num">
                                      <p:cBhvr>
                                        <p:cTn id="13" dur="500" fill="hold"/>
                                        <p:tgtEl>
                                          <p:spTgt spid="179"/>
                                        </p:tgtEl>
                                        <p:attrNameLst>
                                          <p:attrName>ppt_x</p:attrName>
                                        </p:attrNameLst>
                                      </p:cBhvr>
                                      <p:tavLst>
                                        <p:tav tm="0">
                                          <p:val>
                                            <p:strVal val="#ppt_x"/>
                                          </p:val>
                                        </p:tav>
                                        <p:tav tm="100000">
                                          <p:val>
                                            <p:strVal val="#ppt_x"/>
                                          </p:val>
                                        </p:tav>
                                      </p:tavLst>
                                    </p:anim>
                                    <p:anim calcmode="lin" valueType="num">
                                      <p:cBhvr>
                                        <p:cTn id="14" dur="500" fill="hold"/>
                                        <p:tgtEl>
                                          <p:spTgt spid="17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81"/>
                                        </p:tgtEl>
                                        <p:attrNameLst>
                                          <p:attrName>style.visibility</p:attrName>
                                        </p:attrNameLst>
                                      </p:cBhvr>
                                      <p:to>
                                        <p:strVal val="visible"/>
                                      </p:to>
                                    </p:set>
                                    <p:animEffect transition="in" filter="fade">
                                      <p:cBhvr>
                                        <p:cTn id="17" dur="500"/>
                                        <p:tgtEl>
                                          <p:spTgt spid="181"/>
                                        </p:tgtEl>
                                      </p:cBhvr>
                                    </p:animEffect>
                                    <p:anim calcmode="lin" valueType="num">
                                      <p:cBhvr>
                                        <p:cTn id="18" dur="500" fill="hold"/>
                                        <p:tgtEl>
                                          <p:spTgt spid="181"/>
                                        </p:tgtEl>
                                        <p:attrNameLst>
                                          <p:attrName>ppt_x</p:attrName>
                                        </p:attrNameLst>
                                      </p:cBhvr>
                                      <p:tavLst>
                                        <p:tav tm="0">
                                          <p:val>
                                            <p:strVal val="#ppt_x"/>
                                          </p:val>
                                        </p:tav>
                                        <p:tav tm="100000">
                                          <p:val>
                                            <p:strVal val="#ppt_x"/>
                                          </p:val>
                                        </p:tav>
                                      </p:tavLst>
                                    </p:anim>
                                    <p:anim calcmode="lin" valueType="num">
                                      <p:cBhvr>
                                        <p:cTn id="19" dur="5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0"/>
                                        </p:tgtEl>
                                        <p:attrNameLst>
                                          <p:attrName>style.visibility</p:attrName>
                                        </p:attrNameLst>
                                      </p:cBhvr>
                                      <p:to>
                                        <p:strVal val="visible"/>
                                      </p:to>
                                    </p:set>
                                    <p:animEffect transition="in" filter="barn(inVertical)">
                                      <p:cBhvr>
                                        <p:cTn id="24" dur="500"/>
                                        <p:tgtEl>
                                          <p:spTgt spid="180"/>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P spid="180" grpId="0" animBg="1"/>
      <p:bldP spid="181" grpId="0"/>
      <p:bldP spid="18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5"/>
        <p:cNvGrpSpPr/>
        <p:nvPr/>
      </p:nvGrpSpPr>
      <p:grpSpPr>
        <a:xfrm>
          <a:off x="0" y="0"/>
          <a:ext cx="0" cy="0"/>
          <a:chOff x="0" y="0"/>
          <a:chExt cx="0" cy="0"/>
        </a:xfrm>
      </p:grpSpPr>
      <p:sp>
        <p:nvSpPr>
          <p:cNvPr id="3" name="Rectangle 2"/>
          <p:cNvSpPr/>
          <p:nvPr/>
        </p:nvSpPr>
        <p:spPr>
          <a:xfrm>
            <a:off x="1268858" y="558867"/>
            <a:ext cx="6858000" cy="1938992"/>
          </a:xfrm>
          <a:prstGeom prst="rect">
            <a:avLst/>
          </a:prstGeom>
        </p:spPr>
        <p:txBody>
          <a:bodyPr wrap="square">
            <a:spAutoFit/>
          </a:bodyPr>
          <a:lstStyle/>
          <a:p>
            <a:pPr algn="just">
              <a:lnSpc>
                <a:spcPct val="150000"/>
              </a:lnSpc>
            </a:pPr>
            <a:r>
              <a:rPr lang="vi-VN" sz="2000" dirty="0"/>
              <a:t>Thuỷ quyển là toàn bộ nước trên Trái Đất ở các trạng thái khác nhau (lỏng, rắn, hơi), bao gồm nước trong các biển, đại dương, trên các lục địa và trong khí quyển, trong đó có khoảng 2,8 % là nước ngọt, còn lại là nước mặn. </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7" name="Google Shape;307;p31"/>
          <p:cNvPicPr preferRelativeResize="0"/>
          <p:nvPr/>
        </p:nvPicPr>
        <p:blipFill>
          <a:blip r:embed="rId3">
            <a:alphaModFix/>
          </a:blip>
          <a:stretch>
            <a:fillRect/>
          </a:stretch>
        </p:blipFill>
        <p:spPr>
          <a:xfrm>
            <a:off x="164020" y="-20927"/>
            <a:ext cx="3013799" cy="3007759"/>
          </a:xfrm>
          <a:prstGeom prst="rect">
            <a:avLst/>
          </a:prstGeom>
          <a:noFill/>
          <a:ln>
            <a:noFill/>
          </a:ln>
        </p:spPr>
      </p:pic>
      <p:pic>
        <p:nvPicPr>
          <p:cNvPr id="308" name="Google Shape;308;p31"/>
          <p:cNvPicPr preferRelativeResize="0"/>
          <p:nvPr/>
        </p:nvPicPr>
        <p:blipFill>
          <a:blip r:embed="rId4">
            <a:alphaModFix/>
          </a:blip>
          <a:stretch>
            <a:fillRect/>
          </a:stretch>
        </p:blipFill>
        <p:spPr>
          <a:xfrm>
            <a:off x="-316875" y="4092150"/>
            <a:ext cx="1516775" cy="1513725"/>
          </a:xfrm>
          <a:prstGeom prst="rect">
            <a:avLst/>
          </a:prstGeom>
          <a:noFill/>
          <a:ln>
            <a:noFill/>
          </a:ln>
        </p:spPr>
      </p:pic>
      <p:pic>
        <p:nvPicPr>
          <p:cNvPr id="309" name="Google Shape;309;p31"/>
          <p:cNvPicPr preferRelativeResize="0"/>
          <p:nvPr/>
        </p:nvPicPr>
        <p:blipFill>
          <a:blip r:embed="rId5">
            <a:alphaModFix/>
          </a:blip>
          <a:stretch>
            <a:fillRect/>
          </a:stretch>
        </p:blipFill>
        <p:spPr>
          <a:xfrm>
            <a:off x="7701541" y="-533767"/>
            <a:ext cx="1958200" cy="1954275"/>
          </a:xfrm>
          <a:prstGeom prst="rect">
            <a:avLst/>
          </a:prstGeom>
          <a:noFill/>
          <a:ln>
            <a:noFill/>
          </a:ln>
        </p:spPr>
      </p:pic>
      <p:sp>
        <p:nvSpPr>
          <p:cNvPr id="4" name="Rectangle 3"/>
          <p:cNvSpPr/>
          <p:nvPr/>
        </p:nvSpPr>
        <p:spPr>
          <a:xfrm>
            <a:off x="3177819" y="513456"/>
            <a:ext cx="5162764" cy="1938992"/>
          </a:xfrm>
          <a:prstGeom prst="rect">
            <a:avLst/>
          </a:prstGeom>
        </p:spPr>
        <p:txBody>
          <a:bodyPr wrap="square">
            <a:spAutoFit/>
          </a:bodyPr>
          <a:lstStyle/>
          <a:p>
            <a:pPr algn="just">
              <a:lnSpc>
                <a:spcPct val="150000"/>
              </a:lnSpc>
            </a:pPr>
            <a:r>
              <a:rPr lang="vi-VN" sz="2000" dirty="0"/>
              <a:t>Phần lớn nước ngọt của Trái Đất là băng, tuyết ở hai cực và trên các đỉnh núi cao. Sự vận động và thay đổi trạng thái của nước tạo nên vòng tuần hoàn nước trên Trái Đất.</a:t>
            </a:r>
            <a:endParaRPr lang="en-US" sz="2000" dirty="0"/>
          </a:p>
        </p:txBody>
      </p:sp>
      <p:sp>
        <p:nvSpPr>
          <p:cNvPr id="5" name="Rounded Rectangle 4"/>
          <p:cNvSpPr/>
          <p:nvPr/>
        </p:nvSpPr>
        <p:spPr>
          <a:xfrm>
            <a:off x="821933" y="2784297"/>
            <a:ext cx="7518650" cy="2075379"/>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u="sng" dirty="0" err="1" smtClean="0">
                <a:solidFill>
                  <a:srgbClr val="C00000"/>
                </a:solidFill>
              </a:rPr>
              <a:t>Mở</a:t>
            </a:r>
            <a:r>
              <a:rPr lang="en-US" sz="2000" b="1" u="sng" dirty="0" smtClean="0">
                <a:solidFill>
                  <a:srgbClr val="C00000"/>
                </a:solidFill>
              </a:rPr>
              <a:t> </a:t>
            </a:r>
            <a:r>
              <a:rPr lang="en-US" sz="2000" b="1" u="sng" dirty="0" err="1" smtClean="0">
                <a:solidFill>
                  <a:srgbClr val="C00000"/>
                </a:solidFill>
              </a:rPr>
              <a:t>rộng</a:t>
            </a:r>
            <a:r>
              <a:rPr lang="en-US" sz="2000" dirty="0" smtClean="0">
                <a:solidFill>
                  <a:srgbClr val="0C1D3F"/>
                </a:solidFill>
              </a:rPr>
              <a:t>: </a:t>
            </a:r>
            <a:r>
              <a:rPr lang="vi-VN" sz="2000" dirty="0" smtClean="0">
                <a:solidFill>
                  <a:srgbClr val="0C1D3F"/>
                </a:solidFill>
              </a:rPr>
              <a:t>Nếu </a:t>
            </a:r>
            <a:r>
              <a:rPr lang="vi-VN" sz="2000" dirty="0">
                <a:solidFill>
                  <a:srgbClr val="0C1D3F"/>
                </a:solidFill>
              </a:rPr>
              <a:t>có thể gom toàn bộ lượng nước trên Trái Đất sẽ được một quả cầu nước có thể tích khoảng 1 386 triệu km. Lượng nước này bao phủ hơn 70 % diện tích bề mặt Trái Đất và xâm nhập vào tất cả các quyển của lớp vỏ địa lí.</a:t>
            </a:r>
            <a:endParaRPr lang="en-US" sz="2000" dirty="0">
              <a:solidFill>
                <a:srgbClr val="0C1D3F"/>
              </a:solidFil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500"/>
                                        <p:tgtEl>
                                          <p:spTgt spid="30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6" name="Google Shape;196;p29"/>
          <p:cNvSpPr/>
          <p:nvPr/>
        </p:nvSpPr>
        <p:spPr>
          <a:xfrm>
            <a:off x="584325" y="410325"/>
            <a:ext cx="7989804" cy="64214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p>
            <a:pPr lvl="0"/>
            <a:r>
              <a:rPr lang="en-US" sz="2400" b="1" dirty="0" smtClean="0">
                <a:latin typeface="+mn-lt"/>
              </a:rPr>
              <a:t>2. </a:t>
            </a:r>
            <a:r>
              <a:rPr lang="vi-VN" sz="2400" b="1" dirty="0">
                <a:latin typeface="+mn-lt"/>
              </a:rPr>
              <a:t>Các nhân tố ảnh hưởng tới chế độ nước sông</a:t>
            </a:r>
            <a:endParaRPr sz="2400" b="1" dirty="0">
              <a:latin typeface="+mn-lt"/>
            </a:endParaRPr>
          </a:p>
        </p:txBody>
      </p:sp>
      <p:pic>
        <p:nvPicPr>
          <p:cNvPr id="255" name="Google Shape;255;p29"/>
          <p:cNvPicPr preferRelativeResize="0"/>
          <p:nvPr/>
        </p:nvPicPr>
        <p:blipFill>
          <a:blip r:embed="rId3">
            <a:alphaModFix/>
          </a:blip>
          <a:stretch>
            <a:fillRect/>
          </a:stretch>
        </p:blipFill>
        <p:spPr>
          <a:xfrm>
            <a:off x="8152900" y="4114250"/>
            <a:ext cx="1516775" cy="1513725"/>
          </a:xfrm>
          <a:prstGeom prst="rect">
            <a:avLst/>
          </a:prstGeom>
          <a:noFill/>
          <a:ln>
            <a:noFill/>
          </a:ln>
        </p:spPr>
      </p:pic>
      <p:pic>
        <p:nvPicPr>
          <p:cNvPr id="256" name="Google Shape;256;p29"/>
          <p:cNvPicPr preferRelativeResize="0"/>
          <p:nvPr/>
        </p:nvPicPr>
        <p:blipFill>
          <a:blip r:embed="rId4">
            <a:alphaModFix/>
          </a:blip>
          <a:stretch>
            <a:fillRect/>
          </a:stretch>
        </p:blipFill>
        <p:spPr>
          <a:xfrm>
            <a:off x="-548736" y="215695"/>
            <a:ext cx="1676900" cy="1673550"/>
          </a:xfrm>
          <a:prstGeom prst="rect">
            <a:avLst/>
          </a:prstGeom>
          <a:noFill/>
          <a:ln>
            <a:noFill/>
          </a:ln>
        </p:spPr>
      </p:pic>
      <p:sp>
        <p:nvSpPr>
          <p:cNvPr id="8" name="Rectangle 7"/>
          <p:cNvSpPr/>
          <p:nvPr/>
        </p:nvSpPr>
        <p:spPr>
          <a:xfrm>
            <a:off x="983677" y="1345211"/>
            <a:ext cx="7191100" cy="1477328"/>
          </a:xfrm>
          <a:prstGeom prst="rect">
            <a:avLst/>
          </a:prstGeom>
        </p:spPr>
        <p:txBody>
          <a:bodyPr wrap="square">
            <a:spAutoFit/>
          </a:bodyPr>
          <a:lstStyle/>
          <a:p>
            <a:pPr algn="just">
              <a:lnSpc>
                <a:spcPct val="150000"/>
              </a:lnSpc>
            </a:pPr>
            <a:r>
              <a:rPr lang="en-US" sz="2000" dirty="0" err="1" smtClean="0"/>
              <a:t>Thảo</a:t>
            </a:r>
            <a:r>
              <a:rPr lang="en-US" sz="2000" dirty="0" smtClean="0"/>
              <a:t> </a:t>
            </a:r>
            <a:r>
              <a:rPr lang="en-US" sz="2000" dirty="0" err="1" smtClean="0"/>
              <a:t>luận</a:t>
            </a:r>
            <a:r>
              <a:rPr lang="en-US" sz="2000" dirty="0" smtClean="0"/>
              <a:t> </a:t>
            </a:r>
            <a:r>
              <a:rPr lang="vi-VN" sz="2000" dirty="0" smtClean="0"/>
              <a:t>nhóm</a:t>
            </a:r>
            <a:r>
              <a:rPr lang="vi-VN" sz="2000" dirty="0"/>
              <a:t>, đọc thông tin trong </a:t>
            </a:r>
            <a:r>
              <a:rPr lang="vi-VN" sz="2000" dirty="0" smtClean="0"/>
              <a:t>SGK</a:t>
            </a:r>
            <a:r>
              <a:rPr lang="en-US" sz="2000" dirty="0" smtClean="0"/>
              <a:t> </a:t>
            </a:r>
            <a:r>
              <a:rPr lang="en-US" sz="2000" dirty="0" err="1" smtClean="0"/>
              <a:t>mục</a:t>
            </a:r>
            <a:r>
              <a:rPr lang="en-US" sz="2000" dirty="0" smtClean="0"/>
              <a:t> 2 </a:t>
            </a:r>
            <a:r>
              <a:rPr lang="en-US" sz="2000" dirty="0" err="1" smtClean="0"/>
              <a:t>trang</a:t>
            </a:r>
            <a:r>
              <a:rPr lang="en-US" sz="2000" dirty="0" smtClean="0"/>
              <a:t> 38, 39</a:t>
            </a:r>
            <a:r>
              <a:rPr lang="vi-VN" sz="2000" dirty="0" smtClean="0"/>
              <a:t> </a:t>
            </a:r>
            <a:r>
              <a:rPr lang="vi-VN" sz="2000" dirty="0"/>
              <a:t>để phân tích các nhân tố ảnh hưởng tới chế độ nước sông và lấy ví dụ minh chứng.</a:t>
            </a:r>
            <a:endParaRPr lang="en-US" sz="2000" dirty="0"/>
          </a:p>
        </p:txBody>
      </p:sp>
      <p:pic>
        <p:nvPicPr>
          <p:cNvPr id="72" name="Picture 5"/>
          <p:cNvPicPr>
            <a:picLocks noChangeAspect="1"/>
          </p:cNvPicPr>
          <p:nvPr/>
        </p:nvPicPr>
        <p:blipFill>
          <a:blip r:embed="rId5"/>
          <a:srcRect/>
          <a:stretch>
            <a:fillRect/>
          </a:stretch>
        </p:blipFill>
        <p:spPr>
          <a:xfrm>
            <a:off x="2175480" y="2691829"/>
            <a:ext cx="4636730" cy="2451671"/>
          </a:xfrm>
          <a:prstGeom prst="rect">
            <a:avLst/>
          </a:prstGeom>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wipe(left)">
                                      <p:cBhvr>
                                        <p:cTn id="7" dur="500"/>
                                        <p:tgtEl>
                                          <p:spTgt spid="1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anim calcmode="lin" valueType="num">
                                      <p:cBhvr>
                                        <p:cTn id="18" dur="500" fill="hold"/>
                                        <p:tgtEl>
                                          <p:spTgt spid="72"/>
                                        </p:tgtEl>
                                        <p:attrNameLst>
                                          <p:attrName>ppt_x</p:attrName>
                                        </p:attrNameLst>
                                      </p:cBhvr>
                                      <p:tavLst>
                                        <p:tav tm="0">
                                          <p:val>
                                            <p:strVal val="#ppt_x"/>
                                          </p:val>
                                        </p:tav>
                                        <p:tav tm="100000">
                                          <p:val>
                                            <p:strVal val="#ppt_x"/>
                                          </p:val>
                                        </p:tav>
                                      </p:tavLst>
                                    </p:anim>
                                    <p:anim calcmode="lin" valueType="num">
                                      <p:cBhvr>
                                        <p:cTn id="19" dur="5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63056" y="473353"/>
            <a:ext cx="5948736" cy="625981"/>
          </a:xfrm>
          <a:prstGeom prst="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lumMod val="75000"/>
                  </a:schemeClr>
                </a:solidFill>
              </a:rPr>
              <a:t>     ẢNH HƯỞNG</a:t>
            </a:r>
            <a:endParaRPr lang="en-US" sz="2000" b="1" dirty="0">
              <a:solidFill>
                <a:schemeClr val="tx2">
                  <a:lumMod val="75000"/>
                </a:schemeClr>
              </a:solidFill>
            </a:endParaRPr>
          </a:p>
        </p:txBody>
      </p:sp>
      <p:sp>
        <p:nvSpPr>
          <p:cNvPr id="7" name="Pentagon 6"/>
          <p:cNvSpPr/>
          <p:nvPr/>
        </p:nvSpPr>
        <p:spPr>
          <a:xfrm>
            <a:off x="832207" y="473354"/>
            <a:ext cx="2506895" cy="625981"/>
          </a:xfrm>
          <a:prstGeom prst="homePlate">
            <a:avLst>
              <a:gd name="adj" fmla="val 69839"/>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C00000"/>
                </a:solidFill>
              </a:rPr>
              <a:t>CÁC NHÂN TỐ</a:t>
            </a:r>
            <a:endParaRPr lang="en-US" sz="2000" b="1" dirty="0">
              <a:solidFill>
                <a:srgbClr val="C00000"/>
              </a:solidFill>
            </a:endParaRPr>
          </a:p>
        </p:txBody>
      </p:sp>
      <p:pic>
        <p:nvPicPr>
          <p:cNvPr id="8" name="Google Shape;656;p38"/>
          <p:cNvPicPr preferRelativeResize="0"/>
          <p:nvPr/>
        </p:nvPicPr>
        <p:blipFill>
          <a:blip r:embed="rId2">
            <a:alphaModFix/>
          </a:blip>
          <a:stretch>
            <a:fillRect/>
          </a:stretch>
        </p:blipFill>
        <p:spPr>
          <a:xfrm>
            <a:off x="7637863" y="-442139"/>
            <a:ext cx="1958200" cy="1954275"/>
          </a:xfrm>
          <a:prstGeom prst="rect">
            <a:avLst/>
          </a:prstGeom>
          <a:noFill/>
          <a:ln>
            <a:noFill/>
          </a:ln>
        </p:spPr>
      </p:pic>
      <p:sp>
        <p:nvSpPr>
          <p:cNvPr id="9" name="Rounded Rectangle 8"/>
          <p:cNvSpPr/>
          <p:nvPr/>
        </p:nvSpPr>
        <p:spPr>
          <a:xfrm>
            <a:off x="832209" y="1235825"/>
            <a:ext cx="2075380" cy="8168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0C1D3F"/>
                </a:solidFill>
              </a:rPr>
              <a:t>Chế</a:t>
            </a:r>
            <a:r>
              <a:rPr lang="en-US" sz="2000" dirty="0" smtClean="0">
                <a:solidFill>
                  <a:srgbClr val="0C1D3F"/>
                </a:solidFill>
              </a:rPr>
              <a:t> </a:t>
            </a:r>
            <a:r>
              <a:rPr lang="en-US" sz="2000" dirty="0" err="1" smtClean="0">
                <a:solidFill>
                  <a:srgbClr val="0C1D3F"/>
                </a:solidFill>
              </a:rPr>
              <a:t>độ</a:t>
            </a:r>
            <a:r>
              <a:rPr lang="en-US" sz="2000" dirty="0" smtClean="0">
                <a:solidFill>
                  <a:srgbClr val="0C1D3F"/>
                </a:solidFill>
              </a:rPr>
              <a:t> </a:t>
            </a:r>
            <a:r>
              <a:rPr lang="en-US" sz="2000" dirty="0" err="1" smtClean="0">
                <a:solidFill>
                  <a:srgbClr val="0C1D3F"/>
                </a:solidFill>
              </a:rPr>
              <a:t>mưa</a:t>
            </a:r>
            <a:endParaRPr lang="en-US" sz="2000" dirty="0">
              <a:solidFill>
                <a:srgbClr val="0C1D3F"/>
              </a:solidFill>
            </a:endParaRPr>
          </a:p>
        </p:txBody>
      </p:sp>
      <p:sp>
        <p:nvSpPr>
          <p:cNvPr id="10" name="Rounded Rectangle 9"/>
          <p:cNvSpPr/>
          <p:nvPr/>
        </p:nvSpPr>
        <p:spPr>
          <a:xfrm>
            <a:off x="3164441" y="1235825"/>
            <a:ext cx="5147353" cy="8168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smtClean="0">
                <a:solidFill>
                  <a:srgbClr val="0C1D3F"/>
                </a:solidFill>
              </a:rPr>
              <a:t>Quy</a:t>
            </a:r>
            <a:r>
              <a:rPr lang="en-US" sz="2000" dirty="0" smtClean="0">
                <a:solidFill>
                  <a:srgbClr val="0C1D3F"/>
                </a:solidFill>
              </a:rPr>
              <a:t> </a:t>
            </a:r>
            <a:r>
              <a:rPr lang="en-US" sz="2000" dirty="0" err="1" smtClean="0">
                <a:solidFill>
                  <a:srgbClr val="0C1D3F"/>
                </a:solidFill>
              </a:rPr>
              <a:t>định</a:t>
            </a:r>
            <a:r>
              <a:rPr lang="en-US" sz="2000" dirty="0" smtClean="0">
                <a:solidFill>
                  <a:srgbClr val="0C1D3F"/>
                </a:solidFill>
              </a:rPr>
              <a:t> </a:t>
            </a:r>
            <a:r>
              <a:rPr lang="en-US" sz="2000" dirty="0" err="1" smtClean="0">
                <a:solidFill>
                  <a:srgbClr val="0C1D3F"/>
                </a:solidFill>
              </a:rPr>
              <a:t>chế</a:t>
            </a:r>
            <a:r>
              <a:rPr lang="en-US" sz="2000" dirty="0" smtClean="0">
                <a:solidFill>
                  <a:srgbClr val="0C1D3F"/>
                </a:solidFill>
              </a:rPr>
              <a:t> </a:t>
            </a:r>
            <a:r>
              <a:rPr lang="en-US" sz="2000" dirty="0" err="1" smtClean="0">
                <a:solidFill>
                  <a:srgbClr val="0C1D3F"/>
                </a:solidFill>
              </a:rPr>
              <a:t>độ</a:t>
            </a:r>
            <a:r>
              <a:rPr lang="en-US" sz="2000" dirty="0" smtClean="0">
                <a:solidFill>
                  <a:srgbClr val="0C1D3F"/>
                </a:solidFill>
              </a:rPr>
              <a:t> </a:t>
            </a:r>
            <a:r>
              <a:rPr lang="en-US" sz="2000" dirty="0" err="1" smtClean="0">
                <a:solidFill>
                  <a:srgbClr val="0C1D3F"/>
                </a:solidFill>
              </a:rPr>
              <a:t>dòng</a:t>
            </a:r>
            <a:r>
              <a:rPr lang="en-US" sz="2000" dirty="0" smtClean="0">
                <a:solidFill>
                  <a:srgbClr val="0C1D3F"/>
                </a:solidFill>
              </a:rPr>
              <a:t> </a:t>
            </a:r>
            <a:r>
              <a:rPr lang="en-US" sz="2000" dirty="0" err="1" smtClean="0">
                <a:solidFill>
                  <a:srgbClr val="0C1D3F"/>
                </a:solidFill>
              </a:rPr>
              <a:t>chảy</a:t>
            </a:r>
            <a:r>
              <a:rPr lang="en-US" sz="2000" dirty="0" smtClean="0">
                <a:solidFill>
                  <a:srgbClr val="0C1D3F"/>
                </a:solidFill>
              </a:rPr>
              <a:t> </a:t>
            </a:r>
            <a:r>
              <a:rPr lang="en-US" sz="2000" dirty="0" err="1" smtClean="0">
                <a:solidFill>
                  <a:srgbClr val="0C1D3F"/>
                </a:solidFill>
              </a:rPr>
              <a:t>sông</a:t>
            </a:r>
            <a:r>
              <a:rPr lang="en-US" sz="2000" dirty="0" smtClean="0">
                <a:solidFill>
                  <a:srgbClr val="0C1D3F"/>
                </a:solidFill>
              </a:rPr>
              <a:t>.</a:t>
            </a:r>
            <a:endParaRPr lang="en-US" sz="2000" dirty="0">
              <a:solidFill>
                <a:srgbClr val="0C1D3F"/>
              </a:solidFill>
            </a:endParaRPr>
          </a:p>
        </p:txBody>
      </p:sp>
      <p:cxnSp>
        <p:nvCxnSpPr>
          <p:cNvPr id="12" name="Straight Arrow Connector 11"/>
          <p:cNvCxnSpPr>
            <a:stCxn id="9" idx="3"/>
            <a:endCxn id="10" idx="1"/>
          </p:cNvCxnSpPr>
          <p:nvPr/>
        </p:nvCxnSpPr>
        <p:spPr>
          <a:xfrm>
            <a:off x="2907589" y="1644237"/>
            <a:ext cx="256852"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832209" y="2152407"/>
            <a:ext cx="2075380" cy="8168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0C1D3F"/>
                </a:solidFill>
              </a:rPr>
              <a:t>Băng</a:t>
            </a:r>
            <a:r>
              <a:rPr lang="en-US" sz="2000" dirty="0" smtClean="0">
                <a:solidFill>
                  <a:srgbClr val="0C1D3F"/>
                </a:solidFill>
              </a:rPr>
              <a:t> </a:t>
            </a:r>
            <a:r>
              <a:rPr lang="en-US" sz="2000" dirty="0" err="1" smtClean="0">
                <a:solidFill>
                  <a:srgbClr val="0C1D3F"/>
                </a:solidFill>
              </a:rPr>
              <a:t>tuyết</a:t>
            </a:r>
            <a:r>
              <a:rPr lang="en-US" sz="2000" dirty="0" smtClean="0">
                <a:solidFill>
                  <a:srgbClr val="0C1D3F"/>
                </a:solidFill>
              </a:rPr>
              <a:t> tan</a:t>
            </a:r>
            <a:endParaRPr lang="en-US" sz="2000" dirty="0">
              <a:solidFill>
                <a:srgbClr val="0C1D3F"/>
              </a:solidFill>
            </a:endParaRPr>
          </a:p>
        </p:txBody>
      </p:sp>
      <p:sp>
        <p:nvSpPr>
          <p:cNvPr id="14" name="Rounded Rectangle 13"/>
          <p:cNvSpPr/>
          <p:nvPr/>
        </p:nvSpPr>
        <p:spPr>
          <a:xfrm>
            <a:off x="3164441" y="2152407"/>
            <a:ext cx="5147353" cy="8168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dirty="0" err="1" smtClean="0">
                <a:solidFill>
                  <a:srgbClr val="0C1D3F"/>
                </a:solidFill>
              </a:rPr>
              <a:t>Làm</a:t>
            </a:r>
            <a:r>
              <a:rPr lang="en-US" sz="2000" dirty="0" smtClean="0">
                <a:solidFill>
                  <a:srgbClr val="0C1D3F"/>
                </a:solidFill>
              </a:rPr>
              <a:t> </a:t>
            </a:r>
            <a:r>
              <a:rPr lang="en-US" sz="2000" dirty="0" err="1" smtClean="0">
                <a:solidFill>
                  <a:srgbClr val="0C1D3F"/>
                </a:solidFill>
              </a:rPr>
              <a:t>tăng</a:t>
            </a:r>
            <a:r>
              <a:rPr lang="en-US" sz="2000" dirty="0" smtClean="0">
                <a:solidFill>
                  <a:srgbClr val="0C1D3F"/>
                </a:solidFill>
              </a:rPr>
              <a:t> </a:t>
            </a:r>
            <a:r>
              <a:rPr lang="en-US" sz="2000" dirty="0" err="1" smtClean="0">
                <a:solidFill>
                  <a:srgbClr val="0C1D3F"/>
                </a:solidFill>
              </a:rPr>
              <a:t>lưu</a:t>
            </a:r>
            <a:r>
              <a:rPr lang="en-US" sz="2000" dirty="0" smtClean="0">
                <a:solidFill>
                  <a:srgbClr val="0C1D3F"/>
                </a:solidFill>
              </a:rPr>
              <a:t> </a:t>
            </a:r>
            <a:r>
              <a:rPr lang="en-US" sz="2000" dirty="0" err="1" smtClean="0">
                <a:solidFill>
                  <a:srgbClr val="0C1D3F"/>
                </a:solidFill>
              </a:rPr>
              <a:t>lượng</a:t>
            </a:r>
            <a:r>
              <a:rPr lang="en-US" sz="2000" dirty="0" smtClean="0">
                <a:solidFill>
                  <a:srgbClr val="0C1D3F"/>
                </a:solidFill>
              </a:rPr>
              <a:t> </a:t>
            </a:r>
            <a:r>
              <a:rPr lang="en-US" sz="2000" dirty="0" err="1" smtClean="0">
                <a:solidFill>
                  <a:srgbClr val="0C1D3F"/>
                </a:solidFill>
              </a:rPr>
              <a:t>dòng</a:t>
            </a:r>
            <a:r>
              <a:rPr lang="en-US" sz="2000" dirty="0" smtClean="0">
                <a:solidFill>
                  <a:srgbClr val="0C1D3F"/>
                </a:solidFill>
              </a:rPr>
              <a:t> </a:t>
            </a:r>
            <a:r>
              <a:rPr lang="en-US" sz="2000" dirty="0" err="1" smtClean="0">
                <a:solidFill>
                  <a:srgbClr val="0C1D3F"/>
                </a:solidFill>
              </a:rPr>
              <a:t>chảy</a:t>
            </a:r>
            <a:r>
              <a:rPr lang="en-US" sz="2000" dirty="0" smtClean="0">
                <a:solidFill>
                  <a:srgbClr val="0C1D3F"/>
                </a:solidFill>
              </a:rPr>
              <a:t> </a:t>
            </a:r>
            <a:r>
              <a:rPr lang="en-US" sz="2000" dirty="0" err="1" smtClean="0">
                <a:solidFill>
                  <a:srgbClr val="0C1D3F"/>
                </a:solidFill>
              </a:rPr>
              <a:t>vào</a:t>
            </a:r>
            <a:r>
              <a:rPr lang="en-US" sz="2000" dirty="0" smtClean="0">
                <a:solidFill>
                  <a:srgbClr val="0C1D3F"/>
                </a:solidFill>
              </a:rPr>
              <a:t> </a:t>
            </a:r>
            <a:r>
              <a:rPr lang="en-US" sz="2000" dirty="0" err="1" smtClean="0">
                <a:solidFill>
                  <a:srgbClr val="0C1D3F"/>
                </a:solidFill>
              </a:rPr>
              <a:t>mùa</a:t>
            </a:r>
            <a:r>
              <a:rPr lang="en-US" sz="2000" dirty="0" smtClean="0">
                <a:solidFill>
                  <a:srgbClr val="0C1D3F"/>
                </a:solidFill>
              </a:rPr>
              <a:t> </a:t>
            </a:r>
            <a:r>
              <a:rPr lang="en-US" sz="2000" dirty="0" err="1" smtClean="0">
                <a:solidFill>
                  <a:srgbClr val="0C1D3F"/>
                </a:solidFill>
              </a:rPr>
              <a:t>xuân</a:t>
            </a:r>
            <a:r>
              <a:rPr lang="en-US" sz="2000" dirty="0" smtClean="0">
                <a:solidFill>
                  <a:srgbClr val="0C1D3F"/>
                </a:solidFill>
              </a:rPr>
              <a:t> </a:t>
            </a:r>
            <a:r>
              <a:rPr lang="en-US" sz="2000" dirty="0" err="1" smtClean="0">
                <a:solidFill>
                  <a:srgbClr val="0C1D3F"/>
                </a:solidFill>
              </a:rPr>
              <a:t>khi</a:t>
            </a:r>
            <a:r>
              <a:rPr lang="en-US" sz="2000" dirty="0" smtClean="0">
                <a:solidFill>
                  <a:srgbClr val="0C1D3F"/>
                </a:solidFill>
              </a:rPr>
              <a:t> </a:t>
            </a:r>
            <a:r>
              <a:rPr lang="en-US" sz="2000" dirty="0" err="1" smtClean="0">
                <a:solidFill>
                  <a:srgbClr val="0C1D3F"/>
                </a:solidFill>
              </a:rPr>
              <a:t>băng</a:t>
            </a:r>
            <a:r>
              <a:rPr lang="en-US" sz="2000" dirty="0" smtClean="0">
                <a:solidFill>
                  <a:srgbClr val="0C1D3F"/>
                </a:solidFill>
              </a:rPr>
              <a:t> </a:t>
            </a:r>
            <a:r>
              <a:rPr lang="en-US" sz="2000" dirty="0" err="1" smtClean="0">
                <a:solidFill>
                  <a:srgbClr val="0C1D3F"/>
                </a:solidFill>
              </a:rPr>
              <a:t>tuyết</a:t>
            </a:r>
            <a:r>
              <a:rPr lang="en-US" sz="2000" dirty="0" smtClean="0">
                <a:solidFill>
                  <a:srgbClr val="0C1D3F"/>
                </a:solidFill>
              </a:rPr>
              <a:t> tan </a:t>
            </a:r>
            <a:r>
              <a:rPr lang="en-US" sz="2000" dirty="0" err="1" smtClean="0">
                <a:solidFill>
                  <a:srgbClr val="0C1D3F"/>
                </a:solidFill>
              </a:rPr>
              <a:t>nhanh</a:t>
            </a:r>
            <a:r>
              <a:rPr lang="en-US" sz="2000" dirty="0" smtClean="0">
                <a:solidFill>
                  <a:srgbClr val="0C1D3F"/>
                </a:solidFill>
              </a:rPr>
              <a:t>.</a:t>
            </a:r>
            <a:endParaRPr lang="en-US" sz="2000" dirty="0">
              <a:solidFill>
                <a:srgbClr val="0C1D3F"/>
              </a:solidFill>
            </a:endParaRPr>
          </a:p>
        </p:txBody>
      </p:sp>
      <p:cxnSp>
        <p:nvCxnSpPr>
          <p:cNvPr id="15" name="Straight Arrow Connector 14"/>
          <p:cNvCxnSpPr>
            <a:stCxn id="13" idx="3"/>
            <a:endCxn id="14" idx="1"/>
          </p:cNvCxnSpPr>
          <p:nvPr/>
        </p:nvCxnSpPr>
        <p:spPr>
          <a:xfrm>
            <a:off x="2907589" y="2560819"/>
            <a:ext cx="256852"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832207" y="3068989"/>
            <a:ext cx="2075380" cy="8168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0C1D3F"/>
                </a:solidFill>
              </a:rPr>
              <a:t>Hồ</a:t>
            </a:r>
            <a:r>
              <a:rPr lang="en-US" sz="2000" dirty="0" smtClean="0">
                <a:solidFill>
                  <a:srgbClr val="0C1D3F"/>
                </a:solidFill>
              </a:rPr>
              <a:t> </a:t>
            </a:r>
            <a:r>
              <a:rPr lang="en-US" sz="2000" dirty="0" err="1" smtClean="0">
                <a:solidFill>
                  <a:srgbClr val="0C1D3F"/>
                </a:solidFill>
              </a:rPr>
              <a:t>đầm</a:t>
            </a:r>
            <a:endParaRPr lang="en-US" sz="2000" dirty="0">
              <a:solidFill>
                <a:srgbClr val="0C1D3F"/>
              </a:solidFill>
            </a:endParaRPr>
          </a:p>
        </p:txBody>
      </p:sp>
      <p:sp>
        <p:nvSpPr>
          <p:cNvPr id="19" name="Rounded Rectangle 18"/>
          <p:cNvSpPr/>
          <p:nvPr/>
        </p:nvSpPr>
        <p:spPr>
          <a:xfrm>
            <a:off x="3164439" y="3068989"/>
            <a:ext cx="5147353" cy="8168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dirty="0" err="1" smtClean="0">
                <a:solidFill>
                  <a:srgbClr val="0C1D3F"/>
                </a:solidFill>
              </a:rPr>
              <a:t>Điều</a:t>
            </a:r>
            <a:r>
              <a:rPr lang="en-US" sz="2000" dirty="0" smtClean="0">
                <a:solidFill>
                  <a:srgbClr val="0C1D3F"/>
                </a:solidFill>
              </a:rPr>
              <a:t> </a:t>
            </a:r>
            <a:r>
              <a:rPr lang="en-US" sz="2000" dirty="0" err="1" smtClean="0">
                <a:solidFill>
                  <a:srgbClr val="0C1D3F"/>
                </a:solidFill>
              </a:rPr>
              <a:t>tiết</a:t>
            </a:r>
            <a:r>
              <a:rPr lang="en-US" sz="2000" dirty="0" smtClean="0">
                <a:solidFill>
                  <a:srgbClr val="0C1D3F"/>
                </a:solidFill>
              </a:rPr>
              <a:t> </a:t>
            </a:r>
            <a:r>
              <a:rPr lang="en-US" sz="2000" dirty="0" err="1" smtClean="0">
                <a:solidFill>
                  <a:srgbClr val="0C1D3F"/>
                </a:solidFill>
              </a:rPr>
              <a:t>chế</a:t>
            </a:r>
            <a:r>
              <a:rPr lang="en-US" sz="2000" dirty="0" smtClean="0">
                <a:solidFill>
                  <a:srgbClr val="0C1D3F"/>
                </a:solidFill>
              </a:rPr>
              <a:t> </a:t>
            </a:r>
            <a:r>
              <a:rPr lang="en-US" sz="2000" dirty="0" err="1" smtClean="0">
                <a:solidFill>
                  <a:srgbClr val="0C1D3F"/>
                </a:solidFill>
              </a:rPr>
              <a:t>độ</a:t>
            </a:r>
            <a:r>
              <a:rPr lang="en-US" sz="2000" dirty="0" smtClean="0">
                <a:solidFill>
                  <a:srgbClr val="0C1D3F"/>
                </a:solidFill>
              </a:rPr>
              <a:t> </a:t>
            </a:r>
            <a:r>
              <a:rPr lang="en-US" sz="2000" dirty="0" err="1" smtClean="0">
                <a:solidFill>
                  <a:srgbClr val="0C1D3F"/>
                </a:solidFill>
              </a:rPr>
              <a:t>dòng</a:t>
            </a:r>
            <a:r>
              <a:rPr lang="en-US" sz="2000" dirty="0" smtClean="0">
                <a:solidFill>
                  <a:srgbClr val="0C1D3F"/>
                </a:solidFill>
              </a:rPr>
              <a:t> </a:t>
            </a:r>
            <a:r>
              <a:rPr lang="en-US" sz="2000" dirty="0" err="1" smtClean="0">
                <a:solidFill>
                  <a:srgbClr val="0C1D3F"/>
                </a:solidFill>
              </a:rPr>
              <a:t>chảy</a:t>
            </a:r>
            <a:r>
              <a:rPr lang="en-US" sz="2000" dirty="0" smtClean="0">
                <a:solidFill>
                  <a:srgbClr val="0C1D3F"/>
                </a:solidFill>
              </a:rPr>
              <a:t> </a:t>
            </a:r>
            <a:r>
              <a:rPr lang="en-US" sz="2000" dirty="0" err="1" smtClean="0">
                <a:solidFill>
                  <a:srgbClr val="0C1D3F"/>
                </a:solidFill>
              </a:rPr>
              <a:t>của</a:t>
            </a:r>
            <a:r>
              <a:rPr lang="en-US" sz="2000" dirty="0" smtClean="0">
                <a:solidFill>
                  <a:srgbClr val="0C1D3F"/>
                </a:solidFill>
              </a:rPr>
              <a:t> </a:t>
            </a:r>
            <a:r>
              <a:rPr lang="en-US" sz="2000" dirty="0" err="1" smtClean="0">
                <a:solidFill>
                  <a:srgbClr val="0C1D3F"/>
                </a:solidFill>
              </a:rPr>
              <a:t>nước</a:t>
            </a:r>
            <a:r>
              <a:rPr lang="en-US" sz="2000" dirty="0" smtClean="0">
                <a:solidFill>
                  <a:srgbClr val="0C1D3F"/>
                </a:solidFill>
              </a:rPr>
              <a:t> </a:t>
            </a:r>
            <a:r>
              <a:rPr lang="en-US" sz="2000" dirty="0" err="1" smtClean="0">
                <a:solidFill>
                  <a:srgbClr val="0C1D3F"/>
                </a:solidFill>
              </a:rPr>
              <a:t>sông</a:t>
            </a:r>
            <a:r>
              <a:rPr lang="en-US" sz="2000" dirty="0" smtClean="0">
                <a:solidFill>
                  <a:srgbClr val="0C1D3F"/>
                </a:solidFill>
              </a:rPr>
              <a:t>.</a:t>
            </a:r>
            <a:endParaRPr lang="en-US" sz="2000" dirty="0">
              <a:solidFill>
                <a:srgbClr val="0C1D3F"/>
              </a:solidFill>
            </a:endParaRPr>
          </a:p>
        </p:txBody>
      </p:sp>
      <p:cxnSp>
        <p:nvCxnSpPr>
          <p:cNvPr id="20" name="Straight Arrow Connector 19"/>
          <p:cNvCxnSpPr>
            <a:stCxn id="18" idx="3"/>
            <a:endCxn id="19" idx="1"/>
          </p:cNvCxnSpPr>
          <p:nvPr/>
        </p:nvCxnSpPr>
        <p:spPr>
          <a:xfrm>
            <a:off x="2907587" y="3477401"/>
            <a:ext cx="256852"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832207" y="3985571"/>
            <a:ext cx="2075380" cy="8168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0C1D3F"/>
                </a:solidFill>
              </a:rPr>
              <a:t>Địa</a:t>
            </a:r>
            <a:r>
              <a:rPr lang="en-US" sz="2000" dirty="0" smtClean="0">
                <a:solidFill>
                  <a:srgbClr val="0C1D3F"/>
                </a:solidFill>
              </a:rPr>
              <a:t> </a:t>
            </a:r>
            <a:r>
              <a:rPr lang="en-US" sz="2000" dirty="0" err="1" smtClean="0">
                <a:solidFill>
                  <a:srgbClr val="0C1D3F"/>
                </a:solidFill>
              </a:rPr>
              <a:t>hình</a:t>
            </a:r>
            <a:endParaRPr lang="en-US" sz="2000" dirty="0">
              <a:solidFill>
                <a:srgbClr val="0C1D3F"/>
              </a:solidFill>
            </a:endParaRPr>
          </a:p>
        </p:txBody>
      </p:sp>
      <p:sp>
        <p:nvSpPr>
          <p:cNvPr id="25" name="Rounded Rectangle 24"/>
          <p:cNvSpPr/>
          <p:nvPr/>
        </p:nvSpPr>
        <p:spPr>
          <a:xfrm>
            <a:off x="3164439" y="3985571"/>
            <a:ext cx="5147353" cy="8168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dirty="0" err="1" smtClean="0">
                <a:solidFill>
                  <a:srgbClr val="0C1D3F"/>
                </a:solidFill>
              </a:rPr>
              <a:t>Độ</a:t>
            </a:r>
            <a:r>
              <a:rPr lang="en-US" sz="2000" dirty="0" smtClean="0">
                <a:solidFill>
                  <a:srgbClr val="0C1D3F"/>
                </a:solidFill>
              </a:rPr>
              <a:t> </a:t>
            </a:r>
            <a:r>
              <a:rPr lang="en-US" sz="2000" dirty="0" err="1" smtClean="0">
                <a:solidFill>
                  <a:srgbClr val="0C1D3F"/>
                </a:solidFill>
              </a:rPr>
              <a:t>dốc</a:t>
            </a:r>
            <a:r>
              <a:rPr lang="en-US" sz="2000" dirty="0" smtClean="0">
                <a:solidFill>
                  <a:srgbClr val="0C1D3F"/>
                </a:solidFill>
              </a:rPr>
              <a:t> </a:t>
            </a:r>
            <a:r>
              <a:rPr lang="en-US" sz="2000" dirty="0" err="1" smtClean="0">
                <a:solidFill>
                  <a:srgbClr val="0C1D3F"/>
                </a:solidFill>
              </a:rPr>
              <a:t>càng</a:t>
            </a:r>
            <a:r>
              <a:rPr lang="en-US" sz="2000" dirty="0" smtClean="0">
                <a:solidFill>
                  <a:srgbClr val="0C1D3F"/>
                </a:solidFill>
              </a:rPr>
              <a:t> </a:t>
            </a:r>
            <a:r>
              <a:rPr lang="en-US" sz="2000" dirty="0" err="1" smtClean="0">
                <a:solidFill>
                  <a:srgbClr val="0C1D3F"/>
                </a:solidFill>
              </a:rPr>
              <a:t>lớn</a:t>
            </a:r>
            <a:r>
              <a:rPr lang="en-US" sz="2000" dirty="0" smtClean="0">
                <a:solidFill>
                  <a:srgbClr val="0C1D3F"/>
                </a:solidFill>
              </a:rPr>
              <a:t>, </a:t>
            </a:r>
            <a:r>
              <a:rPr lang="en-US" sz="2000" dirty="0" err="1" smtClean="0">
                <a:solidFill>
                  <a:srgbClr val="0C1D3F"/>
                </a:solidFill>
              </a:rPr>
              <a:t>thời</a:t>
            </a:r>
            <a:r>
              <a:rPr lang="en-US" sz="2000" dirty="0" smtClean="0">
                <a:solidFill>
                  <a:srgbClr val="0C1D3F"/>
                </a:solidFill>
              </a:rPr>
              <a:t> </a:t>
            </a:r>
            <a:r>
              <a:rPr lang="en-US" sz="2000" dirty="0" err="1" smtClean="0">
                <a:solidFill>
                  <a:srgbClr val="0C1D3F"/>
                </a:solidFill>
              </a:rPr>
              <a:t>gian</a:t>
            </a:r>
            <a:r>
              <a:rPr lang="en-US" sz="2000" dirty="0" smtClean="0">
                <a:solidFill>
                  <a:srgbClr val="0C1D3F"/>
                </a:solidFill>
              </a:rPr>
              <a:t> </a:t>
            </a:r>
            <a:r>
              <a:rPr lang="en-US" sz="2000" dirty="0" err="1" smtClean="0">
                <a:solidFill>
                  <a:srgbClr val="0C1D3F"/>
                </a:solidFill>
              </a:rPr>
              <a:t>tập</a:t>
            </a:r>
            <a:r>
              <a:rPr lang="en-US" sz="2000" dirty="0" smtClean="0">
                <a:solidFill>
                  <a:srgbClr val="0C1D3F"/>
                </a:solidFill>
              </a:rPr>
              <a:t> </a:t>
            </a:r>
            <a:r>
              <a:rPr lang="en-US" sz="2000" dirty="0" err="1" smtClean="0">
                <a:solidFill>
                  <a:srgbClr val="0C1D3F"/>
                </a:solidFill>
              </a:rPr>
              <a:t>trung</a:t>
            </a:r>
            <a:r>
              <a:rPr lang="en-US" sz="2000" dirty="0" smtClean="0">
                <a:solidFill>
                  <a:srgbClr val="0C1D3F"/>
                </a:solidFill>
              </a:rPr>
              <a:t> </a:t>
            </a:r>
            <a:r>
              <a:rPr lang="en-US" sz="2000" dirty="0" err="1" smtClean="0">
                <a:solidFill>
                  <a:srgbClr val="0C1D3F"/>
                </a:solidFill>
              </a:rPr>
              <a:t>nước</a:t>
            </a:r>
            <a:r>
              <a:rPr lang="en-US" sz="2000" dirty="0" smtClean="0">
                <a:solidFill>
                  <a:srgbClr val="0C1D3F"/>
                </a:solidFill>
              </a:rPr>
              <a:t> </a:t>
            </a:r>
            <a:r>
              <a:rPr lang="en-US" sz="2000" dirty="0" err="1" smtClean="0">
                <a:solidFill>
                  <a:srgbClr val="0C1D3F"/>
                </a:solidFill>
              </a:rPr>
              <a:t>và</a:t>
            </a:r>
            <a:r>
              <a:rPr lang="en-US" sz="2000" dirty="0" smtClean="0">
                <a:solidFill>
                  <a:srgbClr val="0C1D3F"/>
                </a:solidFill>
              </a:rPr>
              <a:t> </a:t>
            </a:r>
            <a:r>
              <a:rPr lang="en-US" sz="2000" dirty="0" err="1" smtClean="0">
                <a:solidFill>
                  <a:srgbClr val="0C1D3F"/>
                </a:solidFill>
              </a:rPr>
              <a:t>thoát</a:t>
            </a:r>
            <a:r>
              <a:rPr lang="en-US" sz="2000" dirty="0" smtClean="0">
                <a:solidFill>
                  <a:srgbClr val="0C1D3F"/>
                </a:solidFill>
              </a:rPr>
              <a:t> </a:t>
            </a:r>
            <a:r>
              <a:rPr lang="en-US" sz="2000" dirty="0" err="1" smtClean="0">
                <a:solidFill>
                  <a:srgbClr val="0C1D3F"/>
                </a:solidFill>
              </a:rPr>
              <a:t>nước</a:t>
            </a:r>
            <a:r>
              <a:rPr lang="en-US" sz="2000" dirty="0" smtClean="0">
                <a:solidFill>
                  <a:srgbClr val="0C1D3F"/>
                </a:solidFill>
              </a:rPr>
              <a:t> </a:t>
            </a:r>
            <a:r>
              <a:rPr lang="en-US" sz="2000" dirty="0" err="1" smtClean="0">
                <a:solidFill>
                  <a:srgbClr val="0C1D3F"/>
                </a:solidFill>
              </a:rPr>
              <a:t>trên</a:t>
            </a:r>
            <a:r>
              <a:rPr lang="en-US" sz="2000" dirty="0" smtClean="0">
                <a:solidFill>
                  <a:srgbClr val="0C1D3F"/>
                </a:solidFill>
              </a:rPr>
              <a:t> </a:t>
            </a:r>
            <a:r>
              <a:rPr lang="en-US" sz="2000" dirty="0" err="1" smtClean="0">
                <a:solidFill>
                  <a:srgbClr val="0C1D3F"/>
                </a:solidFill>
              </a:rPr>
              <a:t>sông</a:t>
            </a:r>
            <a:r>
              <a:rPr lang="en-US" sz="2000" dirty="0" smtClean="0">
                <a:solidFill>
                  <a:srgbClr val="0C1D3F"/>
                </a:solidFill>
              </a:rPr>
              <a:t> </a:t>
            </a:r>
            <a:r>
              <a:rPr lang="en-US" sz="2000" dirty="0" err="1" smtClean="0">
                <a:solidFill>
                  <a:srgbClr val="0C1D3F"/>
                </a:solidFill>
              </a:rPr>
              <a:t>càng</a:t>
            </a:r>
            <a:r>
              <a:rPr lang="en-US" sz="2000" dirty="0" smtClean="0">
                <a:solidFill>
                  <a:srgbClr val="0C1D3F"/>
                </a:solidFill>
              </a:rPr>
              <a:t> </a:t>
            </a:r>
            <a:r>
              <a:rPr lang="en-US" sz="2000" dirty="0" err="1" smtClean="0">
                <a:solidFill>
                  <a:srgbClr val="0C1D3F"/>
                </a:solidFill>
              </a:rPr>
              <a:t>nhanh</a:t>
            </a:r>
            <a:r>
              <a:rPr lang="en-US" sz="2000" dirty="0" smtClean="0">
                <a:solidFill>
                  <a:srgbClr val="0C1D3F"/>
                </a:solidFill>
              </a:rPr>
              <a:t>.</a:t>
            </a:r>
            <a:endParaRPr lang="en-US" sz="2000" dirty="0">
              <a:solidFill>
                <a:srgbClr val="0C1D3F"/>
              </a:solidFill>
            </a:endParaRPr>
          </a:p>
        </p:txBody>
      </p:sp>
      <p:cxnSp>
        <p:nvCxnSpPr>
          <p:cNvPr id="26" name="Straight Arrow Connector 25"/>
          <p:cNvCxnSpPr>
            <a:stCxn id="24" idx="3"/>
            <a:endCxn id="25" idx="1"/>
          </p:cNvCxnSpPr>
          <p:nvPr/>
        </p:nvCxnSpPr>
        <p:spPr>
          <a:xfrm>
            <a:off x="2907587" y="4393983"/>
            <a:ext cx="256852" cy="0"/>
          </a:xfrm>
          <a:prstGeom prst="straightConnector1">
            <a:avLst/>
          </a:prstGeom>
          <a:ln w="28575">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085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500"/>
                                        <p:tgtEl>
                                          <p:spTgt spid="26"/>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left)">
                                      <p:cBhvr>
                                        <p:cTn id="6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3" grpId="0" animBg="1"/>
      <p:bldP spid="14" grpId="0" animBg="1"/>
      <p:bldP spid="18" grpId="0" animBg="1"/>
      <p:bldP spid="19" grpId="0" animBg="1"/>
      <p:bldP spid="24" grpId="0" animBg="1"/>
      <p:bldP spid="25" grpId="0" animBg="1"/>
    </p:bldLst>
  </p:timing>
</p:sld>
</file>

<file path=ppt/theme/theme1.xml><?xml version="1.0" encoding="utf-8"?>
<a:theme xmlns:a="http://schemas.openxmlformats.org/drawingml/2006/main" name="Happy World Water Day! Minitheme by Slidesgo">
  <a:themeElements>
    <a:clrScheme name="Simple Light">
      <a:dk1>
        <a:srgbClr val="191919"/>
      </a:dk1>
      <a:lt1>
        <a:srgbClr val="FFFFFF"/>
      </a:lt1>
      <a:dk2>
        <a:srgbClr val="4387CE"/>
      </a:dk2>
      <a:lt2>
        <a:srgbClr val="4223A5"/>
      </a:lt2>
      <a:accent1>
        <a:srgbClr val="43C7A3"/>
      </a:accent1>
      <a:accent2>
        <a:srgbClr val="FFD9A0"/>
      </a:accent2>
      <a:accent3>
        <a:srgbClr val="FFA187"/>
      </a:accent3>
      <a:accent4>
        <a:srgbClr val="FFFFFF"/>
      </a:accent4>
      <a:accent5>
        <a:srgbClr val="FFFFFF"/>
      </a:accent5>
      <a:accent6>
        <a:srgbClr val="FFFFFF"/>
      </a:accent6>
      <a:hlink>
        <a:srgbClr val="4223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3130</TotalTime>
  <Words>1413</Words>
  <Application>Microsoft Office PowerPoint</Application>
  <PresentationFormat>On-screen Show (16:9)</PresentationFormat>
  <Paragraphs>102</Paragraphs>
  <Slides>30</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Bebas Neue</vt:lpstr>
      <vt:lpstr>Wingdings</vt:lpstr>
      <vt:lpstr>Cambria Math</vt:lpstr>
      <vt:lpstr>Secular One</vt:lpstr>
      <vt:lpstr>Didact Gothic</vt:lpstr>
      <vt:lpstr>Happy World Water Day! Minitheme by Slidesgo</vt:lpstr>
      <vt:lpstr>NHIỆT LIỆT CHÀO MỪNG  CÁC EM ĐẾN VỚI BÀI HỌC MỚI!</vt:lpstr>
      <vt:lpstr>KHỞI ĐỘNG</vt:lpstr>
      <vt:lpstr>BÀI 10: THỦY QUYỂN. NƯỚC TRÊN LỤC ĐỊA</vt:lpstr>
      <vt:lpstr>01</vt:lpstr>
      <vt:lpstr>Khái niệm thủy quyển</vt:lpstr>
      <vt:lpstr>PowerPoint Presentation</vt:lpstr>
      <vt:lpstr>PowerPoint Presentation</vt:lpstr>
      <vt:lpstr>2. Các nhân tố ảnh hưởng tới chế độ nước sông</vt:lpstr>
      <vt:lpstr>PowerPoint Presentation</vt:lpstr>
      <vt:lpstr>PowerPoint Presentation</vt:lpstr>
      <vt:lpstr>3. Hồ và phân loại hồ theo nguồn gốc hình thành  </vt:lpstr>
      <vt:lpstr>PowerPoint Presentation</vt:lpstr>
      <vt:lpstr>PowerPoint Presentation</vt:lpstr>
      <vt:lpstr>PowerPoint Presentation</vt:lpstr>
      <vt:lpstr>PowerPoint Presentation</vt:lpstr>
      <vt:lpstr>4. Nước băng tuyết và nước ngầm</vt:lpstr>
      <vt:lpstr>a) Nước băng tuyết</vt:lpstr>
      <vt:lpstr>PowerPoint Presentation</vt:lpstr>
      <vt:lpstr>b) Nước ngầm</vt:lpstr>
      <vt:lpstr>PowerPoint Presentation</vt:lpstr>
      <vt:lpstr>PowerPoint Presentation</vt:lpstr>
      <vt:lpstr>PowerPoint Presentation</vt:lpstr>
      <vt:lpstr>5. Các giải pháp bảo vệ nước ngọt</vt:lpstr>
      <vt:lpstr>PowerPoint Presentation</vt:lpstr>
      <vt:lpstr>PowerPoint Presentation</vt:lpstr>
      <vt:lpstr>LUYỆN TẬP</vt:lpstr>
      <vt:lpstr>PowerPoint Presentation</vt:lpstr>
      <vt:lpstr>VẬN DỤNG</vt:lpstr>
      <vt:lpstr>HƯỚNG DẪN VỀ NHÀ</vt:lpstr>
      <vt:lpstr>CẢM ƠN CÁC EM  ĐÃ THEO DÕI BÀI GIẢNG!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MỚI!</dc:title>
  <dc:creator>User</dc:creator>
  <cp:lastModifiedBy>Windows User</cp:lastModifiedBy>
  <cp:revision>27</cp:revision>
  <dcterms:modified xsi:type="dcterms:W3CDTF">2022-11-20T08:10:03Z</dcterms:modified>
</cp:coreProperties>
</file>