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42" r:id="rId2"/>
    <p:sldId id="351" r:id="rId3"/>
    <p:sldId id="343" r:id="rId4"/>
    <p:sldId id="344" r:id="rId5"/>
    <p:sldId id="345" r:id="rId6"/>
    <p:sldId id="347" r:id="rId7"/>
    <p:sldId id="346" r:id="rId8"/>
    <p:sldId id="348" r:id="rId9"/>
    <p:sldId id="349" r:id="rId10"/>
    <p:sldId id="350" r:id="rId11"/>
    <p:sldId id="341" r:id="rId12"/>
    <p:sldId id="259" r:id="rId13"/>
    <p:sldId id="260" r:id="rId14"/>
    <p:sldId id="323" r:id="rId15"/>
    <p:sldId id="324" r:id="rId16"/>
    <p:sldId id="326" r:id="rId17"/>
    <p:sldId id="325" r:id="rId18"/>
    <p:sldId id="327" r:id="rId19"/>
    <p:sldId id="331" r:id="rId20"/>
    <p:sldId id="332" r:id="rId21"/>
    <p:sldId id="335" r:id="rId22"/>
    <p:sldId id="258" r:id="rId23"/>
    <p:sldId id="314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18B8"/>
    <a:srgbClr val="2D64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04" autoAdjust="0"/>
    <p:restoredTop sz="77890" autoAdjust="0"/>
  </p:normalViewPr>
  <p:slideViewPr>
    <p:cSldViewPr snapToGrid="0">
      <p:cViewPr>
        <p:scale>
          <a:sx n="58" d="100"/>
          <a:sy n="58" d="100"/>
        </p:scale>
        <p:origin x="-896" y="-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01B71B-5F02-4A7C-8DD2-BD4360B0E8B6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D1F94-86F4-4332-84F6-832089D09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79730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D0834D-7A6B-405E-80FE-6C1895A244B9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7F73BD-BB6C-4B36-A61F-79B8D6DBA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06909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7F73BD-BB6C-4B36-A61F-79B8D6DBA37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6124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7F73BD-BB6C-4B36-A61F-79B8D6DBA37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6962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7F73BD-BB6C-4B36-A61F-79B8D6DBA376}" type="slidenum">
              <a:rPr lang="en-US" smtClean="0"/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4214767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- </a:t>
            </a:r>
            <a:r>
              <a:rPr lang="en-US" dirty="0" err="1"/>
              <a:t>Yêu</a:t>
            </a:r>
            <a:r>
              <a:rPr lang="en-US" baseline="0" dirty="0"/>
              <a:t> </a:t>
            </a:r>
            <a:r>
              <a:rPr lang="en-US" baseline="0" dirty="0" err="1"/>
              <a:t>cầu</a:t>
            </a:r>
            <a:r>
              <a:rPr lang="en-US" baseline="0" dirty="0"/>
              <a:t> HS </a:t>
            </a:r>
            <a:r>
              <a:rPr lang="en-US" baseline="0" dirty="0" err="1"/>
              <a:t>quan</a:t>
            </a:r>
            <a:r>
              <a:rPr lang="en-US" baseline="0" dirty="0"/>
              <a:t> </a:t>
            </a:r>
            <a:r>
              <a:rPr lang="en-US" baseline="0" dirty="0" err="1"/>
              <a:t>sát</a:t>
            </a:r>
            <a:r>
              <a:rPr lang="en-US" baseline="0" dirty="0"/>
              <a:t> </a:t>
            </a:r>
            <a:r>
              <a:rPr lang="en-US" baseline="0" dirty="0" err="1"/>
              <a:t>hình</a:t>
            </a:r>
            <a:r>
              <a:rPr lang="en-US" baseline="0" dirty="0"/>
              <a:t> 6.1 </a:t>
            </a:r>
            <a:r>
              <a:rPr lang="en-US" baseline="0" dirty="0" err="1"/>
              <a:t>và</a:t>
            </a:r>
            <a:r>
              <a:rPr lang="en-US" baseline="0" dirty="0"/>
              <a:t> </a:t>
            </a:r>
            <a:r>
              <a:rPr lang="en-US" baseline="0" dirty="0" err="1"/>
              <a:t>xác</a:t>
            </a:r>
            <a:r>
              <a:rPr lang="en-US" baseline="0" dirty="0"/>
              <a:t> </a:t>
            </a:r>
            <a:r>
              <a:rPr lang="en-US" baseline="0" dirty="0" err="1"/>
              <a:t>định</a:t>
            </a:r>
            <a:r>
              <a:rPr lang="en-US" baseline="0" dirty="0"/>
              <a:t> </a:t>
            </a:r>
            <a:r>
              <a:rPr lang="en-US" baseline="0" dirty="0" err="1"/>
              <a:t>hô</a:t>
            </a:r>
            <a:r>
              <a:rPr lang="en-US" baseline="0" dirty="0"/>
              <a:t> </a:t>
            </a:r>
            <a:r>
              <a:rPr lang="en-US" baseline="0" dirty="0" err="1"/>
              <a:t>hấp</a:t>
            </a:r>
            <a:r>
              <a:rPr lang="en-US" baseline="0" dirty="0"/>
              <a:t> ở </a:t>
            </a:r>
            <a:r>
              <a:rPr lang="en-US" baseline="0" dirty="0" err="1"/>
              <a:t>thực</a:t>
            </a:r>
            <a:r>
              <a:rPr lang="en-US" baseline="0" dirty="0"/>
              <a:t> </a:t>
            </a:r>
            <a:r>
              <a:rPr lang="en-US" baseline="0" dirty="0" err="1"/>
              <a:t>vật</a:t>
            </a:r>
            <a:r>
              <a:rPr lang="en-US" baseline="0" dirty="0"/>
              <a:t> </a:t>
            </a:r>
            <a:r>
              <a:rPr lang="en-US" baseline="0" dirty="0" err="1"/>
              <a:t>có</a:t>
            </a:r>
            <a:r>
              <a:rPr lang="en-US" baseline="0" dirty="0"/>
              <a:t> </a:t>
            </a:r>
            <a:r>
              <a:rPr lang="en-US" baseline="0" dirty="0" err="1"/>
              <a:t>thể</a:t>
            </a:r>
            <a:r>
              <a:rPr lang="en-US" baseline="0" dirty="0"/>
              <a:t> </a:t>
            </a:r>
            <a:r>
              <a:rPr lang="en-US" baseline="0" dirty="0" err="1"/>
              <a:t>diễn</a:t>
            </a:r>
            <a:r>
              <a:rPr lang="en-US" baseline="0" dirty="0"/>
              <a:t> </a:t>
            </a:r>
            <a:r>
              <a:rPr lang="en-US" baseline="0" dirty="0" err="1"/>
              <a:t>ra</a:t>
            </a:r>
            <a:r>
              <a:rPr lang="en-US" baseline="0" dirty="0"/>
              <a:t> </a:t>
            </a:r>
            <a:r>
              <a:rPr lang="en-US" baseline="0" dirty="0" err="1"/>
              <a:t>theo</a:t>
            </a:r>
            <a:r>
              <a:rPr lang="en-US" baseline="0" dirty="0"/>
              <a:t> </a:t>
            </a:r>
            <a:r>
              <a:rPr lang="en-US" baseline="0" dirty="0" err="1"/>
              <a:t>những</a:t>
            </a:r>
            <a:r>
              <a:rPr lang="en-US" baseline="0" dirty="0"/>
              <a:t> con </a:t>
            </a:r>
            <a:r>
              <a:rPr lang="en-US" baseline="0" dirty="0" err="1"/>
              <a:t>đường</a:t>
            </a:r>
            <a:r>
              <a:rPr lang="en-US" baseline="0" dirty="0"/>
              <a:t> </a:t>
            </a:r>
            <a:r>
              <a:rPr lang="en-US" baseline="0" dirty="0" err="1"/>
              <a:t>nào</a:t>
            </a:r>
            <a:r>
              <a:rPr lang="en-US" baseline="0" dirty="0"/>
              <a:t>?</a:t>
            </a:r>
          </a:p>
          <a:p>
            <a:pPr marL="0" indent="0">
              <a:buFontTx/>
              <a:buNone/>
            </a:pPr>
            <a:r>
              <a:rPr lang="en-US" baseline="0" dirty="0"/>
              <a:t>- </a:t>
            </a:r>
            <a:r>
              <a:rPr lang="en-US" baseline="0" dirty="0" err="1"/>
              <a:t>Tại</a:t>
            </a:r>
            <a:r>
              <a:rPr lang="en-US" baseline="0" dirty="0"/>
              <a:t> </a:t>
            </a:r>
            <a:r>
              <a:rPr lang="en-US" baseline="0" dirty="0" err="1"/>
              <a:t>sao</a:t>
            </a:r>
            <a:r>
              <a:rPr lang="en-US" baseline="0" dirty="0"/>
              <a:t> </a:t>
            </a:r>
            <a:r>
              <a:rPr lang="en-US" baseline="0" dirty="0" err="1"/>
              <a:t>thực</a:t>
            </a:r>
            <a:r>
              <a:rPr lang="en-US" baseline="0" dirty="0"/>
              <a:t> </a:t>
            </a:r>
            <a:r>
              <a:rPr lang="en-US" baseline="0" dirty="0" err="1"/>
              <a:t>vật</a:t>
            </a:r>
            <a:r>
              <a:rPr lang="en-US" baseline="0" dirty="0"/>
              <a:t> </a:t>
            </a:r>
            <a:r>
              <a:rPr lang="en-US" baseline="0" dirty="0" err="1"/>
              <a:t>có</a:t>
            </a:r>
            <a:r>
              <a:rPr lang="en-US" baseline="0" dirty="0"/>
              <a:t> </a:t>
            </a:r>
            <a:r>
              <a:rPr lang="en-US" baseline="0" dirty="0" err="1"/>
              <a:t>thể</a:t>
            </a:r>
            <a:r>
              <a:rPr lang="en-US" baseline="0" dirty="0"/>
              <a:t> </a:t>
            </a:r>
            <a:r>
              <a:rPr lang="en-US" baseline="0" dirty="0" err="1"/>
              <a:t>tồn</a:t>
            </a:r>
            <a:r>
              <a:rPr lang="en-US" baseline="0" dirty="0"/>
              <a:t> </a:t>
            </a:r>
            <a:r>
              <a:rPr lang="en-US" baseline="0" dirty="0" err="1"/>
              <a:t>tại</a:t>
            </a:r>
            <a:r>
              <a:rPr lang="en-US" baseline="0" dirty="0"/>
              <a:t> </a:t>
            </a:r>
            <a:r>
              <a:rPr lang="en-US" baseline="0" dirty="0" err="1"/>
              <a:t>được</a:t>
            </a:r>
            <a:r>
              <a:rPr lang="en-US" baseline="0" dirty="0"/>
              <a:t> </a:t>
            </a:r>
            <a:r>
              <a:rPr lang="en-US" baseline="0" dirty="0" err="1"/>
              <a:t>trong</a:t>
            </a:r>
            <a:r>
              <a:rPr lang="en-US" baseline="0" dirty="0"/>
              <a:t> </a:t>
            </a:r>
            <a:r>
              <a:rPr lang="en-US" baseline="0" dirty="0" err="1"/>
              <a:t>điều</a:t>
            </a:r>
            <a:r>
              <a:rPr lang="en-US" baseline="0" dirty="0"/>
              <a:t> </a:t>
            </a:r>
            <a:r>
              <a:rPr lang="en-US" baseline="0" dirty="0" err="1"/>
              <a:t>kiện</a:t>
            </a:r>
            <a:r>
              <a:rPr lang="en-US" baseline="0" dirty="0"/>
              <a:t> </a:t>
            </a:r>
            <a:r>
              <a:rPr lang="en-US" baseline="0" dirty="0" err="1"/>
              <a:t>thiếu</a:t>
            </a:r>
            <a:r>
              <a:rPr lang="en-US" baseline="0" dirty="0"/>
              <a:t> oxygen </a:t>
            </a:r>
            <a:r>
              <a:rPr lang="en-US" baseline="0" dirty="0" err="1"/>
              <a:t>tạm</a:t>
            </a:r>
            <a:r>
              <a:rPr lang="en-US" baseline="0" dirty="0"/>
              <a:t> </a:t>
            </a:r>
            <a:r>
              <a:rPr lang="en-US" baseline="0" dirty="0" err="1"/>
              <a:t>thời</a:t>
            </a:r>
            <a:r>
              <a:rPr lang="en-US" baseline="0" dirty="0"/>
              <a:t>?</a:t>
            </a:r>
          </a:p>
          <a:p>
            <a:pPr marL="0" indent="0">
              <a:buFontTx/>
              <a:buNone/>
            </a:pPr>
            <a:r>
              <a:rPr lang="en-US" dirty="0"/>
              <a:t>(</a:t>
            </a:r>
            <a:r>
              <a:rPr lang="en-US" dirty="0" err="1"/>
              <a:t>vì</a:t>
            </a:r>
            <a:r>
              <a:rPr lang="en-US" baseline="0" dirty="0"/>
              <a:t> </a:t>
            </a:r>
            <a:r>
              <a:rPr lang="en-US" baseline="0" dirty="0" err="1"/>
              <a:t>trong</a:t>
            </a:r>
            <a:r>
              <a:rPr lang="en-US" baseline="0" dirty="0"/>
              <a:t> </a:t>
            </a:r>
            <a:r>
              <a:rPr lang="en-US" baseline="0" dirty="0" err="1"/>
              <a:t>điều</a:t>
            </a:r>
            <a:r>
              <a:rPr lang="en-US" baseline="0" dirty="0"/>
              <a:t> </a:t>
            </a:r>
            <a:r>
              <a:rPr lang="en-US" baseline="0" dirty="0" err="1"/>
              <a:t>kiện</a:t>
            </a:r>
            <a:r>
              <a:rPr lang="en-US" baseline="0" dirty="0"/>
              <a:t> </a:t>
            </a:r>
            <a:r>
              <a:rPr lang="en-US" baseline="0" dirty="0" err="1"/>
              <a:t>này</a:t>
            </a:r>
            <a:r>
              <a:rPr lang="en-US" baseline="0" dirty="0"/>
              <a:t> </a:t>
            </a:r>
            <a:r>
              <a:rPr lang="en-US" baseline="0" dirty="0" err="1"/>
              <a:t>thực</a:t>
            </a:r>
            <a:r>
              <a:rPr lang="en-US" baseline="0" dirty="0"/>
              <a:t> </a:t>
            </a:r>
            <a:r>
              <a:rPr lang="en-US" baseline="0" dirty="0" err="1"/>
              <a:t>vật</a:t>
            </a:r>
            <a:r>
              <a:rPr lang="en-US" baseline="0" dirty="0"/>
              <a:t> </a:t>
            </a:r>
            <a:r>
              <a:rPr lang="en-US" baseline="0" dirty="0" err="1"/>
              <a:t>sẽ</a:t>
            </a:r>
            <a:r>
              <a:rPr lang="en-US" baseline="0" dirty="0"/>
              <a:t> </a:t>
            </a:r>
            <a:r>
              <a:rPr lang="en-US" baseline="0" dirty="0" err="1"/>
              <a:t>thực</a:t>
            </a:r>
            <a:r>
              <a:rPr lang="en-US" baseline="0" dirty="0"/>
              <a:t> </a:t>
            </a:r>
            <a:r>
              <a:rPr lang="en-US" baseline="0" dirty="0" err="1"/>
              <a:t>hiện</a:t>
            </a:r>
            <a:r>
              <a:rPr lang="en-US" baseline="0" dirty="0"/>
              <a:t> </a:t>
            </a:r>
            <a:r>
              <a:rPr lang="en-US" baseline="0" dirty="0" err="1"/>
              <a:t>hô</a:t>
            </a:r>
            <a:r>
              <a:rPr lang="en-US" baseline="0" dirty="0"/>
              <a:t> </a:t>
            </a:r>
            <a:r>
              <a:rPr lang="en-US" baseline="0" dirty="0" err="1"/>
              <a:t>hấp</a:t>
            </a:r>
            <a:r>
              <a:rPr lang="en-US" baseline="0" dirty="0"/>
              <a:t> </a:t>
            </a:r>
            <a:r>
              <a:rPr lang="en-US" baseline="0" dirty="0" err="1"/>
              <a:t>theo</a:t>
            </a:r>
            <a:r>
              <a:rPr lang="en-US" baseline="0" dirty="0"/>
              <a:t> con </a:t>
            </a:r>
            <a:r>
              <a:rPr lang="en-US" baseline="0" dirty="0" err="1"/>
              <a:t>đường</a:t>
            </a:r>
            <a:r>
              <a:rPr lang="en-US" baseline="0" dirty="0"/>
              <a:t> </a:t>
            </a:r>
            <a:r>
              <a:rPr lang="en-US" baseline="0" dirty="0" err="1"/>
              <a:t>phân</a:t>
            </a:r>
            <a:r>
              <a:rPr lang="en-US" baseline="0" dirty="0"/>
              <a:t> </a:t>
            </a:r>
            <a:r>
              <a:rPr lang="en-US" baseline="0" dirty="0" err="1"/>
              <a:t>giải</a:t>
            </a:r>
            <a:r>
              <a:rPr lang="en-US" baseline="0" dirty="0"/>
              <a:t> </a:t>
            </a:r>
            <a:r>
              <a:rPr lang="en-US" baseline="0" dirty="0" err="1"/>
              <a:t>kị</a:t>
            </a:r>
            <a:r>
              <a:rPr lang="en-US" baseline="0" dirty="0"/>
              <a:t> </a:t>
            </a:r>
            <a:r>
              <a:rPr lang="en-US" baseline="0" dirty="0" err="1"/>
              <a:t>khí</a:t>
            </a:r>
            <a:r>
              <a:rPr lang="en-US" baseline="0" dirty="0"/>
              <a:t>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7F73BD-BB6C-4B36-A61F-79B8D6DBA37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4245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7F73BD-BB6C-4B36-A61F-79B8D6DBA37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663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7F73BD-BB6C-4B36-A61F-79B8D6DBA37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84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7F73BD-BB6C-4B36-A61F-79B8D6DBA37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0306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42B2B4-58D7-E04B-A397-B67DD186D61E}" type="slidenum">
              <a:rPr lang="x-none" smtClean="0"/>
              <a:t>22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97925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7" name="Google Shape;987;g1b4226bc664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8" name="Google Shape;988;g1b4226bc664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6" name="Google Shape;1766;g1ba2a907095_0_2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7" name="Google Shape;1767;g1ba2a907095_0_2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01624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6" name="Google Shape;1766;g1ba2a907095_0_2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7" name="Google Shape;1767;g1ba2a907095_0_2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749665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6" name="Google Shape;1766;g1ba2a907095_0_2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7" name="Google Shape;1767;g1ba2a907095_0_2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20411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6" name="Google Shape;1766;g1ba2a907095_0_2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7" name="Google Shape;1767;g1ba2a907095_0_2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060338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6" name="Google Shape;1766;g1ba2a907095_0_2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7" name="Google Shape;1767;g1ba2a907095_0_2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814252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" name="Google Shape;972;gcf542d467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3" name="Google Shape;973;gcf542d467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199030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7F73BD-BB6C-4B36-A61F-79B8D6DBA37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612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A86987-02FC-6B1C-2D4A-B3426E2EC4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65C837F-7A06-BDBB-C4F2-3E7D7D3C41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11C1CE3-21A7-5866-625C-A37E677EC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B73F7-0247-4D23-908E-773B95637AC1}" type="datetime1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2D13441-4DDF-A265-48CF-49B8701D6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15A4D54-C918-7753-A286-8C39F1FE0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55C77-DFBF-4685-9AB2-08D6CAD07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860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C42327-4ACC-F2CC-8D7E-B666516DA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F3BFD20-8CB9-CA20-57DB-2F98F0433A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E35CB40-8650-5353-7FE1-C45584129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13F62-3B80-494C-ABD7-FB7F77F17B0C}" type="datetime1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64F2D4-AFC5-45C7-DF08-535D709E4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10F8F2D-B55C-A6E8-16F8-D88C6543B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55C77-DFBF-4685-9AB2-08D6CAD07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075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17E00A7-546B-4F04-7B3F-EC3D7F59AD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D7F02E2-DC6B-5269-F89A-03DBB2CA03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0D53E92-A1D4-92FE-75D1-9EB4CD937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02E3B-12CF-406F-AC63-BD640882557A}" type="datetime1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FB43895-DA5A-3917-1636-2A41010F1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904F164-927E-8A2D-B34B-9D7E30400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55C77-DFBF-4685-9AB2-08D6CAD07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7189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1_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988200" y="5063133"/>
            <a:ext cx="6140400" cy="6020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2988200" y="1802467"/>
            <a:ext cx="6215600" cy="34832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2"/>
          </p:nvPr>
        </p:nvSpPr>
        <p:spPr>
          <a:xfrm rot="1008">
            <a:off x="5376391" y="707587"/>
            <a:ext cx="1364000" cy="12572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/>
          <p:nvPr/>
        </p:nvSpPr>
        <p:spPr>
          <a:xfrm rot="4500027">
            <a:off x="-1738851" y="-3223485"/>
            <a:ext cx="6227377" cy="7052807"/>
          </a:xfrm>
          <a:custGeom>
            <a:avLst/>
            <a:gdLst/>
            <a:ahLst/>
            <a:cxnLst/>
            <a:rect l="l" t="t" r="r" b="b"/>
            <a:pathLst>
              <a:path w="46234" h="46528" extrusionOk="0">
                <a:moveTo>
                  <a:pt x="25849" y="0"/>
                </a:moveTo>
                <a:cubicBezTo>
                  <a:pt x="24318" y="0"/>
                  <a:pt x="22209" y="712"/>
                  <a:pt x="20882" y="1007"/>
                </a:cubicBezTo>
                <a:cubicBezTo>
                  <a:pt x="16346" y="1974"/>
                  <a:pt x="11943" y="4009"/>
                  <a:pt x="8440" y="7111"/>
                </a:cubicBezTo>
                <a:cubicBezTo>
                  <a:pt x="3737" y="11214"/>
                  <a:pt x="601" y="17219"/>
                  <a:pt x="268" y="23490"/>
                </a:cubicBezTo>
                <a:cubicBezTo>
                  <a:pt x="1" y="29794"/>
                  <a:pt x="2536" y="36199"/>
                  <a:pt x="7339" y="40235"/>
                </a:cubicBezTo>
                <a:cubicBezTo>
                  <a:pt x="11075" y="43437"/>
                  <a:pt x="15912" y="45072"/>
                  <a:pt x="20749" y="45906"/>
                </a:cubicBezTo>
                <a:cubicBezTo>
                  <a:pt x="22937" y="46293"/>
                  <a:pt x="25159" y="46527"/>
                  <a:pt x="27367" y="46527"/>
                </a:cubicBezTo>
                <a:cubicBezTo>
                  <a:pt x="29536" y="46527"/>
                  <a:pt x="31693" y="46301"/>
                  <a:pt x="33792" y="45772"/>
                </a:cubicBezTo>
                <a:cubicBezTo>
                  <a:pt x="38061" y="44738"/>
                  <a:pt x="42097" y="42337"/>
                  <a:pt x="44533" y="38701"/>
                </a:cubicBezTo>
                <a:cubicBezTo>
                  <a:pt x="45400" y="37400"/>
                  <a:pt x="46100" y="35865"/>
                  <a:pt x="46134" y="34264"/>
                </a:cubicBezTo>
                <a:cubicBezTo>
                  <a:pt x="46234" y="31562"/>
                  <a:pt x="44533" y="29060"/>
                  <a:pt x="42398" y="27359"/>
                </a:cubicBezTo>
                <a:cubicBezTo>
                  <a:pt x="40263" y="25658"/>
                  <a:pt x="37728" y="24524"/>
                  <a:pt x="35426" y="23123"/>
                </a:cubicBezTo>
                <a:cubicBezTo>
                  <a:pt x="33091" y="21688"/>
                  <a:pt x="30889" y="19820"/>
                  <a:pt x="29989" y="17285"/>
                </a:cubicBezTo>
                <a:cubicBezTo>
                  <a:pt x="29255" y="15284"/>
                  <a:pt x="29388" y="13116"/>
                  <a:pt x="29655" y="10981"/>
                </a:cubicBezTo>
                <a:cubicBezTo>
                  <a:pt x="29889" y="8879"/>
                  <a:pt x="30189" y="6711"/>
                  <a:pt x="29822" y="4643"/>
                </a:cubicBezTo>
                <a:cubicBezTo>
                  <a:pt x="29488" y="2942"/>
                  <a:pt x="28388" y="440"/>
                  <a:pt x="26420" y="40"/>
                </a:cubicBezTo>
                <a:cubicBezTo>
                  <a:pt x="26242" y="12"/>
                  <a:pt x="26050" y="0"/>
                  <a:pt x="2584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 rot="-10799905" flipH="1">
            <a:off x="11285492" y="-1152525"/>
            <a:ext cx="1871280" cy="4413253"/>
            <a:chOff x="6152550" y="3804050"/>
            <a:chExt cx="386075" cy="910550"/>
          </a:xfrm>
        </p:grpSpPr>
        <p:sp>
          <p:nvSpPr>
            <p:cNvPr id="15" name="Google Shape;15;p2"/>
            <p:cNvSpPr/>
            <p:nvPr/>
          </p:nvSpPr>
          <p:spPr>
            <a:xfrm>
              <a:off x="6152550" y="3804050"/>
              <a:ext cx="386075" cy="847575"/>
            </a:xfrm>
            <a:custGeom>
              <a:avLst/>
              <a:gdLst/>
              <a:ahLst/>
              <a:cxnLst/>
              <a:rect l="l" t="t" r="r" b="b"/>
              <a:pathLst>
                <a:path w="15443" h="33903" extrusionOk="0">
                  <a:moveTo>
                    <a:pt x="2736" y="1"/>
                  </a:moveTo>
                  <a:cubicBezTo>
                    <a:pt x="2631" y="1"/>
                    <a:pt x="2572" y="5"/>
                    <a:pt x="2572" y="5"/>
                  </a:cubicBezTo>
                  <a:cubicBezTo>
                    <a:pt x="1608" y="493"/>
                    <a:pt x="84" y="1458"/>
                    <a:pt x="143" y="4696"/>
                  </a:cubicBezTo>
                  <a:cubicBezTo>
                    <a:pt x="1179" y="5327"/>
                    <a:pt x="2572" y="6137"/>
                    <a:pt x="2572" y="6137"/>
                  </a:cubicBezTo>
                  <a:lnTo>
                    <a:pt x="215" y="5780"/>
                  </a:lnTo>
                  <a:lnTo>
                    <a:pt x="215" y="5780"/>
                  </a:lnTo>
                  <a:cubicBezTo>
                    <a:pt x="226" y="5935"/>
                    <a:pt x="250" y="6101"/>
                    <a:pt x="274" y="6268"/>
                  </a:cubicBezTo>
                  <a:cubicBezTo>
                    <a:pt x="917" y="10757"/>
                    <a:pt x="0" y="12507"/>
                    <a:pt x="357" y="18972"/>
                  </a:cubicBezTo>
                  <a:lnTo>
                    <a:pt x="4644" y="18972"/>
                  </a:lnTo>
                  <a:lnTo>
                    <a:pt x="596" y="21008"/>
                  </a:lnTo>
                  <a:cubicBezTo>
                    <a:pt x="1429" y="25473"/>
                    <a:pt x="3977" y="25854"/>
                    <a:pt x="5596" y="29580"/>
                  </a:cubicBezTo>
                  <a:cubicBezTo>
                    <a:pt x="5858" y="30188"/>
                    <a:pt x="6203" y="30759"/>
                    <a:pt x="6632" y="31283"/>
                  </a:cubicBezTo>
                  <a:lnTo>
                    <a:pt x="8132" y="30735"/>
                  </a:lnTo>
                  <a:lnTo>
                    <a:pt x="7037" y="31747"/>
                  </a:lnTo>
                  <a:cubicBezTo>
                    <a:pt x="9085" y="33831"/>
                    <a:pt x="11799" y="33902"/>
                    <a:pt x="11799" y="33902"/>
                  </a:cubicBezTo>
                  <a:cubicBezTo>
                    <a:pt x="11799" y="33902"/>
                    <a:pt x="14407" y="29295"/>
                    <a:pt x="15228" y="25711"/>
                  </a:cubicBezTo>
                  <a:cubicBezTo>
                    <a:pt x="15443" y="24770"/>
                    <a:pt x="15407" y="23699"/>
                    <a:pt x="15216" y="22544"/>
                  </a:cubicBezTo>
                  <a:lnTo>
                    <a:pt x="13026" y="23020"/>
                  </a:lnTo>
                  <a:lnTo>
                    <a:pt x="14990" y="21389"/>
                  </a:lnTo>
                  <a:cubicBezTo>
                    <a:pt x="14300" y="18412"/>
                    <a:pt x="12883" y="15055"/>
                    <a:pt x="12276" y="12126"/>
                  </a:cubicBezTo>
                  <a:cubicBezTo>
                    <a:pt x="11990" y="10661"/>
                    <a:pt x="11430" y="9268"/>
                    <a:pt x="10621" y="8018"/>
                  </a:cubicBezTo>
                  <a:lnTo>
                    <a:pt x="8251" y="8399"/>
                  </a:lnTo>
                  <a:lnTo>
                    <a:pt x="9763" y="6768"/>
                  </a:lnTo>
                  <a:cubicBezTo>
                    <a:pt x="8954" y="5673"/>
                    <a:pt x="8108" y="4625"/>
                    <a:pt x="7418" y="3137"/>
                  </a:cubicBezTo>
                  <a:cubicBezTo>
                    <a:pt x="6067" y="197"/>
                    <a:pt x="3420" y="1"/>
                    <a:pt x="2736" y="1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6216475" y="3841875"/>
              <a:ext cx="244475" cy="872725"/>
            </a:xfrm>
            <a:custGeom>
              <a:avLst/>
              <a:gdLst/>
              <a:ahLst/>
              <a:cxnLst/>
              <a:rect l="l" t="t" r="r" b="b"/>
              <a:pathLst>
                <a:path w="9779" h="34909" extrusionOk="0">
                  <a:moveTo>
                    <a:pt x="68" y="0"/>
                  </a:moveTo>
                  <a:cubicBezTo>
                    <a:pt x="34" y="0"/>
                    <a:pt x="1" y="28"/>
                    <a:pt x="15" y="64"/>
                  </a:cubicBezTo>
                  <a:cubicBezTo>
                    <a:pt x="3218" y="11518"/>
                    <a:pt x="6230" y="23019"/>
                    <a:pt x="8909" y="34616"/>
                  </a:cubicBezTo>
                  <a:cubicBezTo>
                    <a:pt x="8956" y="34819"/>
                    <a:pt x="9111" y="34908"/>
                    <a:pt x="9273" y="34908"/>
                  </a:cubicBezTo>
                  <a:cubicBezTo>
                    <a:pt x="9518" y="34908"/>
                    <a:pt x="9778" y="34705"/>
                    <a:pt x="9707" y="34390"/>
                  </a:cubicBezTo>
                  <a:cubicBezTo>
                    <a:pt x="7016" y="22805"/>
                    <a:pt x="3861" y="11315"/>
                    <a:pt x="122" y="40"/>
                  </a:cubicBezTo>
                  <a:cubicBezTo>
                    <a:pt x="113" y="12"/>
                    <a:pt x="90" y="0"/>
                    <a:pt x="68" y="0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17;p2"/>
          <p:cNvGrpSpPr/>
          <p:nvPr/>
        </p:nvGrpSpPr>
        <p:grpSpPr>
          <a:xfrm rot="-2700000">
            <a:off x="11737012" y="3566836"/>
            <a:ext cx="2046373" cy="4461165"/>
            <a:chOff x="3345650" y="2840950"/>
            <a:chExt cx="370900" cy="808575"/>
          </a:xfrm>
        </p:grpSpPr>
        <p:sp>
          <p:nvSpPr>
            <p:cNvPr id="18" name="Google Shape;18;p2"/>
            <p:cNvSpPr/>
            <p:nvPr/>
          </p:nvSpPr>
          <p:spPr>
            <a:xfrm>
              <a:off x="3486400" y="2932175"/>
              <a:ext cx="95900" cy="717350"/>
            </a:xfrm>
            <a:custGeom>
              <a:avLst/>
              <a:gdLst/>
              <a:ahLst/>
              <a:cxnLst/>
              <a:rect l="l" t="t" r="r" b="b"/>
              <a:pathLst>
                <a:path w="3836" h="28694" extrusionOk="0">
                  <a:moveTo>
                    <a:pt x="3818" y="1"/>
                  </a:moveTo>
                  <a:cubicBezTo>
                    <a:pt x="3809" y="1"/>
                    <a:pt x="3800" y="7"/>
                    <a:pt x="3800" y="19"/>
                  </a:cubicBezTo>
                  <a:cubicBezTo>
                    <a:pt x="3467" y="3781"/>
                    <a:pt x="3086" y="7520"/>
                    <a:pt x="2574" y="11258"/>
                  </a:cubicBezTo>
                  <a:cubicBezTo>
                    <a:pt x="2074" y="14949"/>
                    <a:pt x="1502" y="18628"/>
                    <a:pt x="943" y="22307"/>
                  </a:cubicBezTo>
                  <a:cubicBezTo>
                    <a:pt x="776" y="23319"/>
                    <a:pt x="621" y="24331"/>
                    <a:pt x="466" y="25355"/>
                  </a:cubicBezTo>
                  <a:cubicBezTo>
                    <a:pt x="311" y="26403"/>
                    <a:pt x="50" y="27498"/>
                    <a:pt x="14" y="28558"/>
                  </a:cubicBezTo>
                  <a:cubicBezTo>
                    <a:pt x="1" y="28644"/>
                    <a:pt x="69" y="28694"/>
                    <a:pt x="136" y="28694"/>
                  </a:cubicBezTo>
                  <a:cubicBezTo>
                    <a:pt x="189" y="28694"/>
                    <a:pt x="241" y="28662"/>
                    <a:pt x="252" y="28594"/>
                  </a:cubicBezTo>
                  <a:cubicBezTo>
                    <a:pt x="478" y="27713"/>
                    <a:pt x="550" y="26772"/>
                    <a:pt x="692" y="25867"/>
                  </a:cubicBezTo>
                  <a:cubicBezTo>
                    <a:pt x="835" y="24939"/>
                    <a:pt x="966" y="23998"/>
                    <a:pt x="1109" y="23069"/>
                  </a:cubicBezTo>
                  <a:cubicBezTo>
                    <a:pt x="1383" y="21200"/>
                    <a:pt x="1657" y="19331"/>
                    <a:pt x="1919" y="17473"/>
                  </a:cubicBezTo>
                  <a:cubicBezTo>
                    <a:pt x="2455" y="13782"/>
                    <a:pt x="2931" y="10091"/>
                    <a:pt x="3300" y="6389"/>
                  </a:cubicBezTo>
                  <a:cubicBezTo>
                    <a:pt x="3514" y="4269"/>
                    <a:pt x="3729" y="2150"/>
                    <a:pt x="3836" y="19"/>
                  </a:cubicBezTo>
                  <a:cubicBezTo>
                    <a:pt x="3836" y="7"/>
                    <a:pt x="3827" y="1"/>
                    <a:pt x="3818" y="1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3537325" y="2851675"/>
              <a:ext cx="44075" cy="80975"/>
            </a:xfrm>
            <a:custGeom>
              <a:avLst/>
              <a:gdLst/>
              <a:ahLst/>
              <a:cxnLst/>
              <a:rect l="l" t="t" r="r" b="b"/>
              <a:pathLst>
                <a:path w="1763" h="3239" extrusionOk="0">
                  <a:moveTo>
                    <a:pt x="84" y="0"/>
                  </a:moveTo>
                  <a:lnTo>
                    <a:pt x="84" y="0"/>
                  </a:lnTo>
                  <a:cubicBezTo>
                    <a:pt x="1" y="2548"/>
                    <a:pt x="1763" y="3239"/>
                    <a:pt x="1763" y="3239"/>
                  </a:cubicBezTo>
                  <a:cubicBezTo>
                    <a:pt x="1406" y="2167"/>
                    <a:pt x="1168" y="2060"/>
                    <a:pt x="727" y="1298"/>
                  </a:cubicBezTo>
                  <a:cubicBezTo>
                    <a:pt x="477" y="881"/>
                    <a:pt x="263" y="441"/>
                    <a:pt x="84" y="0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3581400" y="2840950"/>
              <a:ext cx="34850" cy="91400"/>
            </a:xfrm>
            <a:custGeom>
              <a:avLst/>
              <a:gdLst/>
              <a:ahLst/>
              <a:cxnLst/>
              <a:rect l="l" t="t" r="r" b="b"/>
              <a:pathLst>
                <a:path w="1394" h="3656" extrusionOk="0">
                  <a:moveTo>
                    <a:pt x="1274" y="1"/>
                  </a:moveTo>
                  <a:lnTo>
                    <a:pt x="1274" y="1"/>
                  </a:lnTo>
                  <a:cubicBezTo>
                    <a:pt x="869" y="584"/>
                    <a:pt x="619" y="1251"/>
                    <a:pt x="536" y="1953"/>
                  </a:cubicBezTo>
                  <a:cubicBezTo>
                    <a:pt x="369" y="3156"/>
                    <a:pt x="0" y="3656"/>
                    <a:pt x="0" y="3656"/>
                  </a:cubicBezTo>
                  <a:cubicBezTo>
                    <a:pt x="536" y="3334"/>
                    <a:pt x="917" y="2811"/>
                    <a:pt x="1083" y="2203"/>
                  </a:cubicBezTo>
                  <a:cubicBezTo>
                    <a:pt x="1393" y="1168"/>
                    <a:pt x="1060" y="429"/>
                    <a:pt x="1274" y="1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3587050" y="2889475"/>
              <a:ext cx="62225" cy="56575"/>
            </a:xfrm>
            <a:custGeom>
              <a:avLst/>
              <a:gdLst/>
              <a:ahLst/>
              <a:cxnLst/>
              <a:rect l="l" t="t" r="r" b="b"/>
              <a:pathLst>
                <a:path w="2489" h="2263" extrusionOk="0">
                  <a:moveTo>
                    <a:pt x="2489" y="0"/>
                  </a:moveTo>
                  <a:lnTo>
                    <a:pt x="2489" y="0"/>
                  </a:lnTo>
                  <a:cubicBezTo>
                    <a:pt x="2131" y="393"/>
                    <a:pt x="1727" y="751"/>
                    <a:pt x="1286" y="1036"/>
                  </a:cubicBezTo>
                  <a:cubicBezTo>
                    <a:pt x="798" y="1370"/>
                    <a:pt x="357" y="1786"/>
                    <a:pt x="0" y="2263"/>
                  </a:cubicBezTo>
                  <a:cubicBezTo>
                    <a:pt x="250" y="2048"/>
                    <a:pt x="941" y="2120"/>
                    <a:pt x="1572" y="1584"/>
                  </a:cubicBezTo>
                  <a:cubicBezTo>
                    <a:pt x="2191" y="1036"/>
                    <a:pt x="2489" y="1"/>
                    <a:pt x="2489" y="0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3581975" y="2931750"/>
              <a:ext cx="76825" cy="52700"/>
            </a:xfrm>
            <a:custGeom>
              <a:avLst/>
              <a:gdLst/>
              <a:ahLst/>
              <a:cxnLst/>
              <a:rect l="l" t="t" r="r" b="b"/>
              <a:pathLst>
                <a:path w="3073" h="2108" extrusionOk="0">
                  <a:moveTo>
                    <a:pt x="3073" y="0"/>
                  </a:moveTo>
                  <a:cubicBezTo>
                    <a:pt x="2620" y="393"/>
                    <a:pt x="2120" y="714"/>
                    <a:pt x="1584" y="965"/>
                  </a:cubicBezTo>
                  <a:cubicBezTo>
                    <a:pt x="1001" y="1250"/>
                    <a:pt x="465" y="1643"/>
                    <a:pt x="1" y="2108"/>
                  </a:cubicBezTo>
                  <a:cubicBezTo>
                    <a:pt x="310" y="1917"/>
                    <a:pt x="1060" y="2096"/>
                    <a:pt x="1822" y="1596"/>
                  </a:cubicBezTo>
                  <a:cubicBezTo>
                    <a:pt x="2573" y="1096"/>
                    <a:pt x="3073" y="0"/>
                    <a:pt x="3073" y="0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3582275" y="2973700"/>
              <a:ext cx="90525" cy="43200"/>
            </a:xfrm>
            <a:custGeom>
              <a:avLst/>
              <a:gdLst/>
              <a:ahLst/>
              <a:cxnLst/>
              <a:rect l="l" t="t" r="r" b="b"/>
              <a:pathLst>
                <a:path w="3621" h="1728" extrusionOk="0">
                  <a:moveTo>
                    <a:pt x="3620" y="1"/>
                  </a:moveTo>
                  <a:cubicBezTo>
                    <a:pt x="3084" y="334"/>
                    <a:pt x="2501" y="596"/>
                    <a:pt x="1882" y="775"/>
                  </a:cubicBezTo>
                  <a:cubicBezTo>
                    <a:pt x="1203" y="977"/>
                    <a:pt x="572" y="1311"/>
                    <a:pt x="1" y="1727"/>
                  </a:cubicBezTo>
                  <a:cubicBezTo>
                    <a:pt x="85" y="1688"/>
                    <a:pt x="192" y="1677"/>
                    <a:pt x="318" y="1677"/>
                  </a:cubicBezTo>
                  <a:cubicBezTo>
                    <a:pt x="499" y="1677"/>
                    <a:pt x="719" y="1700"/>
                    <a:pt x="966" y="1700"/>
                  </a:cubicBezTo>
                  <a:cubicBezTo>
                    <a:pt x="1279" y="1700"/>
                    <a:pt x="1636" y="1662"/>
                    <a:pt x="2013" y="1489"/>
                  </a:cubicBezTo>
                  <a:cubicBezTo>
                    <a:pt x="2906" y="1072"/>
                    <a:pt x="3620" y="1"/>
                    <a:pt x="3620" y="1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3581975" y="3015075"/>
              <a:ext cx="104800" cy="36800"/>
            </a:xfrm>
            <a:custGeom>
              <a:avLst/>
              <a:gdLst/>
              <a:ahLst/>
              <a:cxnLst/>
              <a:rect l="l" t="t" r="r" b="b"/>
              <a:pathLst>
                <a:path w="4192" h="1472" extrusionOk="0">
                  <a:moveTo>
                    <a:pt x="4192" y="1"/>
                  </a:moveTo>
                  <a:lnTo>
                    <a:pt x="4192" y="1"/>
                  </a:lnTo>
                  <a:cubicBezTo>
                    <a:pt x="3549" y="287"/>
                    <a:pt x="2882" y="477"/>
                    <a:pt x="2192" y="572"/>
                  </a:cubicBezTo>
                  <a:cubicBezTo>
                    <a:pt x="1418" y="703"/>
                    <a:pt x="679" y="953"/>
                    <a:pt x="1" y="1322"/>
                  </a:cubicBezTo>
                  <a:cubicBezTo>
                    <a:pt x="49" y="1308"/>
                    <a:pt x="102" y="1302"/>
                    <a:pt x="160" y="1302"/>
                  </a:cubicBezTo>
                  <a:cubicBezTo>
                    <a:pt x="473" y="1302"/>
                    <a:pt x="934" y="1471"/>
                    <a:pt x="1502" y="1471"/>
                  </a:cubicBezTo>
                  <a:cubicBezTo>
                    <a:pt x="1728" y="1471"/>
                    <a:pt x="1970" y="1445"/>
                    <a:pt x="2227" y="1370"/>
                  </a:cubicBezTo>
                  <a:cubicBezTo>
                    <a:pt x="3251" y="1061"/>
                    <a:pt x="4192" y="1"/>
                    <a:pt x="4192" y="1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3583175" y="3056450"/>
              <a:ext cx="113725" cy="34125"/>
            </a:xfrm>
            <a:custGeom>
              <a:avLst/>
              <a:gdLst/>
              <a:ahLst/>
              <a:cxnLst/>
              <a:rect l="l" t="t" r="r" b="b"/>
              <a:pathLst>
                <a:path w="4549" h="1365" extrusionOk="0">
                  <a:moveTo>
                    <a:pt x="4549" y="1"/>
                  </a:moveTo>
                  <a:cubicBezTo>
                    <a:pt x="3846" y="251"/>
                    <a:pt x="3120" y="406"/>
                    <a:pt x="2382" y="465"/>
                  </a:cubicBezTo>
                  <a:cubicBezTo>
                    <a:pt x="1548" y="537"/>
                    <a:pt x="751" y="751"/>
                    <a:pt x="0" y="1096"/>
                  </a:cubicBezTo>
                  <a:cubicBezTo>
                    <a:pt x="37" y="1088"/>
                    <a:pt x="76" y="1085"/>
                    <a:pt x="118" y="1085"/>
                  </a:cubicBezTo>
                  <a:cubicBezTo>
                    <a:pt x="487" y="1085"/>
                    <a:pt x="1035" y="1365"/>
                    <a:pt x="1759" y="1365"/>
                  </a:cubicBezTo>
                  <a:cubicBezTo>
                    <a:pt x="1947" y="1365"/>
                    <a:pt x="2146" y="1346"/>
                    <a:pt x="2358" y="1299"/>
                  </a:cubicBezTo>
                  <a:cubicBezTo>
                    <a:pt x="3477" y="1060"/>
                    <a:pt x="4549" y="1"/>
                    <a:pt x="4549" y="1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3573650" y="3110475"/>
              <a:ext cx="122950" cy="23100"/>
            </a:xfrm>
            <a:custGeom>
              <a:avLst/>
              <a:gdLst/>
              <a:ahLst/>
              <a:cxnLst/>
              <a:rect l="l" t="t" r="r" b="b"/>
              <a:pathLst>
                <a:path w="4918" h="924" extrusionOk="0">
                  <a:moveTo>
                    <a:pt x="1772" y="0"/>
                  </a:moveTo>
                  <a:cubicBezTo>
                    <a:pt x="817" y="0"/>
                    <a:pt x="0" y="197"/>
                    <a:pt x="0" y="197"/>
                  </a:cubicBezTo>
                  <a:cubicBezTo>
                    <a:pt x="473" y="197"/>
                    <a:pt x="1180" y="924"/>
                    <a:pt x="2365" y="924"/>
                  </a:cubicBezTo>
                  <a:cubicBezTo>
                    <a:pt x="2374" y="924"/>
                    <a:pt x="2384" y="924"/>
                    <a:pt x="2394" y="924"/>
                  </a:cubicBezTo>
                  <a:cubicBezTo>
                    <a:pt x="3584" y="912"/>
                    <a:pt x="4918" y="43"/>
                    <a:pt x="4918" y="42"/>
                  </a:cubicBezTo>
                  <a:lnTo>
                    <a:pt x="4918" y="42"/>
                  </a:lnTo>
                  <a:cubicBezTo>
                    <a:pt x="4521" y="104"/>
                    <a:pt x="4120" y="133"/>
                    <a:pt x="3720" y="133"/>
                  </a:cubicBezTo>
                  <a:cubicBezTo>
                    <a:pt x="3340" y="133"/>
                    <a:pt x="2961" y="107"/>
                    <a:pt x="2584" y="54"/>
                  </a:cubicBezTo>
                  <a:cubicBezTo>
                    <a:pt x="2312" y="16"/>
                    <a:pt x="2037" y="0"/>
                    <a:pt x="1772" y="0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3572450" y="3161925"/>
              <a:ext cx="137250" cy="28750"/>
            </a:xfrm>
            <a:custGeom>
              <a:avLst/>
              <a:gdLst/>
              <a:ahLst/>
              <a:cxnLst/>
              <a:rect l="l" t="t" r="r" b="b"/>
              <a:pathLst>
                <a:path w="5490" h="1150" extrusionOk="0">
                  <a:moveTo>
                    <a:pt x="1151" y="0"/>
                  </a:moveTo>
                  <a:cubicBezTo>
                    <a:pt x="483" y="0"/>
                    <a:pt x="1" y="68"/>
                    <a:pt x="1" y="68"/>
                  </a:cubicBezTo>
                  <a:cubicBezTo>
                    <a:pt x="549" y="116"/>
                    <a:pt x="1251" y="1021"/>
                    <a:pt x="2584" y="1140"/>
                  </a:cubicBezTo>
                  <a:cubicBezTo>
                    <a:pt x="2667" y="1146"/>
                    <a:pt x="2751" y="1149"/>
                    <a:pt x="2835" y="1149"/>
                  </a:cubicBezTo>
                  <a:cubicBezTo>
                    <a:pt x="4107" y="1149"/>
                    <a:pt x="5490" y="437"/>
                    <a:pt x="5490" y="437"/>
                  </a:cubicBezTo>
                  <a:lnTo>
                    <a:pt x="5490" y="437"/>
                  </a:lnTo>
                  <a:cubicBezTo>
                    <a:pt x="5359" y="443"/>
                    <a:pt x="5229" y="445"/>
                    <a:pt x="5099" y="445"/>
                  </a:cubicBezTo>
                  <a:cubicBezTo>
                    <a:pt x="4360" y="445"/>
                    <a:pt x="3624" y="359"/>
                    <a:pt x="2906" y="187"/>
                  </a:cubicBezTo>
                  <a:cubicBezTo>
                    <a:pt x="2302" y="41"/>
                    <a:pt x="1670" y="0"/>
                    <a:pt x="1151" y="0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3567400" y="3207950"/>
              <a:ext cx="144675" cy="39025"/>
            </a:xfrm>
            <a:custGeom>
              <a:avLst/>
              <a:gdLst/>
              <a:ahLst/>
              <a:cxnLst/>
              <a:rect l="l" t="t" r="r" b="b"/>
              <a:pathLst>
                <a:path w="5787" h="1561" extrusionOk="0">
                  <a:moveTo>
                    <a:pt x="31" y="1"/>
                  </a:moveTo>
                  <a:cubicBezTo>
                    <a:pt x="11" y="1"/>
                    <a:pt x="0" y="1"/>
                    <a:pt x="0" y="1"/>
                  </a:cubicBezTo>
                  <a:cubicBezTo>
                    <a:pt x="560" y="120"/>
                    <a:pt x="1191" y="1180"/>
                    <a:pt x="2596" y="1477"/>
                  </a:cubicBezTo>
                  <a:cubicBezTo>
                    <a:pt x="2865" y="1537"/>
                    <a:pt x="3147" y="1561"/>
                    <a:pt x="3428" y="1561"/>
                  </a:cubicBezTo>
                  <a:cubicBezTo>
                    <a:pt x="4618" y="1561"/>
                    <a:pt x="5787" y="1132"/>
                    <a:pt x="5787" y="1132"/>
                  </a:cubicBezTo>
                  <a:cubicBezTo>
                    <a:pt x="4858" y="1061"/>
                    <a:pt x="3941" y="858"/>
                    <a:pt x="3060" y="525"/>
                  </a:cubicBezTo>
                  <a:cubicBezTo>
                    <a:pt x="1757" y="21"/>
                    <a:pt x="262" y="1"/>
                    <a:pt x="31" y="1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3560250" y="3266600"/>
              <a:ext cx="149750" cy="58450"/>
            </a:xfrm>
            <a:custGeom>
              <a:avLst/>
              <a:gdLst/>
              <a:ahLst/>
              <a:cxnLst/>
              <a:rect l="l" t="t" r="r" b="b"/>
              <a:pathLst>
                <a:path w="5990" h="2338" extrusionOk="0">
                  <a:moveTo>
                    <a:pt x="1" y="1"/>
                  </a:moveTo>
                  <a:lnTo>
                    <a:pt x="1" y="1"/>
                  </a:lnTo>
                  <a:cubicBezTo>
                    <a:pt x="572" y="239"/>
                    <a:pt x="1072" y="1465"/>
                    <a:pt x="2525" y="2037"/>
                  </a:cubicBezTo>
                  <a:cubicBezTo>
                    <a:pt x="3129" y="2269"/>
                    <a:pt x="3830" y="2337"/>
                    <a:pt x="4443" y="2337"/>
                  </a:cubicBezTo>
                  <a:cubicBezTo>
                    <a:pt x="5303" y="2337"/>
                    <a:pt x="5990" y="2203"/>
                    <a:pt x="5990" y="2203"/>
                  </a:cubicBezTo>
                  <a:cubicBezTo>
                    <a:pt x="5001" y="1965"/>
                    <a:pt x="4061" y="1584"/>
                    <a:pt x="3180" y="1084"/>
                  </a:cubicBezTo>
                  <a:cubicBezTo>
                    <a:pt x="1763" y="263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3550425" y="3329700"/>
              <a:ext cx="166125" cy="64500"/>
            </a:xfrm>
            <a:custGeom>
              <a:avLst/>
              <a:gdLst/>
              <a:ahLst/>
              <a:cxnLst/>
              <a:rect l="l" t="t" r="r" b="b"/>
              <a:pathLst>
                <a:path w="6645" h="2580" extrusionOk="0">
                  <a:moveTo>
                    <a:pt x="1" y="1"/>
                  </a:moveTo>
                  <a:lnTo>
                    <a:pt x="1" y="1"/>
                  </a:lnTo>
                  <a:cubicBezTo>
                    <a:pt x="656" y="251"/>
                    <a:pt x="1191" y="1620"/>
                    <a:pt x="2799" y="2239"/>
                  </a:cubicBezTo>
                  <a:cubicBezTo>
                    <a:pt x="3474" y="2502"/>
                    <a:pt x="4256" y="2579"/>
                    <a:pt x="4937" y="2579"/>
                  </a:cubicBezTo>
                  <a:cubicBezTo>
                    <a:pt x="5889" y="2579"/>
                    <a:pt x="6644" y="2430"/>
                    <a:pt x="6644" y="2430"/>
                  </a:cubicBezTo>
                  <a:cubicBezTo>
                    <a:pt x="5549" y="2168"/>
                    <a:pt x="4501" y="1751"/>
                    <a:pt x="3537" y="1191"/>
                  </a:cubicBezTo>
                  <a:cubicBezTo>
                    <a:pt x="1953" y="287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3548050" y="3391325"/>
              <a:ext cx="152725" cy="76375"/>
            </a:xfrm>
            <a:custGeom>
              <a:avLst/>
              <a:gdLst/>
              <a:ahLst/>
              <a:cxnLst/>
              <a:rect l="l" t="t" r="r" b="b"/>
              <a:pathLst>
                <a:path w="6109" h="3055" extrusionOk="0">
                  <a:moveTo>
                    <a:pt x="1" y="0"/>
                  </a:moveTo>
                  <a:lnTo>
                    <a:pt x="1" y="0"/>
                  </a:lnTo>
                  <a:cubicBezTo>
                    <a:pt x="596" y="310"/>
                    <a:pt x="965" y="1679"/>
                    <a:pt x="2441" y="2453"/>
                  </a:cubicBezTo>
                  <a:cubicBezTo>
                    <a:pt x="3446" y="2972"/>
                    <a:pt x="4783" y="3055"/>
                    <a:pt x="5533" y="3055"/>
                  </a:cubicBezTo>
                  <a:cubicBezTo>
                    <a:pt x="5885" y="3055"/>
                    <a:pt x="6108" y="3036"/>
                    <a:pt x="6108" y="3036"/>
                  </a:cubicBezTo>
                  <a:cubicBezTo>
                    <a:pt x="5084" y="2667"/>
                    <a:pt x="4132" y="2155"/>
                    <a:pt x="3251" y="1524"/>
                  </a:cubicBezTo>
                  <a:cubicBezTo>
                    <a:pt x="1846" y="489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537325" y="3449950"/>
              <a:ext cx="121475" cy="84875"/>
            </a:xfrm>
            <a:custGeom>
              <a:avLst/>
              <a:gdLst/>
              <a:ahLst/>
              <a:cxnLst/>
              <a:rect l="l" t="t" r="r" b="b"/>
              <a:pathLst>
                <a:path w="4859" h="3395" extrusionOk="0">
                  <a:moveTo>
                    <a:pt x="1" y="1"/>
                  </a:moveTo>
                  <a:cubicBezTo>
                    <a:pt x="477" y="346"/>
                    <a:pt x="620" y="1572"/>
                    <a:pt x="1787" y="2418"/>
                  </a:cubicBezTo>
                  <a:cubicBezTo>
                    <a:pt x="2954" y="3275"/>
                    <a:pt x="4859" y="3394"/>
                    <a:pt x="4859" y="3394"/>
                  </a:cubicBezTo>
                  <a:cubicBezTo>
                    <a:pt x="4025" y="2954"/>
                    <a:pt x="3275" y="2394"/>
                    <a:pt x="2608" y="1727"/>
                  </a:cubicBezTo>
                  <a:cubicBezTo>
                    <a:pt x="1525" y="656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3524525" y="3525850"/>
              <a:ext cx="83375" cy="78925"/>
            </a:xfrm>
            <a:custGeom>
              <a:avLst/>
              <a:gdLst/>
              <a:ahLst/>
              <a:cxnLst/>
              <a:rect l="l" t="t" r="r" b="b"/>
              <a:pathLst>
                <a:path w="3335" h="3157" extrusionOk="0">
                  <a:moveTo>
                    <a:pt x="1" y="1"/>
                  </a:moveTo>
                  <a:cubicBezTo>
                    <a:pt x="322" y="322"/>
                    <a:pt x="310" y="1287"/>
                    <a:pt x="1096" y="2061"/>
                  </a:cubicBezTo>
                  <a:cubicBezTo>
                    <a:pt x="1894" y="2847"/>
                    <a:pt x="3335" y="3156"/>
                    <a:pt x="3335" y="3156"/>
                  </a:cubicBezTo>
                  <a:cubicBezTo>
                    <a:pt x="2751" y="2716"/>
                    <a:pt x="2227" y="2204"/>
                    <a:pt x="1787" y="1632"/>
                  </a:cubicBezTo>
                  <a:cubicBezTo>
                    <a:pt x="1287" y="989"/>
                    <a:pt x="680" y="441"/>
                    <a:pt x="1" y="1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3515900" y="2901975"/>
              <a:ext cx="60150" cy="71175"/>
            </a:xfrm>
            <a:custGeom>
              <a:avLst/>
              <a:gdLst/>
              <a:ahLst/>
              <a:cxnLst/>
              <a:rect l="l" t="t" r="r" b="b"/>
              <a:pathLst>
                <a:path w="2406" h="2847" extrusionOk="0">
                  <a:moveTo>
                    <a:pt x="1" y="0"/>
                  </a:moveTo>
                  <a:lnTo>
                    <a:pt x="1" y="0"/>
                  </a:lnTo>
                  <a:cubicBezTo>
                    <a:pt x="1" y="1"/>
                    <a:pt x="191" y="1191"/>
                    <a:pt x="786" y="1870"/>
                  </a:cubicBezTo>
                  <a:cubicBezTo>
                    <a:pt x="1394" y="2548"/>
                    <a:pt x="2168" y="2572"/>
                    <a:pt x="2406" y="2846"/>
                  </a:cubicBezTo>
                  <a:cubicBezTo>
                    <a:pt x="2084" y="2275"/>
                    <a:pt x="1668" y="1751"/>
                    <a:pt x="1167" y="1322"/>
                  </a:cubicBezTo>
                  <a:cubicBezTo>
                    <a:pt x="715" y="941"/>
                    <a:pt x="322" y="501"/>
                    <a:pt x="1" y="0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3494475" y="2941275"/>
              <a:ext cx="76225" cy="65500"/>
            </a:xfrm>
            <a:custGeom>
              <a:avLst/>
              <a:gdLst/>
              <a:ahLst/>
              <a:cxnLst/>
              <a:rect l="l" t="t" r="r" b="b"/>
              <a:pathLst>
                <a:path w="3049" h="2620" extrusionOk="0">
                  <a:moveTo>
                    <a:pt x="0" y="0"/>
                  </a:moveTo>
                  <a:cubicBezTo>
                    <a:pt x="0" y="0"/>
                    <a:pt x="405" y="1238"/>
                    <a:pt x="1155" y="1857"/>
                  </a:cubicBezTo>
                  <a:cubicBezTo>
                    <a:pt x="1917" y="2477"/>
                    <a:pt x="2739" y="2369"/>
                    <a:pt x="3048" y="2619"/>
                  </a:cubicBezTo>
                  <a:cubicBezTo>
                    <a:pt x="2608" y="2072"/>
                    <a:pt x="2072" y="1584"/>
                    <a:pt x="1477" y="1203"/>
                  </a:cubicBezTo>
                  <a:cubicBezTo>
                    <a:pt x="929" y="881"/>
                    <a:pt x="429" y="476"/>
                    <a:pt x="0" y="0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3472150" y="2979675"/>
              <a:ext cx="92600" cy="59850"/>
            </a:xfrm>
            <a:custGeom>
              <a:avLst/>
              <a:gdLst/>
              <a:ahLst/>
              <a:cxnLst/>
              <a:rect l="l" t="t" r="r" b="b"/>
              <a:pathLst>
                <a:path w="3704" h="2394" extrusionOk="0">
                  <a:moveTo>
                    <a:pt x="0" y="0"/>
                  </a:moveTo>
                  <a:cubicBezTo>
                    <a:pt x="1" y="0"/>
                    <a:pt x="620" y="1274"/>
                    <a:pt x="1536" y="1834"/>
                  </a:cubicBezTo>
                  <a:cubicBezTo>
                    <a:pt x="2453" y="2393"/>
                    <a:pt x="3334" y="2143"/>
                    <a:pt x="3703" y="2369"/>
                  </a:cubicBezTo>
                  <a:cubicBezTo>
                    <a:pt x="3144" y="1834"/>
                    <a:pt x="2489" y="1405"/>
                    <a:pt x="1786" y="1083"/>
                  </a:cubicBezTo>
                  <a:cubicBezTo>
                    <a:pt x="1143" y="810"/>
                    <a:pt x="536" y="441"/>
                    <a:pt x="0" y="0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3456675" y="3024600"/>
              <a:ext cx="102700" cy="58975"/>
            </a:xfrm>
            <a:custGeom>
              <a:avLst/>
              <a:gdLst/>
              <a:ahLst/>
              <a:cxnLst/>
              <a:rect l="l" t="t" r="r" b="b"/>
              <a:pathLst>
                <a:path w="4108" h="2359" extrusionOk="0">
                  <a:moveTo>
                    <a:pt x="0" y="1"/>
                  </a:moveTo>
                  <a:cubicBezTo>
                    <a:pt x="0" y="1"/>
                    <a:pt x="750" y="1299"/>
                    <a:pt x="1762" y="1834"/>
                  </a:cubicBezTo>
                  <a:cubicBezTo>
                    <a:pt x="2774" y="2358"/>
                    <a:pt x="3691" y="2037"/>
                    <a:pt x="4108" y="2239"/>
                  </a:cubicBezTo>
                  <a:cubicBezTo>
                    <a:pt x="3465" y="1715"/>
                    <a:pt x="2739" y="1299"/>
                    <a:pt x="1965" y="1013"/>
                  </a:cubicBezTo>
                  <a:cubicBezTo>
                    <a:pt x="1262" y="763"/>
                    <a:pt x="608" y="429"/>
                    <a:pt x="0" y="1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3443275" y="3077900"/>
              <a:ext cx="117900" cy="40600"/>
            </a:xfrm>
            <a:custGeom>
              <a:avLst/>
              <a:gdLst/>
              <a:ahLst/>
              <a:cxnLst/>
              <a:rect l="l" t="t" r="r" b="b"/>
              <a:pathLst>
                <a:path w="4716" h="1624" extrusionOk="0">
                  <a:moveTo>
                    <a:pt x="1" y="0"/>
                  </a:moveTo>
                  <a:cubicBezTo>
                    <a:pt x="1" y="0"/>
                    <a:pt x="1060" y="1179"/>
                    <a:pt x="2215" y="1512"/>
                  </a:cubicBezTo>
                  <a:cubicBezTo>
                    <a:pt x="2497" y="1593"/>
                    <a:pt x="2762" y="1623"/>
                    <a:pt x="3009" y="1623"/>
                  </a:cubicBezTo>
                  <a:cubicBezTo>
                    <a:pt x="3670" y="1623"/>
                    <a:pt x="4200" y="1411"/>
                    <a:pt x="4558" y="1411"/>
                  </a:cubicBezTo>
                  <a:cubicBezTo>
                    <a:pt x="4615" y="1411"/>
                    <a:pt x="4667" y="1417"/>
                    <a:pt x="4715" y="1429"/>
                  </a:cubicBezTo>
                  <a:cubicBezTo>
                    <a:pt x="4715" y="1429"/>
                    <a:pt x="3513" y="774"/>
                    <a:pt x="2251" y="619"/>
                  </a:cubicBezTo>
                  <a:cubicBezTo>
                    <a:pt x="1477" y="524"/>
                    <a:pt x="715" y="310"/>
                    <a:pt x="1" y="0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3416200" y="3132050"/>
              <a:ext cx="134550" cy="37125"/>
            </a:xfrm>
            <a:custGeom>
              <a:avLst/>
              <a:gdLst/>
              <a:ahLst/>
              <a:cxnLst/>
              <a:rect l="l" t="t" r="r" b="b"/>
              <a:pathLst>
                <a:path w="5382" h="1485" extrusionOk="0">
                  <a:moveTo>
                    <a:pt x="0" y="1"/>
                  </a:moveTo>
                  <a:cubicBezTo>
                    <a:pt x="0" y="1"/>
                    <a:pt x="1298" y="1192"/>
                    <a:pt x="2619" y="1430"/>
                  </a:cubicBezTo>
                  <a:cubicBezTo>
                    <a:pt x="2824" y="1468"/>
                    <a:pt x="3019" y="1485"/>
                    <a:pt x="3205" y="1485"/>
                  </a:cubicBezTo>
                  <a:cubicBezTo>
                    <a:pt x="4138" y="1485"/>
                    <a:pt x="4825" y="1075"/>
                    <a:pt x="5274" y="1075"/>
                  </a:cubicBezTo>
                  <a:cubicBezTo>
                    <a:pt x="5312" y="1075"/>
                    <a:pt x="5347" y="1078"/>
                    <a:pt x="5382" y="1084"/>
                  </a:cubicBezTo>
                  <a:cubicBezTo>
                    <a:pt x="5382" y="1084"/>
                    <a:pt x="3977" y="489"/>
                    <a:pt x="2560" y="442"/>
                  </a:cubicBezTo>
                  <a:cubicBezTo>
                    <a:pt x="1691" y="418"/>
                    <a:pt x="822" y="263"/>
                    <a:pt x="0" y="1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3395350" y="3195475"/>
              <a:ext cx="147375" cy="29600"/>
            </a:xfrm>
            <a:custGeom>
              <a:avLst/>
              <a:gdLst/>
              <a:ahLst/>
              <a:cxnLst/>
              <a:rect l="l" t="t" r="r" b="b"/>
              <a:pathLst>
                <a:path w="5895" h="1184" extrusionOk="0">
                  <a:moveTo>
                    <a:pt x="1" y="0"/>
                  </a:moveTo>
                  <a:lnTo>
                    <a:pt x="1" y="0"/>
                  </a:lnTo>
                  <a:cubicBezTo>
                    <a:pt x="1" y="0"/>
                    <a:pt x="1560" y="1095"/>
                    <a:pt x="2989" y="1179"/>
                  </a:cubicBezTo>
                  <a:cubicBezTo>
                    <a:pt x="3048" y="1182"/>
                    <a:pt x="3105" y="1183"/>
                    <a:pt x="3162" y="1183"/>
                  </a:cubicBezTo>
                  <a:cubicBezTo>
                    <a:pt x="4481" y="1183"/>
                    <a:pt x="5310" y="428"/>
                    <a:pt x="5870" y="428"/>
                  </a:cubicBezTo>
                  <a:cubicBezTo>
                    <a:pt x="5878" y="428"/>
                    <a:pt x="5886" y="428"/>
                    <a:pt x="5894" y="429"/>
                  </a:cubicBezTo>
                  <a:cubicBezTo>
                    <a:pt x="5894" y="429"/>
                    <a:pt x="4731" y="99"/>
                    <a:pt x="3457" y="99"/>
                  </a:cubicBezTo>
                  <a:cubicBezTo>
                    <a:pt x="3239" y="99"/>
                    <a:pt x="3018" y="108"/>
                    <a:pt x="2799" y="131"/>
                  </a:cubicBezTo>
                  <a:cubicBezTo>
                    <a:pt x="2480" y="159"/>
                    <a:pt x="2162" y="174"/>
                    <a:pt x="1844" y="174"/>
                  </a:cubicBezTo>
                  <a:cubicBezTo>
                    <a:pt x="1224" y="174"/>
                    <a:pt x="607" y="118"/>
                    <a:pt x="1" y="0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3371550" y="3261400"/>
              <a:ext cx="158975" cy="34325"/>
            </a:xfrm>
            <a:custGeom>
              <a:avLst/>
              <a:gdLst/>
              <a:ahLst/>
              <a:cxnLst/>
              <a:rect l="l" t="t" r="r" b="b"/>
              <a:pathLst>
                <a:path w="6359" h="1373" extrusionOk="0">
                  <a:moveTo>
                    <a:pt x="5273" y="0"/>
                  </a:moveTo>
                  <a:cubicBezTo>
                    <a:pt x="4632" y="0"/>
                    <a:pt x="3792" y="54"/>
                    <a:pt x="3000" y="268"/>
                  </a:cubicBezTo>
                  <a:cubicBezTo>
                    <a:pt x="2106" y="497"/>
                    <a:pt x="1181" y="616"/>
                    <a:pt x="254" y="616"/>
                  </a:cubicBezTo>
                  <a:cubicBezTo>
                    <a:pt x="169" y="616"/>
                    <a:pt x="85" y="615"/>
                    <a:pt x="0" y="613"/>
                  </a:cubicBezTo>
                  <a:lnTo>
                    <a:pt x="0" y="613"/>
                  </a:lnTo>
                  <a:cubicBezTo>
                    <a:pt x="0" y="613"/>
                    <a:pt x="1547" y="1372"/>
                    <a:pt x="2997" y="1372"/>
                  </a:cubicBezTo>
                  <a:cubicBezTo>
                    <a:pt x="3130" y="1372"/>
                    <a:pt x="3263" y="1366"/>
                    <a:pt x="3393" y="1352"/>
                  </a:cubicBezTo>
                  <a:cubicBezTo>
                    <a:pt x="4941" y="1197"/>
                    <a:pt x="5739" y="125"/>
                    <a:pt x="6358" y="54"/>
                  </a:cubicBezTo>
                  <a:cubicBezTo>
                    <a:pt x="6358" y="54"/>
                    <a:pt x="5915" y="0"/>
                    <a:pt x="5273" y="0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3345650" y="3324350"/>
              <a:ext cx="176525" cy="38050"/>
            </a:xfrm>
            <a:custGeom>
              <a:avLst/>
              <a:gdLst/>
              <a:ahLst/>
              <a:cxnLst/>
              <a:rect l="l" t="t" r="r" b="b"/>
              <a:pathLst>
                <a:path w="7061" h="1522" extrusionOk="0">
                  <a:moveTo>
                    <a:pt x="5858" y="0"/>
                  </a:moveTo>
                  <a:cubicBezTo>
                    <a:pt x="5147" y="0"/>
                    <a:pt x="4215" y="60"/>
                    <a:pt x="3334" y="298"/>
                  </a:cubicBezTo>
                  <a:cubicBezTo>
                    <a:pt x="2340" y="560"/>
                    <a:pt x="1316" y="682"/>
                    <a:pt x="281" y="682"/>
                  </a:cubicBezTo>
                  <a:cubicBezTo>
                    <a:pt x="187" y="682"/>
                    <a:pt x="94" y="681"/>
                    <a:pt x="0" y="679"/>
                  </a:cubicBezTo>
                  <a:lnTo>
                    <a:pt x="0" y="679"/>
                  </a:lnTo>
                  <a:cubicBezTo>
                    <a:pt x="0" y="679"/>
                    <a:pt x="1736" y="1522"/>
                    <a:pt x="3347" y="1522"/>
                  </a:cubicBezTo>
                  <a:cubicBezTo>
                    <a:pt x="3491" y="1522"/>
                    <a:pt x="3634" y="1515"/>
                    <a:pt x="3775" y="1501"/>
                  </a:cubicBezTo>
                  <a:cubicBezTo>
                    <a:pt x="5489" y="1322"/>
                    <a:pt x="6370" y="131"/>
                    <a:pt x="7061" y="60"/>
                  </a:cubicBezTo>
                  <a:cubicBezTo>
                    <a:pt x="7061" y="60"/>
                    <a:pt x="6570" y="0"/>
                    <a:pt x="5858" y="0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3346250" y="3377325"/>
              <a:ext cx="167000" cy="45500"/>
            </a:xfrm>
            <a:custGeom>
              <a:avLst/>
              <a:gdLst/>
              <a:ahLst/>
              <a:cxnLst/>
              <a:rect l="l" t="t" r="r" b="b"/>
              <a:pathLst>
                <a:path w="6680" h="1820" extrusionOk="0">
                  <a:moveTo>
                    <a:pt x="6672" y="1"/>
                  </a:moveTo>
                  <a:cubicBezTo>
                    <a:pt x="6541" y="1"/>
                    <a:pt x="4715" y="12"/>
                    <a:pt x="3143" y="620"/>
                  </a:cubicBezTo>
                  <a:cubicBezTo>
                    <a:pt x="2131" y="1001"/>
                    <a:pt x="1072" y="1251"/>
                    <a:pt x="0" y="1334"/>
                  </a:cubicBezTo>
                  <a:cubicBezTo>
                    <a:pt x="0" y="1334"/>
                    <a:pt x="1353" y="1819"/>
                    <a:pt x="2728" y="1819"/>
                  </a:cubicBezTo>
                  <a:cubicBezTo>
                    <a:pt x="3049" y="1819"/>
                    <a:pt x="3372" y="1793"/>
                    <a:pt x="3679" y="1727"/>
                  </a:cubicBezTo>
                  <a:cubicBezTo>
                    <a:pt x="5310" y="1370"/>
                    <a:pt x="6025" y="144"/>
                    <a:pt x="6679" y="1"/>
                  </a:cubicBezTo>
                  <a:cubicBezTo>
                    <a:pt x="6679" y="1"/>
                    <a:pt x="6677" y="1"/>
                    <a:pt x="6672" y="1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3364700" y="3436275"/>
              <a:ext cx="139325" cy="53525"/>
            </a:xfrm>
            <a:custGeom>
              <a:avLst/>
              <a:gdLst/>
              <a:ahLst/>
              <a:cxnLst/>
              <a:rect l="l" t="t" r="r" b="b"/>
              <a:pathLst>
                <a:path w="5573" h="2141" extrusionOk="0">
                  <a:moveTo>
                    <a:pt x="5572" y="0"/>
                  </a:moveTo>
                  <a:lnTo>
                    <a:pt x="5572" y="0"/>
                  </a:lnTo>
                  <a:cubicBezTo>
                    <a:pt x="5572" y="0"/>
                    <a:pt x="3929" y="238"/>
                    <a:pt x="2620" y="988"/>
                  </a:cubicBezTo>
                  <a:cubicBezTo>
                    <a:pt x="1798" y="1453"/>
                    <a:pt x="917" y="1798"/>
                    <a:pt x="0" y="2012"/>
                  </a:cubicBezTo>
                  <a:cubicBezTo>
                    <a:pt x="0" y="2012"/>
                    <a:pt x="652" y="2141"/>
                    <a:pt x="1465" y="2141"/>
                  </a:cubicBezTo>
                  <a:cubicBezTo>
                    <a:pt x="2029" y="2141"/>
                    <a:pt x="2671" y="2079"/>
                    <a:pt x="3227" y="1869"/>
                  </a:cubicBezTo>
                  <a:cubicBezTo>
                    <a:pt x="4584" y="1357"/>
                    <a:pt x="5037" y="203"/>
                    <a:pt x="5572" y="0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3398025" y="3500550"/>
              <a:ext cx="100925" cy="54275"/>
            </a:xfrm>
            <a:custGeom>
              <a:avLst/>
              <a:gdLst/>
              <a:ahLst/>
              <a:cxnLst/>
              <a:rect l="l" t="t" r="r" b="b"/>
              <a:pathLst>
                <a:path w="4037" h="2171" extrusionOk="0">
                  <a:moveTo>
                    <a:pt x="4037" y="1"/>
                  </a:moveTo>
                  <a:lnTo>
                    <a:pt x="4037" y="1"/>
                  </a:lnTo>
                  <a:cubicBezTo>
                    <a:pt x="3263" y="239"/>
                    <a:pt x="2537" y="608"/>
                    <a:pt x="1882" y="1084"/>
                  </a:cubicBezTo>
                  <a:cubicBezTo>
                    <a:pt x="1310" y="1537"/>
                    <a:pt x="668" y="1894"/>
                    <a:pt x="1" y="2168"/>
                  </a:cubicBezTo>
                  <a:cubicBezTo>
                    <a:pt x="1" y="2168"/>
                    <a:pt x="63" y="2171"/>
                    <a:pt x="172" y="2171"/>
                  </a:cubicBezTo>
                  <a:cubicBezTo>
                    <a:pt x="586" y="2171"/>
                    <a:pt x="1667" y="2126"/>
                    <a:pt x="2442" y="1692"/>
                  </a:cubicBezTo>
                  <a:cubicBezTo>
                    <a:pt x="3418" y="1156"/>
                    <a:pt x="3644" y="227"/>
                    <a:pt x="4037" y="1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3449300" y="3499025"/>
              <a:ext cx="66150" cy="36450"/>
            </a:xfrm>
            <a:custGeom>
              <a:avLst/>
              <a:gdLst/>
              <a:ahLst/>
              <a:cxnLst/>
              <a:rect l="l" t="t" r="r" b="b"/>
              <a:pathLst>
                <a:path w="2646" h="1458" extrusionOk="0">
                  <a:moveTo>
                    <a:pt x="2240" y="0"/>
                  </a:moveTo>
                  <a:cubicBezTo>
                    <a:pt x="1966" y="0"/>
                    <a:pt x="1710" y="134"/>
                    <a:pt x="1486" y="324"/>
                  </a:cubicBezTo>
                  <a:cubicBezTo>
                    <a:pt x="1010" y="729"/>
                    <a:pt x="617" y="1169"/>
                    <a:pt x="21" y="1419"/>
                  </a:cubicBezTo>
                  <a:cubicBezTo>
                    <a:pt x="1" y="1429"/>
                    <a:pt x="16" y="1457"/>
                    <a:pt x="35" y="1457"/>
                  </a:cubicBezTo>
                  <a:cubicBezTo>
                    <a:pt x="39" y="1457"/>
                    <a:pt x="42" y="1457"/>
                    <a:pt x="45" y="1455"/>
                  </a:cubicBezTo>
                  <a:cubicBezTo>
                    <a:pt x="414" y="1312"/>
                    <a:pt x="772" y="1098"/>
                    <a:pt x="1081" y="836"/>
                  </a:cubicBezTo>
                  <a:cubicBezTo>
                    <a:pt x="1400" y="566"/>
                    <a:pt x="1750" y="154"/>
                    <a:pt x="2175" y="154"/>
                  </a:cubicBezTo>
                  <a:cubicBezTo>
                    <a:pt x="2274" y="154"/>
                    <a:pt x="2378" y="177"/>
                    <a:pt x="2486" y="229"/>
                  </a:cubicBezTo>
                  <a:cubicBezTo>
                    <a:pt x="2494" y="230"/>
                    <a:pt x="2502" y="231"/>
                    <a:pt x="2510" y="231"/>
                  </a:cubicBezTo>
                  <a:cubicBezTo>
                    <a:pt x="2601" y="231"/>
                    <a:pt x="2645" y="106"/>
                    <a:pt x="2557" y="62"/>
                  </a:cubicBezTo>
                  <a:cubicBezTo>
                    <a:pt x="2450" y="19"/>
                    <a:pt x="2343" y="0"/>
                    <a:pt x="2240" y="0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3505200" y="3517225"/>
              <a:ext cx="60675" cy="56950"/>
            </a:xfrm>
            <a:custGeom>
              <a:avLst/>
              <a:gdLst/>
              <a:ahLst/>
              <a:cxnLst/>
              <a:rect l="l" t="t" r="r" b="b"/>
              <a:pathLst>
                <a:path w="2427" h="2278" extrusionOk="0">
                  <a:moveTo>
                    <a:pt x="131" y="1"/>
                  </a:moveTo>
                  <a:cubicBezTo>
                    <a:pt x="0" y="1"/>
                    <a:pt x="36" y="203"/>
                    <a:pt x="167" y="203"/>
                  </a:cubicBezTo>
                  <a:cubicBezTo>
                    <a:pt x="762" y="203"/>
                    <a:pt x="1203" y="953"/>
                    <a:pt x="1524" y="1370"/>
                  </a:cubicBezTo>
                  <a:cubicBezTo>
                    <a:pt x="1786" y="1703"/>
                    <a:pt x="2072" y="2001"/>
                    <a:pt x="2393" y="2275"/>
                  </a:cubicBezTo>
                  <a:cubicBezTo>
                    <a:pt x="2398" y="2277"/>
                    <a:pt x="2402" y="2278"/>
                    <a:pt x="2405" y="2278"/>
                  </a:cubicBezTo>
                  <a:cubicBezTo>
                    <a:pt x="2421" y="2278"/>
                    <a:pt x="2427" y="2258"/>
                    <a:pt x="2417" y="2239"/>
                  </a:cubicBezTo>
                  <a:cubicBezTo>
                    <a:pt x="1929" y="1810"/>
                    <a:pt x="1607" y="1251"/>
                    <a:pt x="1226" y="727"/>
                  </a:cubicBezTo>
                  <a:cubicBezTo>
                    <a:pt x="953" y="322"/>
                    <a:pt x="655" y="1"/>
                    <a:pt x="131" y="1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3433825" y="3435975"/>
              <a:ext cx="163850" cy="67375"/>
            </a:xfrm>
            <a:custGeom>
              <a:avLst/>
              <a:gdLst/>
              <a:ahLst/>
              <a:cxnLst/>
              <a:rect l="l" t="t" r="r" b="b"/>
              <a:pathLst>
                <a:path w="6554" h="2695" extrusionOk="0">
                  <a:moveTo>
                    <a:pt x="2937" y="0"/>
                  </a:moveTo>
                  <a:cubicBezTo>
                    <a:pt x="2655" y="0"/>
                    <a:pt x="2357" y="117"/>
                    <a:pt x="2081" y="238"/>
                  </a:cubicBezTo>
                  <a:cubicBezTo>
                    <a:pt x="1760" y="381"/>
                    <a:pt x="1450" y="560"/>
                    <a:pt x="1176" y="762"/>
                  </a:cubicBezTo>
                  <a:cubicBezTo>
                    <a:pt x="807" y="1012"/>
                    <a:pt x="426" y="1215"/>
                    <a:pt x="21" y="1381"/>
                  </a:cubicBezTo>
                  <a:cubicBezTo>
                    <a:pt x="1" y="1381"/>
                    <a:pt x="15" y="1408"/>
                    <a:pt x="28" y="1408"/>
                  </a:cubicBezTo>
                  <a:cubicBezTo>
                    <a:pt x="30" y="1408"/>
                    <a:pt x="32" y="1407"/>
                    <a:pt x="33" y="1405"/>
                  </a:cubicBezTo>
                  <a:cubicBezTo>
                    <a:pt x="498" y="1262"/>
                    <a:pt x="950" y="1048"/>
                    <a:pt x="1367" y="774"/>
                  </a:cubicBezTo>
                  <a:cubicBezTo>
                    <a:pt x="1717" y="544"/>
                    <a:pt x="2349" y="154"/>
                    <a:pt x="2871" y="154"/>
                  </a:cubicBezTo>
                  <a:cubicBezTo>
                    <a:pt x="3077" y="154"/>
                    <a:pt x="3266" y="214"/>
                    <a:pt x="3415" y="369"/>
                  </a:cubicBezTo>
                  <a:cubicBezTo>
                    <a:pt x="3427" y="381"/>
                    <a:pt x="3450" y="393"/>
                    <a:pt x="3474" y="393"/>
                  </a:cubicBezTo>
                  <a:cubicBezTo>
                    <a:pt x="3438" y="405"/>
                    <a:pt x="3415" y="417"/>
                    <a:pt x="3379" y="441"/>
                  </a:cubicBezTo>
                  <a:cubicBezTo>
                    <a:pt x="3298" y="491"/>
                    <a:pt x="3363" y="594"/>
                    <a:pt x="3443" y="594"/>
                  </a:cubicBezTo>
                  <a:cubicBezTo>
                    <a:pt x="3457" y="594"/>
                    <a:pt x="3472" y="591"/>
                    <a:pt x="3486" y="584"/>
                  </a:cubicBezTo>
                  <a:cubicBezTo>
                    <a:pt x="3556" y="542"/>
                    <a:pt x="3630" y="523"/>
                    <a:pt x="3707" y="523"/>
                  </a:cubicBezTo>
                  <a:cubicBezTo>
                    <a:pt x="4244" y="523"/>
                    <a:pt x="4910" y="1433"/>
                    <a:pt x="5212" y="1715"/>
                  </a:cubicBezTo>
                  <a:cubicBezTo>
                    <a:pt x="5605" y="2096"/>
                    <a:pt x="6046" y="2417"/>
                    <a:pt x="6522" y="2691"/>
                  </a:cubicBezTo>
                  <a:cubicBezTo>
                    <a:pt x="6527" y="2693"/>
                    <a:pt x="6531" y="2694"/>
                    <a:pt x="6534" y="2694"/>
                  </a:cubicBezTo>
                  <a:cubicBezTo>
                    <a:pt x="6549" y="2694"/>
                    <a:pt x="6553" y="2677"/>
                    <a:pt x="6534" y="2667"/>
                  </a:cubicBezTo>
                  <a:cubicBezTo>
                    <a:pt x="5784" y="2215"/>
                    <a:pt x="5236" y="1536"/>
                    <a:pt x="4641" y="917"/>
                  </a:cubicBezTo>
                  <a:cubicBezTo>
                    <a:pt x="4382" y="658"/>
                    <a:pt x="4068" y="335"/>
                    <a:pt x="3708" y="335"/>
                  </a:cubicBezTo>
                  <a:cubicBezTo>
                    <a:pt x="3655" y="335"/>
                    <a:pt x="3601" y="342"/>
                    <a:pt x="3546" y="357"/>
                  </a:cubicBezTo>
                  <a:cubicBezTo>
                    <a:pt x="3581" y="334"/>
                    <a:pt x="3581" y="286"/>
                    <a:pt x="3546" y="262"/>
                  </a:cubicBezTo>
                  <a:cubicBezTo>
                    <a:pt x="3364" y="70"/>
                    <a:pt x="3155" y="0"/>
                    <a:pt x="2937" y="0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3410525" y="3375750"/>
              <a:ext cx="201800" cy="64150"/>
            </a:xfrm>
            <a:custGeom>
              <a:avLst/>
              <a:gdLst/>
              <a:ahLst/>
              <a:cxnLst/>
              <a:rect l="l" t="t" r="r" b="b"/>
              <a:pathLst>
                <a:path w="8072" h="2566" extrusionOk="0">
                  <a:moveTo>
                    <a:pt x="3694" y="0"/>
                  </a:moveTo>
                  <a:cubicBezTo>
                    <a:pt x="3334" y="0"/>
                    <a:pt x="2969" y="91"/>
                    <a:pt x="2644" y="242"/>
                  </a:cubicBezTo>
                  <a:cubicBezTo>
                    <a:pt x="2251" y="433"/>
                    <a:pt x="1906" y="719"/>
                    <a:pt x="1525" y="945"/>
                  </a:cubicBezTo>
                  <a:cubicBezTo>
                    <a:pt x="1060" y="1219"/>
                    <a:pt x="525" y="1350"/>
                    <a:pt x="1" y="1504"/>
                  </a:cubicBezTo>
                  <a:cubicBezTo>
                    <a:pt x="1" y="1504"/>
                    <a:pt x="1" y="1516"/>
                    <a:pt x="1" y="1516"/>
                  </a:cubicBezTo>
                  <a:cubicBezTo>
                    <a:pt x="739" y="1397"/>
                    <a:pt x="1430" y="1135"/>
                    <a:pt x="2073" y="766"/>
                  </a:cubicBezTo>
                  <a:cubicBezTo>
                    <a:pt x="2559" y="473"/>
                    <a:pt x="3146" y="199"/>
                    <a:pt x="3709" y="199"/>
                  </a:cubicBezTo>
                  <a:cubicBezTo>
                    <a:pt x="4014" y="199"/>
                    <a:pt x="4313" y="280"/>
                    <a:pt x="4585" y="480"/>
                  </a:cubicBezTo>
                  <a:cubicBezTo>
                    <a:pt x="4597" y="492"/>
                    <a:pt x="4609" y="504"/>
                    <a:pt x="4632" y="516"/>
                  </a:cubicBezTo>
                  <a:lnTo>
                    <a:pt x="4644" y="528"/>
                  </a:lnTo>
                  <a:cubicBezTo>
                    <a:pt x="4668" y="540"/>
                    <a:pt x="4680" y="552"/>
                    <a:pt x="4692" y="564"/>
                  </a:cubicBezTo>
                  <a:cubicBezTo>
                    <a:pt x="4710" y="582"/>
                    <a:pt x="4734" y="591"/>
                    <a:pt x="4757" y="591"/>
                  </a:cubicBezTo>
                  <a:cubicBezTo>
                    <a:pt x="4781" y="591"/>
                    <a:pt x="4805" y="582"/>
                    <a:pt x="4823" y="564"/>
                  </a:cubicBezTo>
                  <a:cubicBezTo>
                    <a:pt x="4870" y="564"/>
                    <a:pt x="4918" y="564"/>
                    <a:pt x="4966" y="576"/>
                  </a:cubicBezTo>
                  <a:cubicBezTo>
                    <a:pt x="5180" y="623"/>
                    <a:pt x="5382" y="707"/>
                    <a:pt x="5561" y="826"/>
                  </a:cubicBezTo>
                  <a:cubicBezTo>
                    <a:pt x="5847" y="1028"/>
                    <a:pt x="6121" y="1242"/>
                    <a:pt x="6371" y="1481"/>
                  </a:cubicBezTo>
                  <a:cubicBezTo>
                    <a:pt x="6883" y="1885"/>
                    <a:pt x="7430" y="2243"/>
                    <a:pt x="8014" y="2564"/>
                  </a:cubicBezTo>
                  <a:cubicBezTo>
                    <a:pt x="8018" y="2565"/>
                    <a:pt x="8022" y="2566"/>
                    <a:pt x="8026" y="2566"/>
                  </a:cubicBezTo>
                  <a:cubicBezTo>
                    <a:pt x="8063" y="2566"/>
                    <a:pt x="8071" y="2515"/>
                    <a:pt x="8049" y="2505"/>
                  </a:cubicBezTo>
                  <a:cubicBezTo>
                    <a:pt x="7407" y="2124"/>
                    <a:pt x="6799" y="1683"/>
                    <a:pt x="6264" y="1171"/>
                  </a:cubicBezTo>
                  <a:cubicBezTo>
                    <a:pt x="6049" y="957"/>
                    <a:pt x="5799" y="766"/>
                    <a:pt x="5549" y="600"/>
                  </a:cubicBezTo>
                  <a:cubicBezTo>
                    <a:pt x="5430" y="528"/>
                    <a:pt x="5299" y="469"/>
                    <a:pt x="5156" y="421"/>
                  </a:cubicBezTo>
                  <a:lnTo>
                    <a:pt x="5001" y="385"/>
                  </a:lnTo>
                  <a:cubicBezTo>
                    <a:pt x="4972" y="367"/>
                    <a:pt x="4939" y="358"/>
                    <a:pt x="4908" y="358"/>
                  </a:cubicBezTo>
                  <a:cubicBezTo>
                    <a:pt x="4876" y="358"/>
                    <a:pt x="4847" y="367"/>
                    <a:pt x="4823" y="385"/>
                  </a:cubicBezTo>
                  <a:cubicBezTo>
                    <a:pt x="4495" y="114"/>
                    <a:pt x="4098" y="0"/>
                    <a:pt x="3694" y="0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3436425" y="3322425"/>
              <a:ext cx="183275" cy="41000"/>
            </a:xfrm>
            <a:custGeom>
              <a:avLst/>
              <a:gdLst/>
              <a:ahLst/>
              <a:cxnLst/>
              <a:rect l="l" t="t" r="r" b="b"/>
              <a:pathLst>
                <a:path w="7331" h="1640" extrusionOk="0">
                  <a:moveTo>
                    <a:pt x="3073" y="1"/>
                  </a:moveTo>
                  <a:cubicBezTo>
                    <a:pt x="2890" y="1"/>
                    <a:pt x="2704" y="29"/>
                    <a:pt x="2525" y="77"/>
                  </a:cubicBezTo>
                  <a:cubicBezTo>
                    <a:pt x="2168" y="196"/>
                    <a:pt x="1822" y="327"/>
                    <a:pt x="1477" y="482"/>
                  </a:cubicBezTo>
                  <a:cubicBezTo>
                    <a:pt x="1013" y="673"/>
                    <a:pt x="525" y="792"/>
                    <a:pt x="24" y="851"/>
                  </a:cubicBezTo>
                  <a:cubicBezTo>
                    <a:pt x="1" y="851"/>
                    <a:pt x="1" y="899"/>
                    <a:pt x="24" y="899"/>
                  </a:cubicBezTo>
                  <a:cubicBezTo>
                    <a:pt x="679" y="851"/>
                    <a:pt x="1310" y="708"/>
                    <a:pt x="1918" y="458"/>
                  </a:cubicBezTo>
                  <a:cubicBezTo>
                    <a:pt x="2278" y="317"/>
                    <a:pt x="2660" y="196"/>
                    <a:pt x="3030" y="196"/>
                  </a:cubicBezTo>
                  <a:cubicBezTo>
                    <a:pt x="3345" y="196"/>
                    <a:pt x="3651" y="283"/>
                    <a:pt x="3930" y="518"/>
                  </a:cubicBezTo>
                  <a:cubicBezTo>
                    <a:pt x="3942" y="542"/>
                    <a:pt x="3977" y="542"/>
                    <a:pt x="4001" y="542"/>
                  </a:cubicBezTo>
                  <a:cubicBezTo>
                    <a:pt x="4008" y="545"/>
                    <a:pt x="4015" y="547"/>
                    <a:pt x="4022" y="547"/>
                  </a:cubicBezTo>
                  <a:cubicBezTo>
                    <a:pt x="4039" y="547"/>
                    <a:pt x="4056" y="538"/>
                    <a:pt x="4073" y="530"/>
                  </a:cubicBezTo>
                  <a:cubicBezTo>
                    <a:pt x="4199" y="422"/>
                    <a:pt x="4343" y="379"/>
                    <a:pt x="4496" y="379"/>
                  </a:cubicBezTo>
                  <a:cubicBezTo>
                    <a:pt x="4950" y="379"/>
                    <a:pt x="5482" y="757"/>
                    <a:pt x="5847" y="935"/>
                  </a:cubicBezTo>
                  <a:cubicBezTo>
                    <a:pt x="6323" y="1173"/>
                    <a:pt x="6787" y="1411"/>
                    <a:pt x="7275" y="1637"/>
                  </a:cubicBezTo>
                  <a:cubicBezTo>
                    <a:pt x="7279" y="1638"/>
                    <a:pt x="7283" y="1639"/>
                    <a:pt x="7287" y="1639"/>
                  </a:cubicBezTo>
                  <a:cubicBezTo>
                    <a:pt x="7316" y="1639"/>
                    <a:pt x="7331" y="1600"/>
                    <a:pt x="7299" y="1590"/>
                  </a:cubicBezTo>
                  <a:cubicBezTo>
                    <a:pt x="6656" y="1220"/>
                    <a:pt x="5990" y="875"/>
                    <a:pt x="5335" y="530"/>
                  </a:cubicBezTo>
                  <a:cubicBezTo>
                    <a:pt x="5055" y="386"/>
                    <a:pt x="4749" y="221"/>
                    <a:pt x="4456" y="221"/>
                  </a:cubicBezTo>
                  <a:cubicBezTo>
                    <a:pt x="4312" y="221"/>
                    <a:pt x="4170" y="261"/>
                    <a:pt x="4037" y="363"/>
                  </a:cubicBezTo>
                  <a:cubicBezTo>
                    <a:pt x="3770" y="104"/>
                    <a:pt x="3426" y="1"/>
                    <a:pt x="3073" y="1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3442975" y="3261025"/>
              <a:ext cx="176325" cy="32875"/>
            </a:xfrm>
            <a:custGeom>
              <a:avLst/>
              <a:gdLst/>
              <a:ahLst/>
              <a:cxnLst/>
              <a:rect l="l" t="t" r="r" b="b"/>
              <a:pathLst>
                <a:path w="7053" h="1315" extrusionOk="0">
                  <a:moveTo>
                    <a:pt x="3248" y="1"/>
                  </a:moveTo>
                  <a:cubicBezTo>
                    <a:pt x="2991" y="1"/>
                    <a:pt x="2728" y="49"/>
                    <a:pt x="2465" y="128"/>
                  </a:cubicBezTo>
                  <a:cubicBezTo>
                    <a:pt x="2084" y="247"/>
                    <a:pt x="1727" y="414"/>
                    <a:pt x="1358" y="545"/>
                  </a:cubicBezTo>
                  <a:cubicBezTo>
                    <a:pt x="917" y="688"/>
                    <a:pt x="465" y="795"/>
                    <a:pt x="13" y="855"/>
                  </a:cubicBezTo>
                  <a:cubicBezTo>
                    <a:pt x="1" y="855"/>
                    <a:pt x="1" y="867"/>
                    <a:pt x="13" y="867"/>
                  </a:cubicBezTo>
                  <a:cubicBezTo>
                    <a:pt x="632" y="831"/>
                    <a:pt x="1239" y="712"/>
                    <a:pt x="1822" y="509"/>
                  </a:cubicBezTo>
                  <a:cubicBezTo>
                    <a:pt x="2269" y="348"/>
                    <a:pt x="2747" y="174"/>
                    <a:pt x="3212" y="174"/>
                  </a:cubicBezTo>
                  <a:cubicBezTo>
                    <a:pt x="3503" y="174"/>
                    <a:pt x="3790" y="242"/>
                    <a:pt x="4061" y="426"/>
                  </a:cubicBezTo>
                  <a:cubicBezTo>
                    <a:pt x="4073" y="432"/>
                    <a:pt x="4087" y="435"/>
                    <a:pt x="4104" y="435"/>
                  </a:cubicBezTo>
                  <a:cubicBezTo>
                    <a:pt x="4120" y="435"/>
                    <a:pt x="4138" y="432"/>
                    <a:pt x="4156" y="426"/>
                  </a:cubicBezTo>
                  <a:lnTo>
                    <a:pt x="4156" y="426"/>
                  </a:lnTo>
                  <a:cubicBezTo>
                    <a:pt x="4108" y="450"/>
                    <a:pt x="4061" y="497"/>
                    <a:pt x="4025" y="533"/>
                  </a:cubicBezTo>
                  <a:cubicBezTo>
                    <a:pt x="3964" y="584"/>
                    <a:pt x="4015" y="660"/>
                    <a:pt x="4076" y="660"/>
                  </a:cubicBezTo>
                  <a:cubicBezTo>
                    <a:pt x="4086" y="660"/>
                    <a:pt x="4097" y="658"/>
                    <a:pt x="4108" y="652"/>
                  </a:cubicBezTo>
                  <a:cubicBezTo>
                    <a:pt x="4381" y="474"/>
                    <a:pt x="4655" y="401"/>
                    <a:pt x="4927" y="401"/>
                  </a:cubicBezTo>
                  <a:cubicBezTo>
                    <a:pt x="5654" y="401"/>
                    <a:pt x="6366" y="917"/>
                    <a:pt x="6990" y="1307"/>
                  </a:cubicBezTo>
                  <a:cubicBezTo>
                    <a:pt x="6998" y="1313"/>
                    <a:pt x="7006" y="1315"/>
                    <a:pt x="7014" y="1315"/>
                  </a:cubicBezTo>
                  <a:cubicBezTo>
                    <a:pt x="7038" y="1315"/>
                    <a:pt x="7053" y="1290"/>
                    <a:pt x="7025" y="1271"/>
                  </a:cubicBezTo>
                  <a:cubicBezTo>
                    <a:pt x="6473" y="894"/>
                    <a:pt x="5615" y="196"/>
                    <a:pt x="4835" y="196"/>
                  </a:cubicBezTo>
                  <a:cubicBezTo>
                    <a:pt x="4612" y="196"/>
                    <a:pt x="4396" y="253"/>
                    <a:pt x="4195" y="391"/>
                  </a:cubicBezTo>
                  <a:lnTo>
                    <a:pt x="4195" y="391"/>
                  </a:lnTo>
                  <a:cubicBezTo>
                    <a:pt x="4227" y="361"/>
                    <a:pt x="4222" y="303"/>
                    <a:pt x="4180" y="271"/>
                  </a:cubicBezTo>
                  <a:cubicBezTo>
                    <a:pt x="3887" y="78"/>
                    <a:pt x="3573" y="1"/>
                    <a:pt x="3248" y="1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3463525" y="3202400"/>
              <a:ext cx="187250" cy="31925"/>
            </a:xfrm>
            <a:custGeom>
              <a:avLst/>
              <a:gdLst/>
              <a:ahLst/>
              <a:cxnLst/>
              <a:rect l="l" t="t" r="r" b="b"/>
              <a:pathLst>
                <a:path w="7490" h="1277" extrusionOk="0">
                  <a:moveTo>
                    <a:pt x="2565" y="0"/>
                  </a:moveTo>
                  <a:cubicBezTo>
                    <a:pt x="2464" y="0"/>
                    <a:pt x="2363" y="8"/>
                    <a:pt x="2262" y="21"/>
                  </a:cubicBezTo>
                  <a:cubicBezTo>
                    <a:pt x="1512" y="116"/>
                    <a:pt x="774" y="259"/>
                    <a:pt x="24" y="318"/>
                  </a:cubicBezTo>
                  <a:cubicBezTo>
                    <a:pt x="0" y="318"/>
                    <a:pt x="12" y="366"/>
                    <a:pt x="24" y="366"/>
                  </a:cubicBezTo>
                  <a:cubicBezTo>
                    <a:pt x="584" y="330"/>
                    <a:pt x="1131" y="271"/>
                    <a:pt x="1679" y="223"/>
                  </a:cubicBezTo>
                  <a:cubicBezTo>
                    <a:pt x="1938" y="203"/>
                    <a:pt x="2209" y="165"/>
                    <a:pt x="2470" y="165"/>
                  </a:cubicBezTo>
                  <a:cubicBezTo>
                    <a:pt x="2833" y="165"/>
                    <a:pt x="3178" y="240"/>
                    <a:pt x="3441" y="545"/>
                  </a:cubicBezTo>
                  <a:cubicBezTo>
                    <a:pt x="3465" y="568"/>
                    <a:pt x="3495" y="580"/>
                    <a:pt x="3524" y="580"/>
                  </a:cubicBezTo>
                  <a:cubicBezTo>
                    <a:pt x="3554" y="580"/>
                    <a:pt x="3584" y="568"/>
                    <a:pt x="3608" y="545"/>
                  </a:cubicBezTo>
                  <a:cubicBezTo>
                    <a:pt x="3799" y="378"/>
                    <a:pt x="4003" y="315"/>
                    <a:pt x="4214" y="315"/>
                  </a:cubicBezTo>
                  <a:cubicBezTo>
                    <a:pt x="4712" y="315"/>
                    <a:pt x="5243" y="670"/>
                    <a:pt x="5703" y="854"/>
                  </a:cubicBezTo>
                  <a:cubicBezTo>
                    <a:pt x="6214" y="1061"/>
                    <a:pt x="6745" y="1277"/>
                    <a:pt x="7295" y="1277"/>
                  </a:cubicBezTo>
                  <a:cubicBezTo>
                    <a:pt x="7348" y="1277"/>
                    <a:pt x="7400" y="1275"/>
                    <a:pt x="7453" y="1271"/>
                  </a:cubicBezTo>
                  <a:cubicBezTo>
                    <a:pt x="7489" y="1259"/>
                    <a:pt x="7489" y="1199"/>
                    <a:pt x="7453" y="1199"/>
                  </a:cubicBezTo>
                  <a:cubicBezTo>
                    <a:pt x="6489" y="1176"/>
                    <a:pt x="5727" y="664"/>
                    <a:pt x="4882" y="283"/>
                  </a:cubicBezTo>
                  <a:cubicBezTo>
                    <a:pt x="4645" y="179"/>
                    <a:pt x="4415" y="114"/>
                    <a:pt x="4195" y="114"/>
                  </a:cubicBezTo>
                  <a:cubicBezTo>
                    <a:pt x="3961" y="114"/>
                    <a:pt x="3739" y="188"/>
                    <a:pt x="3536" y="366"/>
                  </a:cubicBezTo>
                  <a:cubicBezTo>
                    <a:pt x="3275" y="96"/>
                    <a:pt x="2927" y="0"/>
                    <a:pt x="2565" y="0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3459950" y="3149025"/>
              <a:ext cx="189025" cy="28300"/>
            </a:xfrm>
            <a:custGeom>
              <a:avLst/>
              <a:gdLst/>
              <a:ahLst/>
              <a:cxnLst/>
              <a:rect l="l" t="t" r="r" b="b"/>
              <a:pathLst>
                <a:path w="7561" h="1132" extrusionOk="0">
                  <a:moveTo>
                    <a:pt x="12" y="1"/>
                  </a:moveTo>
                  <a:cubicBezTo>
                    <a:pt x="0" y="1"/>
                    <a:pt x="0" y="13"/>
                    <a:pt x="12" y="13"/>
                  </a:cubicBezTo>
                  <a:cubicBezTo>
                    <a:pt x="536" y="298"/>
                    <a:pt x="1143" y="310"/>
                    <a:pt x="1727" y="358"/>
                  </a:cubicBezTo>
                  <a:cubicBezTo>
                    <a:pt x="2048" y="382"/>
                    <a:pt x="2358" y="405"/>
                    <a:pt x="2679" y="429"/>
                  </a:cubicBezTo>
                  <a:cubicBezTo>
                    <a:pt x="3084" y="453"/>
                    <a:pt x="3596" y="429"/>
                    <a:pt x="3810" y="870"/>
                  </a:cubicBezTo>
                  <a:cubicBezTo>
                    <a:pt x="3826" y="916"/>
                    <a:pt x="3871" y="942"/>
                    <a:pt x="3917" y="942"/>
                  </a:cubicBezTo>
                  <a:cubicBezTo>
                    <a:pt x="3942" y="942"/>
                    <a:pt x="3968" y="934"/>
                    <a:pt x="3989" y="917"/>
                  </a:cubicBezTo>
                  <a:lnTo>
                    <a:pt x="4013" y="917"/>
                  </a:lnTo>
                  <a:cubicBezTo>
                    <a:pt x="4247" y="774"/>
                    <a:pt x="4498" y="723"/>
                    <a:pt x="4755" y="723"/>
                  </a:cubicBezTo>
                  <a:cubicBezTo>
                    <a:pt x="5137" y="723"/>
                    <a:pt x="5530" y="837"/>
                    <a:pt x="5894" y="929"/>
                  </a:cubicBezTo>
                  <a:cubicBezTo>
                    <a:pt x="6430" y="1048"/>
                    <a:pt x="6977" y="1120"/>
                    <a:pt x="7525" y="1132"/>
                  </a:cubicBezTo>
                  <a:cubicBezTo>
                    <a:pt x="7549" y="1120"/>
                    <a:pt x="7561" y="1096"/>
                    <a:pt x="7537" y="1096"/>
                  </a:cubicBezTo>
                  <a:cubicBezTo>
                    <a:pt x="6763" y="1036"/>
                    <a:pt x="6061" y="798"/>
                    <a:pt x="5322" y="608"/>
                  </a:cubicBezTo>
                  <a:cubicBezTo>
                    <a:pt x="5139" y="550"/>
                    <a:pt x="4952" y="521"/>
                    <a:pt x="4766" y="521"/>
                  </a:cubicBezTo>
                  <a:cubicBezTo>
                    <a:pt x="4493" y="521"/>
                    <a:pt x="4225" y="583"/>
                    <a:pt x="3977" y="703"/>
                  </a:cubicBezTo>
                  <a:cubicBezTo>
                    <a:pt x="3679" y="227"/>
                    <a:pt x="3060" y="274"/>
                    <a:pt x="2536" y="263"/>
                  </a:cubicBezTo>
                  <a:cubicBezTo>
                    <a:pt x="1691" y="227"/>
                    <a:pt x="822" y="274"/>
                    <a:pt x="12" y="1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3486150" y="3101700"/>
              <a:ext cx="143175" cy="17775"/>
            </a:xfrm>
            <a:custGeom>
              <a:avLst/>
              <a:gdLst/>
              <a:ahLst/>
              <a:cxnLst/>
              <a:rect l="l" t="t" r="r" b="b"/>
              <a:pathLst>
                <a:path w="5727" h="711" extrusionOk="0">
                  <a:moveTo>
                    <a:pt x="24" y="1"/>
                  </a:moveTo>
                  <a:cubicBezTo>
                    <a:pt x="0" y="1"/>
                    <a:pt x="0" y="24"/>
                    <a:pt x="24" y="24"/>
                  </a:cubicBezTo>
                  <a:cubicBezTo>
                    <a:pt x="524" y="155"/>
                    <a:pt x="1036" y="286"/>
                    <a:pt x="1548" y="370"/>
                  </a:cubicBezTo>
                  <a:cubicBezTo>
                    <a:pt x="2060" y="465"/>
                    <a:pt x="2619" y="441"/>
                    <a:pt x="3072" y="667"/>
                  </a:cubicBezTo>
                  <a:cubicBezTo>
                    <a:pt x="3084" y="673"/>
                    <a:pt x="3093" y="676"/>
                    <a:pt x="3102" y="676"/>
                  </a:cubicBezTo>
                  <a:cubicBezTo>
                    <a:pt x="3111" y="676"/>
                    <a:pt x="3119" y="673"/>
                    <a:pt x="3131" y="667"/>
                  </a:cubicBezTo>
                  <a:cubicBezTo>
                    <a:pt x="3143" y="679"/>
                    <a:pt x="3155" y="691"/>
                    <a:pt x="3179" y="691"/>
                  </a:cubicBezTo>
                  <a:cubicBezTo>
                    <a:pt x="3377" y="664"/>
                    <a:pt x="3574" y="654"/>
                    <a:pt x="3770" y="654"/>
                  </a:cubicBezTo>
                  <a:cubicBezTo>
                    <a:pt x="4241" y="654"/>
                    <a:pt x="4708" y="710"/>
                    <a:pt x="5177" y="710"/>
                  </a:cubicBezTo>
                  <a:cubicBezTo>
                    <a:pt x="5356" y="710"/>
                    <a:pt x="5535" y="702"/>
                    <a:pt x="5715" y="679"/>
                  </a:cubicBezTo>
                  <a:cubicBezTo>
                    <a:pt x="5727" y="667"/>
                    <a:pt x="5727" y="643"/>
                    <a:pt x="5703" y="643"/>
                  </a:cubicBezTo>
                  <a:cubicBezTo>
                    <a:pt x="5640" y="647"/>
                    <a:pt x="5576" y="649"/>
                    <a:pt x="5513" y="649"/>
                  </a:cubicBezTo>
                  <a:cubicBezTo>
                    <a:pt x="4945" y="649"/>
                    <a:pt x="4365" y="520"/>
                    <a:pt x="3796" y="520"/>
                  </a:cubicBezTo>
                  <a:cubicBezTo>
                    <a:pt x="3588" y="520"/>
                    <a:pt x="3382" y="537"/>
                    <a:pt x="3179" y="584"/>
                  </a:cubicBezTo>
                  <a:cubicBezTo>
                    <a:pt x="3179" y="560"/>
                    <a:pt x="3155" y="536"/>
                    <a:pt x="3131" y="524"/>
                  </a:cubicBezTo>
                  <a:cubicBezTo>
                    <a:pt x="2715" y="298"/>
                    <a:pt x="2191" y="310"/>
                    <a:pt x="1726" y="251"/>
                  </a:cubicBezTo>
                  <a:cubicBezTo>
                    <a:pt x="1155" y="179"/>
                    <a:pt x="583" y="96"/>
                    <a:pt x="24" y="1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3482950" y="3046500"/>
              <a:ext cx="85375" cy="45800"/>
            </a:xfrm>
            <a:custGeom>
              <a:avLst/>
              <a:gdLst/>
              <a:ahLst/>
              <a:cxnLst/>
              <a:rect l="l" t="t" r="r" b="b"/>
              <a:pathLst>
                <a:path w="3415" h="1832" extrusionOk="0">
                  <a:moveTo>
                    <a:pt x="20" y="1"/>
                  </a:moveTo>
                  <a:cubicBezTo>
                    <a:pt x="10" y="1"/>
                    <a:pt x="1" y="9"/>
                    <a:pt x="9" y="18"/>
                  </a:cubicBezTo>
                  <a:cubicBezTo>
                    <a:pt x="378" y="423"/>
                    <a:pt x="842" y="637"/>
                    <a:pt x="1366" y="816"/>
                  </a:cubicBezTo>
                  <a:cubicBezTo>
                    <a:pt x="1962" y="1018"/>
                    <a:pt x="3033" y="1161"/>
                    <a:pt x="3307" y="1804"/>
                  </a:cubicBezTo>
                  <a:cubicBezTo>
                    <a:pt x="3315" y="1823"/>
                    <a:pt x="3329" y="1831"/>
                    <a:pt x="3344" y="1831"/>
                  </a:cubicBezTo>
                  <a:cubicBezTo>
                    <a:pt x="3376" y="1831"/>
                    <a:pt x="3414" y="1796"/>
                    <a:pt x="3414" y="1756"/>
                  </a:cubicBezTo>
                  <a:cubicBezTo>
                    <a:pt x="3236" y="1161"/>
                    <a:pt x="2605" y="1101"/>
                    <a:pt x="2069" y="947"/>
                  </a:cubicBezTo>
                  <a:cubicBezTo>
                    <a:pt x="1354" y="732"/>
                    <a:pt x="569" y="554"/>
                    <a:pt x="33" y="6"/>
                  </a:cubicBezTo>
                  <a:cubicBezTo>
                    <a:pt x="29" y="2"/>
                    <a:pt x="25" y="1"/>
                    <a:pt x="20" y="1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3564750" y="3065400"/>
              <a:ext cx="100475" cy="34500"/>
            </a:xfrm>
            <a:custGeom>
              <a:avLst/>
              <a:gdLst/>
              <a:ahLst/>
              <a:cxnLst/>
              <a:rect l="l" t="t" r="r" b="b"/>
              <a:pathLst>
                <a:path w="4019" h="1380" extrusionOk="0">
                  <a:moveTo>
                    <a:pt x="3989" y="248"/>
                  </a:moveTo>
                  <a:cubicBezTo>
                    <a:pt x="3985" y="248"/>
                    <a:pt x="3981" y="248"/>
                    <a:pt x="3976" y="250"/>
                  </a:cubicBezTo>
                  <a:cubicBezTo>
                    <a:pt x="2750" y="738"/>
                    <a:pt x="904" y="0"/>
                    <a:pt x="35" y="1286"/>
                  </a:cubicBezTo>
                  <a:cubicBezTo>
                    <a:pt x="0" y="1330"/>
                    <a:pt x="36" y="1380"/>
                    <a:pt x="76" y="1380"/>
                  </a:cubicBezTo>
                  <a:cubicBezTo>
                    <a:pt x="90" y="1380"/>
                    <a:pt x="106" y="1373"/>
                    <a:pt x="118" y="1357"/>
                  </a:cubicBezTo>
                  <a:cubicBezTo>
                    <a:pt x="1107" y="262"/>
                    <a:pt x="2726" y="702"/>
                    <a:pt x="3988" y="286"/>
                  </a:cubicBezTo>
                  <a:cubicBezTo>
                    <a:pt x="4019" y="276"/>
                    <a:pt x="4014" y="248"/>
                    <a:pt x="3989" y="248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3664425" y="3027225"/>
              <a:ext cx="825" cy="450"/>
            </a:xfrm>
            <a:custGeom>
              <a:avLst/>
              <a:gdLst/>
              <a:ahLst/>
              <a:cxnLst/>
              <a:rect l="l" t="t" r="r" b="b"/>
              <a:pathLst>
                <a:path w="33" h="18" extrusionOk="0">
                  <a:moveTo>
                    <a:pt x="28" y="1"/>
                  </a:moveTo>
                  <a:cubicBezTo>
                    <a:pt x="28" y="1"/>
                    <a:pt x="26" y="1"/>
                    <a:pt x="25" y="3"/>
                  </a:cubicBezTo>
                  <a:lnTo>
                    <a:pt x="1" y="3"/>
                  </a:lnTo>
                  <a:cubicBezTo>
                    <a:pt x="1" y="3"/>
                    <a:pt x="1" y="15"/>
                    <a:pt x="1" y="15"/>
                  </a:cubicBezTo>
                  <a:lnTo>
                    <a:pt x="13" y="15"/>
                  </a:lnTo>
                  <a:cubicBezTo>
                    <a:pt x="15" y="17"/>
                    <a:pt x="16" y="17"/>
                    <a:pt x="18" y="17"/>
                  </a:cubicBezTo>
                  <a:cubicBezTo>
                    <a:pt x="26" y="17"/>
                    <a:pt x="32" y="1"/>
                    <a:pt x="28" y="1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3569725" y="3029025"/>
              <a:ext cx="91675" cy="29000"/>
            </a:xfrm>
            <a:custGeom>
              <a:avLst/>
              <a:gdLst/>
              <a:ahLst/>
              <a:cxnLst/>
              <a:rect l="l" t="t" r="r" b="b"/>
              <a:pathLst>
                <a:path w="3667" h="1160" extrusionOk="0">
                  <a:moveTo>
                    <a:pt x="3643" y="0"/>
                  </a:moveTo>
                  <a:cubicBezTo>
                    <a:pt x="3640" y="0"/>
                    <a:pt x="3637" y="1"/>
                    <a:pt x="3634" y="2"/>
                  </a:cubicBezTo>
                  <a:cubicBezTo>
                    <a:pt x="2491" y="550"/>
                    <a:pt x="1003" y="110"/>
                    <a:pt x="38" y="1062"/>
                  </a:cubicBezTo>
                  <a:cubicBezTo>
                    <a:pt x="1" y="1100"/>
                    <a:pt x="30" y="1160"/>
                    <a:pt x="67" y="1160"/>
                  </a:cubicBezTo>
                  <a:cubicBezTo>
                    <a:pt x="77" y="1160"/>
                    <a:pt x="88" y="1155"/>
                    <a:pt x="98" y="1145"/>
                  </a:cubicBezTo>
                  <a:cubicBezTo>
                    <a:pt x="1062" y="217"/>
                    <a:pt x="2539" y="657"/>
                    <a:pt x="3646" y="38"/>
                  </a:cubicBezTo>
                  <a:cubicBezTo>
                    <a:pt x="3666" y="28"/>
                    <a:pt x="3661" y="0"/>
                    <a:pt x="3643" y="0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3490700" y="2997400"/>
              <a:ext cx="82550" cy="53375"/>
            </a:xfrm>
            <a:custGeom>
              <a:avLst/>
              <a:gdLst/>
              <a:ahLst/>
              <a:cxnLst/>
              <a:rect l="l" t="t" r="r" b="b"/>
              <a:pathLst>
                <a:path w="3302" h="2135" extrusionOk="0">
                  <a:moveTo>
                    <a:pt x="16" y="0"/>
                  </a:moveTo>
                  <a:cubicBezTo>
                    <a:pt x="10" y="0"/>
                    <a:pt x="0" y="9"/>
                    <a:pt x="9" y="17"/>
                  </a:cubicBezTo>
                  <a:cubicBezTo>
                    <a:pt x="342" y="434"/>
                    <a:pt x="782" y="755"/>
                    <a:pt x="1271" y="958"/>
                  </a:cubicBezTo>
                  <a:cubicBezTo>
                    <a:pt x="1866" y="1232"/>
                    <a:pt x="2866" y="1458"/>
                    <a:pt x="3176" y="2101"/>
                  </a:cubicBezTo>
                  <a:cubicBezTo>
                    <a:pt x="3189" y="2124"/>
                    <a:pt x="3212" y="2135"/>
                    <a:pt x="3235" y="2135"/>
                  </a:cubicBezTo>
                  <a:cubicBezTo>
                    <a:pt x="3269" y="2135"/>
                    <a:pt x="3302" y="2109"/>
                    <a:pt x="3295" y="2065"/>
                  </a:cubicBezTo>
                  <a:cubicBezTo>
                    <a:pt x="3247" y="1541"/>
                    <a:pt x="2461" y="1279"/>
                    <a:pt x="2044" y="1125"/>
                  </a:cubicBezTo>
                  <a:cubicBezTo>
                    <a:pt x="1318" y="851"/>
                    <a:pt x="532" y="636"/>
                    <a:pt x="20" y="5"/>
                  </a:cubicBezTo>
                  <a:cubicBezTo>
                    <a:pt x="20" y="2"/>
                    <a:pt x="18" y="0"/>
                    <a:pt x="16" y="0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3510400" y="2961975"/>
              <a:ext cx="65350" cy="55825"/>
            </a:xfrm>
            <a:custGeom>
              <a:avLst/>
              <a:gdLst/>
              <a:ahLst/>
              <a:cxnLst/>
              <a:rect l="l" t="t" r="r" b="b"/>
              <a:pathLst>
                <a:path w="2614" h="2233" extrusionOk="0">
                  <a:moveTo>
                    <a:pt x="34" y="1"/>
                  </a:moveTo>
                  <a:cubicBezTo>
                    <a:pt x="15" y="1"/>
                    <a:pt x="1" y="12"/>
                    <a:pt x="18" y="29"/>
                  </a:cubicBezTo>
                  <a:cubicBezTo>
                    <a:pt x="375" y="458"/>
                    <a:pt x="852" y="720"/>
                    <a:pt x="1316" y="1018"/>
                  </a:cubicBezTo>
                  <a:cubicBezTo>
                    <a:pt x="1792" y="1327"/>
                    <a:pt x="2221" y="1744"/>
                    <a:pt x="2542" y="2220"/>
                  </a:cubicBezTo>
                  <a:cubicBezTo>
                    <a:pt x="2551" y="2229"/>
                    <a:pt x="2562" y="2232"/>
                    <a:pt x="2573" y="2232"/>
                  </a:cubicBezTo>
                  <a:cubicBezTo>
                    <a:pt x="2594" y="2232"/>
                    <a:pt x="2614" y="2219"/>
                    <a:pt x="2614" y="2196"/>
                  </a:cubicBezTo>
                  <a:cubicBezTo>
                    <a:pt x="2507" y="1708"/>
                    <a:pt x="2090" y="1387"/>
                    <a:pt x="1697" y="1125"/>
                  </a:cubicBezTo>
                  <a:cubicBezTo>
                    <a:pt x="1137" y="756"/>
                    <a:pt x="518" y="506"/>
                    <a:pt x="54" y="6"/>
                  </a:cubicBezTo>
                  <a:cubicBezTo>
                    <a:pt x="48" y="2"/>
                    <a:pt x="40" y="1"/>
                    <a:pt x="34" y="1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3572900" y="2991800"/>
              <a:ext cx="77475" cy="29675"/>
            </a:xfrm>
            <a:custGeom>
              <a:avLst/>
              <a:gdLst/>
              <a:ahLst/>
              <a:cxnLst/>
              <a:rect l="l" t="t" r="r" b="b"/>
              <a:pathLst>
                <a:path w="3099" h="1187" extrusionOk="0">
                  <a:moveTo>
                    <a:pt x="3064" y="1"/>
                  </a:moveTo>
                  <a:cubicBezTo>
                    <a:pt x="3061" y="1"/>
                    <a:pt x="3058" y="2"/>
                    <a:pt x="3055" y="3"/>
                  </a:cubicBezTo>
                  <a:cubicBezTo>
                    <a:pt x="2507" y="360"/>
                    <a:pt x="1947" y="479"/>
                    <a:pt x="1316" y="634"/>
                  </a:cubicBezTo>
                  <a:cubicBezTo>
                    <a:pt x="876" y="741"/>
                    <a:pt x="423" y="837"/>
                    <a:pt x="42" y="1099"/>
                  </a:cubicBezTo>
                  <a:cubicBezTo>
                    <a:pt x="1" y="1119"/>
                    <a:pt x="32" y="1186"/>
                    <a:pt x="73" y="1186"/>
                  </a:cubicBezTo>
                  <a:cubicBezTo>
                    <a:pt x="78" y="1186"/>
                    <a:pt x="84" y="1185"/>
                    <a:pt x="90" y="1182"/>
                  </a:cubicBezTo>
                  <a:cubicBezTo>
                    <a:pt x="650" y="896"/>
                    <a:pt x="1197" y="801"/>
                    <a:pt x="1804" y="658"/>
                  </a:cubicBezTo>
                  <a:cubicBezTo>
                    <a:pt x="2245" y="551"/>
                    <a:pt x="2745" y="372"/>
                    <a:pt x="3078" y="51"/>
                  </a:cubicBezTo>
                  <a:cubicBezTo>
                    <a:pt x="3099" y="30"/>
                    <a:pt x="3084" y="1"/>
                    <a:pt x="3064" y="1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3533550" y="2930600"/>
              <a:ext cx="46025" cy="46775"/>
            </a:xfrm>
            <a:custGeom>
              <a:avLst/>
              <a:gdLst/>
              <a:ahLst/>
              <a:cxnLst/>
              <a:rect l="l" t="t" r="r" b="b"/>
              <a:pathLst>
                <a:path w="1841" h="1871" extrusionOk="0">
                  <a:moveTo>
                    <a:pt x="20" y="0"/>
                  </a:moveTo>
                  <a:cubicBezTo>
                    <a:pt x="10" y="0"/>
                    <a:pt x="1" y="14"/>
                    <a:pt x="9" y="22"/>
                  </a:cubicBezTo>
                  <a:cubicBezTo>
                    <a:pt x="223" y="368"/>
                    <a:pt x="497" y="677"/>
                    <a:pt x="807" y="939"/>
                  </a:cubicBezTo>
                  <a:cubicBezTo>
                    <a:pt x="1152" y="1237"/>
                    <a:pt x="1462" y="1558"/>
                    <a:pt x="1795" y="1868"/>
                  </a:cubicBezTo>
                  <a:cubicBezTo>
                    <a:pt x="1797" y="1870"/>
                    <a:pt x="1800" y="1871"/>
                    <a:pt x="1803" y="1871"/>
                  </a:cubicBezTo>
                  <a:cubicBezTo>
                    <a:pt x="1818" y="1871"/>
                    <a:pt x="1840" y="1851"/>
                    <a:pt x="1831" y="1832"/>
                  </a:cubicBezTo>
                  <a:cubicBezTo>
                    <a:pt x="1652" y="1511"/>
                    <a:pt x="1319" y="1272"/>
                    <a:pt x="1033" y="1046"/>
                  </a:cubicBezTo>
                  <a:cubicBezTo>
                    <a:pt x="640" y="760"/>
                    <a:pt x="307" y="403"/>
                    <a:pt x="33" y="10"/>
                  </a:cubicBezTo>
                  <a:cubicBezTo>
                    <a:pt x="29" y="3"/>
                    <a:pt x="24" y="0"/>
                    <a:pt x="20" y="0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3576225" y="2954900"/>
              <a:ext cx="60475" cy="38750"/>
            </a:xfrm>
            <a:custGeom>
              <a:avLst/>
              <a:gdLst/>
              <a:ahLst/>
              <a:cxnLst/>
              <a:rect l="l" t="t" r="r" b="b"/>
              <a:pathLst>
                <a:path w="2419" h="1550" extrusionOk="0">
                  <a:moveTo>
                    <a:pt x="2384" y="0"/>
                  </a:moveTo>
                  <a:cubicBezTo>
                    <a:pt x="2381" y="0"/>
                    <a:pt x="2377" y="1"/>
                    <a:pt x="2374" y="3"/>
                  </a:cubicBezTo>
                  <a:cubicBezTo>
                    <a:pt x="1660" y="598"/>
                    <a:pt x="457" y="550"/>
                    <a:pt x="17" y="1491"/>
                  </a:cubicBezTo>
                  <a:cubicBezTo>
                    <a:pt x="1" y="1523"/>
                    <a:pt x="32" y="1549"/>
                    <a:pt x="62" y="1549"/>
                  </a:cubicBezTo>
                  <a:cubicBezTo>
                    <a:pt x="77" y="1549"/>
                    <a:pt x="92" y="1543"/>
                    <a:pt x="100" y="1527"/>
                  </a:cubicBezTo>
                  <a:cubicBezTo>
                    <a:pt x="564" y="646"/>
                    <a:pt x="1719" y="670"/>
                    <a:pt x="2398" y="39"/>
                  </a:cubicBezTo>
                  <a:cubicBezTo>
                    <a:pt x="2418" y="28"/>
                    <a:pt x="2403" y="0"/>
                    <a:pt x="2384" y="0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3579000" y="2921425"/>
              <a:ext cx="42825" cy="42325"/>
            </a:xfrm>
            <a:custGeom>
              <a:avLst/>
              <a:gdLst/>
              <a:ahLst/>
              <a:cxnLst/>
              <a:rect l="l" t="t" r="r" b="b"/>
              <a:pathLst>
                <a:path w="1713" h="1693" extrusionOk="0">
                  <a:moveTo>
                    <a:pt x="1684" y="0"/>
                  </a:moveTo>
                  <a:cubicBezTo>
                    <a:pt x="1679" y="0"/>
                    <a:pt x="1673" y="3"/>
                    <a:pt x="1668" y="8"/>
                  </a:cubicBezTo>
                  <a:cubicBezTo>
                    <a:pt x="1060" y="496"/>
                    <a:pt x="108" y="758"/>
                    <a:pt x="1" y="1651"/>
                  </a:cubicBezTo>
                  <a:cubicBezTo>
                    <a:pt x="1" y="1675"/>
                    <a:pt x="21" y="1693"/>
                    <a:pt x="38" y="1693"/>
                  </a:cubicBezTo>
                  <a:cubicBezTo>
                    <a:pt x="48" y="1693"/>
                    <a:pt x="56" y="1688"/>
                    <a:pt x="60" y="1675"/>
                  </a:cubicBezTo>
                  <a:cubicBezTo>
                    <a:pt x="120" y="1437"/>
                    <a:pt x="227" y="1223"/>
                    <a:pt x="370" y="1044"/>
                  </a:cubicBezTo>
                  <a:cubicBezTo>
                    <a:pt x="525" y="877"/>
                    <a:pt x="691" y="746"/>
                    <a:pt x="882" y="639"/>
                  </a:cubicBezTo>
                  <a:cubicBezTo>
                    <a:pt x="1179" y="473"/>
                    <a:pt x="1453" y="270"/>
                    <a:pt x="1703" y="44"/>
                  </a:cubicBezTo>
                  <a:cubicBezTo>
                    <a:pt x="1712" y="26"/>
                    <a:pt x="1701" y="0"/>
                    <a:pt x="1684" y="0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3552000" y="2885375"/>
              <a:ext cx="48175" cy="63875"/>
            </a:xfrm>
            <a:custGeom>
              <a:avLst/>
              <a:gdLst/>
              <a:ahLst/>
              <a:cxnLst/>
              <a:rect l="l" t="t" r="r" b="b"/>
              <a:pathLst>
                <a:path w="1927" h="2555" extrusionOk="0">
                  <a:moveTo>
                    <a:pt x="1920" y="1"/>
                  </a:moveTo>
                  <a:cubicBezTo>
                    <a:pt x="1917" y="1"/>
                    <a:pt x="1914" y="4"/>
                    <a:pt x="1914" y="10"/>
                  </a:cubicBezTo>
                  <a:cubicBezTo>
                    <a:pt x="1914" y="664"/>
                    <a:pt x="1533" y="1153"/>
                    <a:pt x="1295" y="1700"/>
                  </a:cubicBezTo>
                  <a:lnTo>
                    <a:pt x="1259" y="1784"/>
                  </a:lnTo>
                  <a:lnTo>
                    <a:pt x="1224" y="1843"/>
                  </a:lnTo>
                  <a:cubicBezTo>
                    <a:pt x="1212" y="1819"/>
                    <a:pt x="1200" y="1819"/>
                    <a:pt x="1188" y="1807"/>
                  </a:cubicBezTo>
                  <a:cubicBezTo>
                    <a:pt x="1093" y="1569"/>
                    <a:pt x="938" y="1355"/>
                    <a:pt x="747" y="1188"/>
                  </a:cubicBezTo>
                  <a:cubicBezTo>
                    <a:pt x="485" y="915"/>
                    <a:pt x="212" y="676"/>
                    <a:pt x="33" y="331"/>
                  </a:cubicBezTo>
                  <a:cubicBezTo>
                    <a:pt x="30" y="328"/>
                    <a:pt x="25" y="326"/>
                    <a:pt x="21" y="326"/>
                  </a:cubicBezTo>
                  <a:cubicBezTo>
                    <a:pt x="10" y="326"/>
                    <a:pt x="1" y="335"/>
                    <a:pt x="9" y="343"/>
                  </a:cubicBezTo>
                  <a:cubicBezTo>
                    <a:pt x="164" y="629"/>
                    <a:pt x="354" y="879"/>
                    <a:pt x="581" y="1117"/>
                  </a:cubicBezTo>
                  <a:cubicBezTo>
                    <a:pt x="807" y="1391"/>
                    <a:pt x="974" y="1665"/>
                    <a:pt x="1176" y="1950"/>
                  </a:cubicBezTo>
                  <a:cubicBezTo>
                    <a:pt x="1176" y="1956"/>
                    <a:pt x="1182" y="1959"/>
                    <a:pt x="1189" y="1959"/>
                  </a:cubicBezTo>
                  <a:cubicBezTo>
                    <a:pt x="1197" y="1959"/>
                    <a:pt x="1206" y="1956"/>
                    <a:pt x="1212" y="1950"/>
                  </a:cubicBezTo>
                  <a:lnTo>
                    <a:pt x="1212" y="1950"/>
                  </a:lnTo>
                  <a:cubicBezTo>
                    <a:pt x="1152" y="2141"/>
                    <a:pt x="1128" y="2343"/>
                    <a:pt x="1140" y="2546"/>
                  </a:cubicBezTo>
                  <a:cubicBezTo>
                    <a:pt x="1140" y="2552"/>
                    <a:pt x="1146" y="2555"/>
                    <a:pt x="1152" y="2555"/>
                  </a:cubicBezTo>
                  <a:cubicBezTo>
                    <a:pt x="1158" y="2555"/>
                    <a:pt x="1164" y="2552"/>
                    <a:pt x="1164" y="2546"/>
                  </a:cubicBezTo>
                  <a:cubicBezTo>
                    <a:pt x="1212" y="2343"/>
                    <a:pt x="1224" y="2141"/>
                    <a:pt x="1271" y="1927"/>
                  </a:cubicBezTo>
                  <a:cubicBezTo>
                    <a:pt x="1295" y="1891"/>
                    <a:pt x="1307" y="1855"/>
                    <a:pt x="1319" y="1807"/>
                  </a:cubicBezTo>
                  <a:cubicBezTo>
                    <a:pt x="1331" y="1772"/>
                    <a:pt x="1331" y="1736"/>
                    <a:pt x="1343" y="1712"/>
                  </a:cubicBezTo>
                  <a:cubicBezTo>
                    <a:pt x="1414" y="1522"/>
                    <a:pt x="1545" y="1355"/>
                    <a:pt x="1628" y="1188"/>
                  </a:cubicBezTo>
                  <a:cubicBezTo>
                    <a:pt x="1819" y="819"/>
                    <a:pt x="1914" y="414"/>
                    <a:pt x="1926" y="10"/>
                  </a:cubicBezTo>
                  <a:cubicBezTo>
                    <a:pt x="1926" y="4"/>
                    <a:pt x="1923" y="1"/>
                    <a:pt x="1920" y="1"/>
                  </a:cubicBezTo>
                  <a:close/>
                </a:path>
              </a:pathLst>
            </a:custGeom>
            <a:solidFill>
              <a:srgbClr val="1E3D28">
                <a:alpha val="427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" name="Google Shape;66;p2"/>
          <p:cNvGrpSpPr/>
          <p:nvPr/>
        </p:nvGrpSpPr>
        <p:grpSpPr>
          <a:xfrm rot="-7434564" flipH="1">
            <a:off x="10073757" y="-2786311"/>
            <a:ext cx="2940168" cy="6417292"/>
            <a:chOff x="7386050" y="661025"/>
            <a:chExt cx="1576975" cy="3441950"/>
          </a:xfrm>
        </p:grpSpPr>
        <p:sp>
          <p:nvSpPr>
            <p:cNvPr id="67" name="Google Shape;67;p2"/>
            <p:cNvSpPr/>
            <p:nvPr/>
          </p:nvSpPr>
          <p:spPr>
            <a:xfrm>
              <a:off x="7386050" y="661025"/>
              <a:ext cx="1576975" cy="2190650"/>
            </a:xfrm>
            <a:custGeom>
              <a:avLst/>
              <a:gdLst/>
              <a:ahLst/>
              <a:cxnLst/>
              <a:rect l="l" t="t" r="r" b="b"/>
              <a:pathLst>
                <a:path w="63079" h="87626" extrusionOk="0">
                  <a:moveTo>
                    <a:pt x="21923" y="1"/>
                  </a:moveTo>
                  <a:cubicBezTo>
                    <a:pt x="21397" y="1"/>
                    <a:pt x="20850" y="26"/>
                    <a:pt x="20281" y="79"/>
                  </a:cubicBezTo>
                  <a:cubicBezTo>
                    <a:pt x="20281" y="79"/>
                    <a:pt x="16012" y="79"/>
                    <a:pt x="12109" y="4949"/>
                  </a:cubicBezTo>
                  <a:cubicBezTo>
                    <a:pt x="8239" y="9786"/>
                    <a:pt x="8506" y="7951"/>
                    <a:pt x="5404" y="16024"/>
                  </a:cubicBezTo>
                  <a:cubicBezTo>
                    <a:pt x="2302" y="24063"/>
                    <a:pt x="1435" y="28399"/>
                    <a:pt x="1134" y="33069"/>
                  </a:cubicBezTo>
                  <a:cubicBezTo>
                    <a:pt x="801" y="37739"/>
                    <a:pt x="0" y="39407"/>
                    <a:pt x="1735" y="47613"/>
                  </a:cubicBezTo>
                  <a:cubicBezTo>
                    <a:pt x="3436" y="55852"/>
                    <a:pt x="3303" y="55652"/>
                    <a:pt x="5437" y="59955"/>
                  </a:cubicBezTo>
                  <a:cubicBezTo>
                    <a:pt x="7572" y="64225"/>
                    <a:pt x="6672" y="69428"/>
                    <a:pt x="8106" y="73231"/>
                  </a:cubicBezTo>
                  <a:cubicBezTo>
                    <a:pt x="9574" y="77034"/>
                    <a:pt x="12176" y="76333"/>
                    <a:pt x="12609" y="80370"/>
                  </a:cubicBezTo>
                  <a:cubicBezTo>
                    <a:pt x="13043" y="84372"/>
                    <a:pt x="15845" y="84973"/>
                    <a:pt x="19681" y="85240"/>
                  </a:cubicBezTo>
                  <a:cubicBezTo>
                    <a:pt x="22857" y="85461"/>
                    <a:pt x="24707" y="87625"/>
                    <a:pt x="27407" y="87625"/>
                  </a:cubicBezTo>
                  <a:cubicBezTo>
                    <a:pt x="27969" y="87625"/>
                    <a:pt x="28567" y="87532"/>
                    <a:pt x="29221" y="87308"/>
                  </a:cubicBezTo>
                  <a:cubicBezTo>
                    <a:pt x="32990" y="86007"/>
                    <a:pt x="34958" y="73798"/>
                    <a:pt x="34958" y="73798"/>
                  </a:cubicBezTo>
                  <a:lnTo>
                    <a:pt x="34258" y="69428"/>
                  </a:lnTo>
                  <a:lnTo>
                    <a:pt x="34258" y="69428"/>
                  </a:lnTo>
                  <a:cubicBezTo>
                    <a:pt x="34258" y="69429"/>
                    <a:pt x="35526" y="73798"/>
                    <a:pt x="38795" y="75866"/>
                  </a:cubicBezTo>
                  <a:cubicBezTo>
                    <a:pt x="42097" y="77934"/>
                    <a:pt x="44765" y="84806"/>
                    <a:pt x="49836" y="85140"/>
                  </a:cubicBezTo>
                  <a:cubicBezTo>
                    <a:pt x="49972" y="85149"/>
                    <a:pt x="50103" y="85153"/>
                    <a:pt x="50229" y="85153"/>
                  </a:cubicBezTo>
                  <a:cubicBezTo>
                    <a:pt x="54866" y="85153"/>
                    <a:pt x="53588" y="79340"/>
                    <a:pt x="56641" y="77067"/>
                  </a:cubicBezTo>
                  <a:cubicBezTo>
                    <a:pt x="59810" y="74699"/>
                    <a:pt x="63079" y="66093"/>
                    <a:pt x="60510" y="59822"/>
                  </a:cubicBezTo>
                  <a:cubicBezTo>
                    <a:pt x="57942" y="53517"/>
                    <a:pt x="60543" y="48680"/>
                    <a:pt x="55607" y="43743"/>
                  </a:cubicBezTo>
                  <a:cubicBezTo>
                    <a:pt x="50670" y="38806"/>
                    <a:pt x="55473" y="33169"/>
                    <a:pt x="48768" y="26865"/>
                  </a:cubicBezTo>
                  <a:cubicBezTo>
                    <a:pt x="45032" y="23362"/>
                    <a:pt x="45266" y="19826"/>
                    <a:pt x="40095" y="16190"/>
                  </a:cubicBezTo>
                  <a:cubicBezTo>
                    <a:pt x="35146" y="12742"/>
                    <a:pt x="33712" y="1"/>
                    <a:pt x="219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7775225" y="2297475"/>
              <a:ext cx="1023959" cy="429780"/>
            </a:xfrm>
            <a:custGeom>
              <a:avLst/>
              <a:gdLst/>
              <a:ahLst/>
              <a:cxnLst/>
              <a:rect l="l" t="t" r="r" b="b"/>
              <a:pathLst>
                <a:path w="45333" h="19849" fill="none" extrusionOk="0">
                  <a:moveTo>
                    <a:pt x="1" y="19848"/>
                  </a:moveTo>
                  <a:cubicBezTo>
                    <a:pt x="1" y="19848"/>
                    <a:pt x="7306" y="16946"/>
                    <a:pt x="11309" y="11142"/>
                  </a:cubicBezTo>
                  <a:cubicBezTo>
                    <a:pt x="15345" y="5371"/>
                    <a:pt x="19615" y="1"/>
                    <a:pt x="19615" y="1"/>
                  </a:cubicBezTo>
                  <a:cubicBezTo>
                    <a:pt x="19615" y="1"/>
                    <a:pt x="25619" y="6005"/>
                    <a:pt x="34792" y="8040"/>
                  </a:cubicBezTo>
                  <a:cubicBezTo>
                    <a:pt x="43965" y="10075"/>
                    <a:pt x="45333" y="11776"/>
                    <a:pt x="45333" y="11776"/>
                  </a:cubicBezTo>
                </a:path>
              </a:pathLst>
            </a:custGeom>
            <a:solidFill>
              <a:schemeClr val="accent2"/>
            </a:solidFill>
            <a:ln w="1000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7648645" y="2179075"/>
              <a:ext cx="1232668" cy="335250"/>
            </a:xfrm>
            <a:custGeom>
              <a:avLst/>
              <a:gdLst/>
              <a:ahLst/>
              <a:cxnLst/>
              <a:rect l="l" t="t" r="r" b="b"/>
              <a:pathLst>
                <a:path w="54573" h="13410" fill="none" extrusionOk="0">
                  <a:moveTo>
                    <a:pt x="1" y="13410"/>
                  </a:moveTo>
                  <a:cubicBezTo>
                    <a:pt x="1" y="13410"/>
                    <a:pt x="3837" y="10308"/>
                    <a:pt x="12109" y="8506"/>
                  </a:cubicBezTo>
                  <a:cubicBezTo>
                    <a:pt x="20382" y="6672"/>
                    <a:pt x="23851" y="0"/>
                    <a:pt x="23851" y="0"/>
                  </a:cubicBezTo>
                  <a:cubicBezTo>
                    <a:pt x="23851" y="0"/>
                    <a:pt x="26520" y="2569"/>
                    <a:pt x="34959" y="3703"/>
                  </a:cubicBezTo>
                  <a:cubicBezTo>
                    <a:pt x="43365" y="4804"/>
                    <a:pt x="54573" y="6572"/>
                    <a:pt x="54573" y="6572"/>
                  </a:cubicBezTo>
                </a:path>
              </a:pathLst>
            </a:custGeom>
            <a:solidFill>
              <a:schemeClr val="accent2"/>
            </a:solidFill>
            <a:ln w="1000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7568031" y="2029800"/>
              <a:ext cx="1271089" cy="251875"/>
            </a:xfrm>
            <a:custGeom>
              <a:avLst/>
              <a:gdLst/>
              <a:ahLst/>
              <a:cxnLst/>
              <a:rect l="l" t="t" r="r" b="b"/>
              <a:pathLst>
                <a:path w="56274" h="10075" fill="none" extrusionOk="0">
                  <a:moveTo>
                    <a:pt x="56274" y="1335"/>
                  </a:moveTo>
                  <a:cubicBezTo>
                    <a:pt x="56274" y="1335"/>
                    <a:pt x="46400" y="0"/>
                    <a:pt x="40096" y="1268"/>
                  </a:cubicBezTo>
                  <a:cubicBezTo>
                    <a:pt x="33791" y="2569"/>
                    <a:pt x="26719" y="3203"/>
                    <a:pt x="26719" y="3203"/>
                  </a:cubicBezTo>
                  <a:cubicBezTo>
                    <a:pt x="26719" y="3203"/>
                    <a:pt x="23384" y="5938"/>
                    <a:pt x="17480" y="6338"/>
                  </a:cubicBezTo>
                  <a:cubicBezTo>
                    <a:pt x="11542" y="6738"/>
                    <a:pt x="0" y="10074"/>
                    <a:pt x="0" y="10074"/>
                  </a:cubicBezTo>
                </a:path>
              </a:pathLst>
            </a:custGeom>
            <a:solidFill>
              <a:schemeClr val="accent2"/>
            </a:solidFill>
            <a:ln w="1000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7463294" y="1775450"/>
              <a:ext cx="1334402" cy="276050"/>
            </a:xfrm>
            <a:custGeom>
              <a:avLst/>
              <a:gdLst/>
              <a:ahLst/>
              <a:cxnLst/>
              <a:rect l="l" t="t" r="r" b="b"/>
              <a:pathLst>
                <a:path w="59077" h="11042" fill="none" extrusionOk="0">
                  <a:moveTo>
                    <a:pt x="1" y="10141"/>
                  </a:moveTo>
                  <a:cubicBezTo>
                    <a:pt x="1" y="10141"/>
                    <a:pt x="6072" y="5037"/>
                    <a:pt x="19148" y="8039"/>
                  </a:cubicBezTo>
                  <a:cubicBezTo>
                    <a:pt x="32224" y="11042"/>
                    <a:pt x="36327" y="8373"/>
                    <a:pt x="43765" y="4170"/>
                  </a:cubicBezTo>
                  <a:cubicBezTo>
                    <a:pt x="51171" y="0"/>
                    <a:pt x="59076" y="100"/>
                    <a:pt x="59076" y="100"/>
                  </a:cubicBezTo>
                </a:path>
              </a:pathLst>
            </a:custGeom>
            <a:solidFill>
              <a:schemeClr val="accent2"/>
            </a:solidFill>
            <a:ln w="1000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7414325" y="1511925"/>
              <a:ext cx="1275991" cy="311075"/>
            </a:xfrm>
            <a:custGeom>
              <a:avLst/>
              <a:gdLst/>
              <a:ahLst/>
              <a:cxnLst/>
              <a:rect l="l" t="t" r="r" b="b"/>
              <a:pathLst>
                <a:path w="56875" h="12443" fill="none" extrusionOk="0">
                  <a:moveTo>
                    <a:pt x="56874" y="267"/>
                  </a:moveTo>
                  <a:cubicBezTo>
                    <a:pt x="56874" y="267"/>
                    <a:pt x="49769" y="0"/>
                    <a:pt x="42264" y="5704"/>
                  </a:cubicBezTo>
                  <a:cubicBezTo>
                    <a:pt x="34758" y="11409"/>
                    <a:pt x="33324" y="12443"/>
                    <a:pt x="23684" y="11008"/>
                  </a:cubicBezTo>
                  <a:cubicBezTo>
                    <a:pt x="14043" y="9574"/>
                    <a:pt x="0" y="9774"/>
                    <a:pt x="0" y="9774"/>
                  </a:cubicBezTo>
                </a:path>
              </a:pathLst>
            </a:custGeom>
            <a:solidFill>
              <a:schemeClr val="accent2"/>
            </a:solidFill>
            <a:ln w="1000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7414325" y="1289275"/>
              <a:ext cx="1138674" cy="387800"/>
            </a:xfrm>
            <a:custGeom>
              <a:avLst/>
              <a:gdLst/>
              <a:ahLst/>
              <a:cxnLst/>
              <a:rect l="l" t="t" r="r" b="b"/>
              <a:pathLst>
                <a:path w="51805" h="15512" fill="none" extrusionOk="0">
                  <a:moveTo>
                    <a:pt x="1" y="9807"/>
                  </a:moveTo>
                  <a:cubicBezTo>
                    <a:pt x="1" y="9807"/>
                    <a:pt x="5037" y="3836"/>
                    <a:pt x="17079" y="9674"/>
                  </a:cubicBezTo>
                  <a:cubicBezTo>
                    <a:pt x="29155" y="15511"/>
                    <a:pt x="31656" y="13576"/>
                    <a:pt x="37127" y="7906"/>
                  </a:cubicBezTo>
                  <a:cubicBezTo>
                    <a:pt x="42598" y="2202"/>
                    <a:pt x="51804" y="0"/>
                    <a:pt x="51804" y="0"/>
                  </a:cubicBezTo>
                </a:path>
              </a:pathLst>
            </a:custGeom>
            <a:solidFill>
              <a:schemeClr val="accent2"/>
            </a:solidFill>
            <a:ln w="1000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7482900" y="1071600"/>
              <a:ext cx="934864" cy="405325"/>
            </a:xfrm>
            <a:custGeom>
              <a:avLst/>
              <a:gdLst/>
              <a:ahLst/>
              <a:cxnLst/>
              <a:rect l="l" t="t" r="r" b="b"/>
              <a:pathLst>
                <a:path w="43131" h="16213" fill="none" extrusionOk="0">
                  <a:moveTo>
                    <a:pt x="43131" y="1"/>
                  </a:moveTo>
                  <a:cubicBezTo>
                    <a:pt x="43131" y="1"/>
                    <a:pt x="37060" y="1035"/>
                    <a:pt x="32356" y="8640"/>
                  </a:cubicBezTo>
                  <a:cubicBezTo>
                    <a:pt x="27653" y="16212"/>
                    <a:pt x="14444" y="10942"/>
                    <a:pt x="0" y="5205"/>
                  </a:cubicBezTo>
                </a:path>
              </a:pathLst>
            </a:custGeom>
            <a:solidFill>
              <a:schemeClr val="accent2"/>
            </a:solidFill>
            <a:ln w="1000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7569150" y="929850"/>
              <a:ext cx="721381" cy="302725"/>
            </a:xfrm>
            <a:custGeom>
              <a:avLst/>
              <a:gdLst/>
              <a:ahLst/>
              <a:cxnLst/>
              <a:rect l="l" t="t" r="r" b="b"/>
              <a:pathLst>
                <a:path w="33324" h="12109" fill="none" extrusionOk="0">
                  <a:moveTo>
                    <a:pt x="0" y="934"/>
                  </a:moveTo>
                  <a:cubicBezTo>
                    <a:pt x="0" y="934"/>
                    <a:pt x="14244" y="6004"/>
                    <a:pt x="19447" y="12109"/>
                  </a:cubicBezTo>
                  <a:cubicBezTo>
                    <a:pt x="23584" y="5170"/>
                    <a:pt x="33324" y="0"/>
                    <a:pt x="33324" y="0"/>
                  </a:cubicBezTo>
                </a:path>
              </a:pathLst>
            </a:custGeom>
            <a:solidFill>
              <a:schemeClr val="accent2"/>
            </a:solidFill>
            <a:ln w="1000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7666134" y="824993"/>
              <a:ext cx="548726" cy="200989"/>
            </a:xfrm>
            <a:custGeom>
              <a:avLst/>
              <a:gdLst/>
              <a:ahLst/>
              <a:cxnLst/>
              <a:rect l="l" t="t" r="r" b="b"/>
              <a:pathLst>
                <a:path w="25319" h="9074" fill="none" extrusionOk="0">
                  <a:moveTo>
                    <a:pt x="1" y="0"/>
                  </a:moveTo>
                  <a:cubicBezTo>
                    <a:pt x="1" y="0"/>
                    <a:pt x="8006" y="3436"/>
                    <a:pt x="13343" y="9074"/>
                  </a:cubicBezTo>
                  <a:cubicBezTo>
                    <a:pt x="17947" y="834"/>
                    <a:pt x="25319" y="501"/>
                    <a:pt x="25319" y="501"/>
                  </a:cubicBezTo>
                </a:path>
              </a:pathLst>
            </a:custGeom>
            <a:solidFill>
              <a:schemeClr val="accent2"/>
            </a:solidFill>
            <a:ln w="1000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7929775" y="899825"/>
              <a:ext cx="572100" cy="3203150"/>
            </a:xfrm>
            <a:custGeom>
              <a:avLst/>
              <a:gdLst/>
              <a:ahLst/>
              <a:cxnLst/>
              <a:rect l="l" t="t" r="r" b="b"/>
              <a:pathLst>
                <a:path w="22884" h="128126" extrusionOk="0">
                  <a:moveTo>
                    <a:pt x="0" y="0"/>
                  </a:moveTo>
                  <a:cubicBezTo>
                    <a:pt x="1" y="3"/>
                    <a:pt x="6872" y="38896"/>
                    <a:pt x="11575" y="63646"/>
                  </a:cubicBezTo>
                  <a:cubicBezTo>
                    <a:pt x="16278" y="88430"/>
                    <a:pt x="17346" y="127858"/>
                    <a:pt x="17346" y="127858"/>
                  </a:cubicBezTo>
                  <a:lnTo>
                    <a:pt x="22883" y="128125"/>
                  </a:lnTo>
                  <a:cubicBezTo>
                    <a:pt x="22883" y="128125"/>
                    <a:pt x="22016" y="98504"/>
                    <a:pt x="14010" y="60844"/>
                  </a:cubicBezTo>
                  <a:cubicBezTo>
                    <a:pt x="6005" y="23185"/>
                    <a:pt x="1" y="2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" name="Google Shape;78;p2"/>
          <p:cNvSpPr/>
          <p:nvPr/>
        </p:nvSpPr>
        <p:spPr>
          <a:xfrm rot="2886980" flipH="1">
            <a:off x="9595327" y="4905504"/>
            <a:ext cx="5367184" cy="2760979"/>
          </a:xfrm>
          <a:custGeom>
            <a:avLst/>
            <a:gdLst/>
            <a:ahLst/>
            <a:cxnLst/>
            <a:rect l="l" t="t" r="r" b="b"/>
            <a:pathLst>
              <a:path w="49936" h="25688" extrusionOk="0">
                <a:moveTo>
                  <a:pt x="11038" y="1"/>
                </a:moveTo>
                <a:cubicBezTo>
                  <a:pt x="7313" y="1"/>
                  <a:pt x="3603" y="490"/>
                  <a:pt x="0" y="1458"/>
                </a:cubicBezTo>
                <a:lnTo>
                  <a:pt x="96" y="1934"/>
                </a:lnTo>
                <a:cubicBezTo>
                  <a:pt x="679" y="1720"/>
                  <a:pt x="1263" y="1530"/>
                  <a:pt x="1858" y="1387"/>
                </a:cubicBezTo>
                <a:cubicBezTo>
                  <a:pt x="2013" y="1351"/>
                  <a:pt x="2167" y="1315"/>
                  <a:pt x="2322" y="1279"/>
                </a:cubicBezTo>
                <a:cubicBezTo>
                  <a:pt x="3037" y="1125"/>
                  <a:pt x="3763" y="994"/>
                  <a:pt x="4477" y="887"/>
                </a:cubicBezTo>
                <a:cubicBezTo>
                  <a:pt x="4727" y="851"/>
                  <a:pt x="4965" y="827"/>
                  <a:pt x="5204" y="791"/>
                </a:cubicBezTo>
                <a:cubicBezTo>
                  <a:pt x="6239" y="672"/>
                  <a:pt x="7239" y="589"/>
                  <a:pt x="8144" y="541"/>
                </a:cubicBezTo>
                <a:cubicBezTo>
                  <a:pt x="9203" y="485"/>
                  <a:pt x="10109" y="471"/>
                  <a:pt x="10726" y="471"/>
                </a:cubicBezTo>
                <a:cubicBezTo>
                  <a:pt x="11275" y="471"/>
                  <a:pt x="11597" y="482"/>
                  <a:pt x="11597" y="482"/>
                </a:cubicBezTo>
                <a:cubicBezTo>
                  <a:pt x="11264" y="970"/>
                  <a:pt x="10966" y="1482"/>
                  <a:pt x="10704" y="2018"/>
                </a:cubicBezTo>
                <a:lnTo>
                  <a:pt x="10692" y="2030"/>
                </a:lnTo>
                <a:cubicBezTo>
                  <a:pt x="10573" y="2268"/>
                  <a:pt x="10478" y="2506"/>
                  <a:pt x="10395" y="2744"/>
                </a:cubicBezTo>
                <a:cubicBezTo>
                  <a:pt x="10359" y="2839"/>
                  <a:pt x="10335" y="2934"/>
                  <a:pt x="10311" y="3042"/>
                </a:cubicBezTo>
                <a:cubicBezTo>
                  <a:pt x="10276" y="3149"/>
                  <a:pt x="10264" y="3268"/>
                  <a:pt x="10252" y="3387"/>
                </a:cubicBezTo>
                <a:cubicBezTo>
                  <a:pt x="10216" y="3696"/>
                  <a:pt x="10276" y="3958"/>
                  <a:pt x="10478" y="4113"/>
                </a:cubicBezTo>
                <a:cubicBezTo>
                  <a:pt x="11383" y="4875"/>
                  <a:pt x="13538" y="4804"/>
                  <a:pt x="14752" y="5209"/>
                </a:cubicBezTo>
                <a:cubicBezTo>
                  <a:pt x="15955" y="5613"/>
                  <a:pt x="16479" y="6733"/>
                  <a:pt x="17419" y="6733"/>
                </a:cubicBezTo>
                <a:cubicBezTo>
                  <a:pt x="17574" y="6733"/>
                  <a:pt x="17741" y="6661"/>
                  <a:pt x="17848" y="6530"/>
                </a:cubicBezTo>
                <a:cubicBezTo>
                  <a:pt x="17955" y="6423"/>
                  <a:pt x="18038" y="6304"/>
                  <a:pt x="18098" y="6161"/>
                </a:cubicBezTo>
                <a:cubicBezTo>
                  <a:pt x="18122" y="6137"/>
                  <a:pt x="18134" y="6102"/>
                  <a:pt x="18146" y="6078"/>
                </a:cubicBezTo>
                <a:cubicBezTo>
                  <a:pt x="18217" y="5923"/>
                  <a:pt x="18277" y="5768"/>
                  <a:pt x="18336" y="5601"/>
                </a:cubicBezTo>
                <a:lnTo>
                  <a:pt x="18360" y="5506"/>
                </a:lnTo>
                <a:cubicBezTo>
                  <a:pt x="18522" y="5090"/>
                  <a:pt x="18672" y="4707"/>
                  <a:pt x="18954" y="4707"/>
                </a:cubicBezTo>
                <a:cubicBezTo>
                  <a:pt x="18962" y="4707"/>
                  <a:pt x="18970" y="4708"/>
                  <a:pt x="18979" y="4708"/>
                </a:cubicBezTo>
                <a:cubicBezTo>
                  <a:pt x="19027" y="4708"/>
                  <a:pt x="19074" y="4744"/>
                  <a:pt x="19086" y="4792"/>
                </a:cubicBezTo>
                <a:cubicBezTo>
                  <a:pt x="19086" y="4804"/>
                  <a:pt x="19086" y="4816"/>
                  <a:pt x="19086" y="4828"/>
                </a:cubicBezTo>
                <a:lnTo>
                  <a:pt x="19086" y="4839"/>
                </a:lnTo>
                <a:cubicBezTo>
                  <a:pt x="19086" y="5006"/>
                  <a:pt x="18920" y="5304"/>
                  <a:pt x="18705" y="5649"/>
                </a:cubicBezTo>
                <a:lnTo>
                  <a:pt x="18634" y="5780"/>
                </a:lnTo>
                <a:lnTo>
                  <a:pt x="18562" y="5875"/>
                </a:lnTo>
                <a:lnTo>
                  <a:pt x="18491" y="5994"/>
                </a:lnTo>
                <a:lnTo>
                  <a:pt x="18384" y="6161"/>
                </a:lnTo>
                <a:cubicBezTo>
                  <a:pt x="17967" y="6828"/>
                  <a:pt x="17574" y="7506"/>
                  <a:pt x="17884" y="7661"/>
                </a:cubicBezTo>
                <a:cubicBezTo>
                  <a:pt x="18515" y="8006"/>
                  <a:pt x="19979" y="9590"/>
                  <a:pt x="20551" y="9650"/>
                </a:cubicBezTo>
                <a:cubicBezTo>
                  <a:pt x="20565" y="9651"/>
                  <a:pt x="20580" y="9652"/>
                  <a:pt x="20594" y="9652"/>
                </a:cubicBezTo>
                <a:cubicBezTo>
                  <a:pt x="21142" y="9652"/>
                  <a:pt x="21948" y="8390"/>
                  <a:pt x="22539" y="8054"/>
                </a:cubicBezTo>
                <a:cubicBezTo>
                  <a:pt x="22575" y="8030"/>
                  <a:pt x="22610" y="8018"/>
                  <a:pt x="22658" y="7995"/>
                </a:cubicBezTo>
                <a:cubicBezTo>
                  <a:pt x="22730" y="7971"/>
                  <a:pt x="22789" y="7923"/>
                  <a:pt x="22837" y="7864"/>
                </a:cubicBezTo>
                <a:cubicBezTo>
                  <a:pt x="22884" y="7816"/>
                  <a:pt x="22932" y="7768"/>
                  <a:pt x="22968" y="7721"/>
                </a:cubicBezTo>
                <a:cubicBezTo>
                  <a:pt x="23122" y="7506"/>
                  <a:pt x="23265" y="7292"/>
                  <a:pt x="23384" y="7054"/>
                </a:cubicBezTo>
                <a:cubicBezTo>
                  <a:pt x="23480" y="6887"/>
                  <a:pt x="23575" y="6709"/>
                  <a:pt x="23670" y="6530"/>
                </a:cubicBezTo>
                <a:cubicBezTo>
                  <a:pt x="23718" y="6435"/>
                  <a:pt x="23765" y="6352"/>
                  <a:pt x="23813" y="6268"/>
                </a:cubicBezTo>
                <a:cubicBezTo>
                  <a:pt x="23944" y="6006"/>
                  <a:pt x="24075" y="5768"/>
                  <a:pt x="24206" y="5590"/>
                </a:cubicBezTo>
                <a:cubicBezTo>
                  <a:pt x="24242" y="5530"/>
                  <a:pt x="24277" y="5482"/>
                  <a:pt x="24313" y="5435"/>
                </a:cubicBezTo>
                <a:cubicBezTo>
                  <a:pt x="24349" y="5399"/>
                  <a:pt x="24384" y="5363"/>
                  <a:pt x="24432" y="5328"/>
                </a:cubicBezTo>
                <a:cubicBezTo>
                  <a:pt x="24444" y="5316"/>
                  <a:pt x="24456" y="5304"/>
                  <a:pt x="24480" y="5292"/>
                </a:cubicBezTo>
                <a:cubicBezTo>
                  <a:pt x="24497" y="5283"/>
                  <a:pt x="24519" y="5275"/>
                  <a:pt x="24540" y="5275"/>
                </a:cubicBezTo>
                <a:cubicBezTo>
                  <a:pt x="24548" y="5275"/>
                  <a:pt x="24556" y="5276"/>
                  <a:pt x="24563" y="5280"/>
                </a:cubicBezTo>
                <a:cubicBezTo>
                  <a:pt x="24599" y="5280"/>
                  <a:pt x="24623" y="5304"/>
                  <a:pt x="24646" y="5328"/>
                </a:cubicBezTo>
                <a:cubicBezTo>
                  <a:pt x="24706" y="5399"/>
                  <a:pt x="24682" y="5554"/>
                  <a:pt x="24611" y="5768"/>
                </a:cubicBezTo>
                <a:cubicBezTo>
                  <a:pt x="24230" y="6816"/>
                  <a:pt x="22444" y="9197"/>
                  <a:pt x="22313" y="9840"/>
                </a:cubicBezTo>
                <a:cubicBezTo>
                  <a:pt x="22301" y="9876"/>
                  <a:pt x="22301" y="9923"/>
                  <a:pt x="22313" y="9959"/>
                </a:cubicBezTo>
                <a:cubicBezTo>
                  <a:pt x="22360" y="10066"/>
                  <a:pt x="22420" y="10162"/>
                  <a:pt x="22491" y="10245"/>
                </a:cubicBezTo>
                <a:cubicBezTo>
                  <a:pt x="22860" y="10709"/>
                  <a:pt x="23622" y="11340"/>
                  <a:pt x="24039" y="11483"/>
                </a:cubicBezTo>
                <a:cubicBezTo>
                  <a:pt x="24071" y="11494"/>
                  <a:pt x="24102" y="11500"/>
                  <a:pt x="24133" y="11500"/>
                </a:cubicBezTo>
                <a:cubicBezTo>
                  <a:pt x="24590" y="11500"/>
                  <a:pt x="24961" y="10347"/>
                  <a:pt x="25385" y="10269"/>
                </a:cubicBezTo>
                <a:cubicBezTo>
                  <a:pt x="25411" y="10263"/>
                  <a:pt x="25433" y="10260"/>
                  <a:pt x="25451" y="10260"/>
                </a:cubicBezTo>
                <a:cubicBezTo>
                  <a:pt x="25738" y="10260"/>
                  <a:pt x="24988" y="10944"/>
                  <a:pt x="25504" y="11269"/>
                </a:cubicBezTo>
                <a:cubicBezTo>
                  <a:pt x="26039" y="11626"/>
                  <a:pt x="26504" y="12483"/>
                  <a:pt x="28778" y="13888"/>
                </a:cubicBezTo>
                <a:cubicBezTo>
                  <a:pt x="29249" y="14185"/>
                  <a:pt x="29647" y="14300"/>
                  <a:pt x="29986" y="14300"/>
                </a:cubicBezTo>
                <a:cubicBezTo>
                  <a:pt x="30409" y="14300"/>
                  <a:pt x="30740" y="14120"/>
                  <a:pt x="31004" y="13888"/>
                </a:cubicBezTo>
                <a:cubicBezTo>
                  <a:pt x="31350" y="13591"/>
                  <a:pt x="31564" y="13198"/>
                  <a:pt x="31731" y="13007"/>
                </a:cubicBezTo>
                <a:cubicBezTo>
                  <a:pt x="31802" y="12948"/>
                  <a:pt x="31850" y="12912"/>
                  <a:pt x="31897" y="12912"/>
                </a:cubicBezTo>
                <a:cubicBezTo>
                  <a:pt x="31921" y="12912"/>
                  <a:pt x="31957" y="12936"/>
                  <a:pt x="31969" y="12948"/>
                </a:cubicBezTo>
                <a:cubicBezTo>
                  <a:pt x="32112" y="13102"/>
                  <a:pt x="31862" y="13388"/>
                  <a:pt x="31540" y="13733"/>
                </a:cubicBezTo>
                <a:cubicBezTo>
                  <a:pt x="31004" y="14305"/>
                  <a:pt x="30266" y="15043"/>
                  <a:pt x="30742" y="15650"/>
                </a:cubicBezTo>
                <a:cubicBezTo>
                  <a:pt x="30790" y="15710"/>
                  <a:pt x="30838" y="15769"/>
                  <a:pt x="30885" y="15829"/>
                </a:cubicBezTo>
                <a:cubicBezTo>
                  <a:pt x="31135" y="16079"/>
                  <a:pt x="31433" y="16281"/>
                  <a:pt x="31754" y="16424"/>
                </a:cubicBezTo>
                <a:cubicBezTo>
                  <a:pt x="31885" y="16484"/>
                  <a:pt x="32016" y="16531"/>
                  <a:pt x="32159" y="16591"/>
                </a:cubicBezTo>
                <a:cubicBezTo>
                  <a:pt x="32719" y="16805"/>
                  <a:pt x="33374" y="16996"/>
                  <a:pt x="34112" y="17412"/>
                </a:cubicBezTo>
                <a:lnTo>
                  <a:pt x="34648" y="17710"/>
                </a:lnTo>
                <a:lnTo>
                  <a:pt x="34898" y="17841"/>
                </a:lnTo>
                <a:cubicBezTo>
                  <a:pt x="35279" y="18043"/>
                  <a:pt x="35660" y="18234"/>
                  <a:pt x="36053" y="18389"/>
                </a:cubicBezTo>
                <a:cubicBezTo>
                  <a:pt x="36207" y="18436"/>
                  <a:pt x="36350" y="18484"/>
                  <a:pt x="36493" y="18520"/>
                </a:cubicBezTo>
                <a:cubicBezTo>
                  <a:pt x="36636" y="18567"/>
                  <a:pt x="36779" y="18591"/>
                  <a:pt x="36934" y="18615"/>
                </a:cubicBezTo>
                <a:cubicBezTo>
                  <a:pt x="37077" y="18639"/>
                  <a:pt x="37231" y="18651"/>
                  <a:pt x="37374" y="18651"/>
                </a:cubicBezTo>
                <a:cubicBezTo>
                  <a:pt x="37529" y="18651"/>
                  <a:pt x="37696" y="18639"/>
                  <a:pt x="37850" y="18615"/>
                </a:cubicBezTo>
                <a:cubicBezTo>
                  <a:pt x="37934" y="18603"/>
                  <a:pt x="38005" y="18579"/>
                  <a:pt x="38077" y="18544"/>
                </a:cubicBezTo>
                <a:cubicBezTo>
                  <a:pt x="38208" y="18484"/>
                  <a:pt x="38315" y="18401"/>
                  <a:pt x="38410" y="18305"/>
                </a:cubicBezTo>
                <a:lnTo>
                  <a:pt x="38422" y="18293"/>
                </a:lnTo>
                <a:cubicBezTo>
                  <a:pt x="39017" y="17710"/>
                  <a:pt x="39529" y="16519"/>
                  <a:pt x="39886" y="15936"/>
                </a:cubicBezTo>
                <a:cubicBezTo>
                  <a:pt x="40015" y="15737"/>
                  <a:pt x="40122" y="15611"/>
                  <a:pt x="40211" y="15611"/>
                </a:cubicBezTo>
                <a:cubicBezTo>
                  <a:pt x="40287" y="15611"/>
                  <a:pt x="40349" y="15704"/>
                  <a:pt x="40398" y="15924"/>
                </a:cubicBezTo>
                <a:cubicBezTo>
                  <a:pt x="40410" y="16019"/>
                  <a:pt x="40422" y="16103"/>
                  <a:pt x="40422" y="16198"/>
                </a:cubicBezTo>
                <a:cubicBezTo>
                  <a:pt x="40363" y="17639"/>
                  <a:pt x="37958" y="19627"/>
                  <a:pt x="37958" y="19627"/>
                </a:cubicBezTo>
                <a:cubicBezTo>
                  <a:pt x="37958" y="19627"/>
                  <a:pt x="38970" y="20246"/>
                  <a:pt x="40017" y="20853"/>
                </a:cubicBezTo>
                <a:lnTo>
                  <a:pt x="40196" y="20960"/>
                </a:lnTo>
                <a:lnTo>
                  <a:pt x="40565" y="21175"/>
                </a:lnTo>
                <a:lnTo>
                  <a:pt x="40744" y="21270"/>
                </a:lnTo>
                <a:cubicBezTo>
                  <a:pt x="41220" y="21568"/>
                  <a:pt x="41708" y="21818"/>
                  <a:pt x="42220" y="22032"/>
                </a:cubicBezTo>
                <a:cubicBezTo>
                  <a:pt x="42243" y="22040"/>
                  <a:pt x="42265" y="22043"/>
                  <a:pt x="42287" y="22043"/>
                </a:cubicBezTo>
                <a:cubicBezTo>
                  <a:pt x="42855" y="22043"/>
                  <a:pt x="43006" y="19530"/>
                  <a:pt x="43293" y="19530"/>
                </a:cubicBezTo>
                <a:cubicBezTo>
                  <a:pt x="43336" y="19530"/>
                  <a:pt x="43383" y="19588"/>
                  <a:pt x="43434" y="19722"/>
                </a:cubicBezTo>
                <a:cubicBezTo>
                  <a:pt x="43518" y="19937"/>
                  <a:pt x="43554" y="20175"/>
                  <a:pt x="43542" y="20413"/>
                </a:cubicBezTo>
                <a:cubicBezTo>
                  <a:pt x="43542" y="21520"/>
                  <a:pt x="42994" y="23008"/>
                  <a:pt x="42994" y="23008"/>
                </a:cubicBezTo>
                <a:cubicBezTo>
                  <a:pt x="42994" y="23008"/>
                  <a:pt x="43308" y="24695"/>
                  <a:pt x="45333" y="24695"/>
                </a:cubicBezTo>
                <a:cubicBezTo>
                  <a:pt x="45539" y="24695"/>
                  <a:pt x="45763" y="24678"/>
                  <a:pt x="46006" y="24639"/>
                </a:cubicBezTo>
                <a:cubicBezTo>
                  <a:pt x="46302" y="24590"/>
                  <a:pt x="46600" y="24566"/>
                  <a:pt x="46898" y="24566"/>
                </a:cubicBezTo>
                <a:cubicBezTo>
                  <a:pt x="47177" y="24566"/>
                  <a:pt x="47456" y="24587"/>
                  <a:pt x="47733" y="24628"/>
                </a:cubicBezTo>
                <a:cubicBezTo>
                  <a:pt x="47852" y="24651"/>
                  <a:pt x="47971" y="24675"/>
                  <a:pt x="48090" y="24699"/>
                </a:cubicBezTo>
                <a:cubicBezTo>
                  <a:pt x="48197" y="24723"/>
                  <a:pt x="48304" y="24759"/>
                  <a:pt x="48411" y="24794"/>
                </a:cubicBezTo>
                <a:cubicBezTo>
                  <a:pt x="48554" y="24842"/>
                  <a:pt x="48709" y="24890"/>
                  <a:pt x="48828" y="24949"/>
                </a:cubicBezTo>
                <a:cubicBezTo>
                  <a:pt x="48923" y="24985"/>
                  <a:pt x="48995" y="25032"/>
                  <a:pt x="49078" y="25068"/>
                </a:cubicBezTo>
                <a:cubicBezTo>
                  <a:pt x="49149" y="25104"/>
                  <a:pt x="49221" y="25151"/>
                  <a:pt x="49292" y="25187"/>
                </a:cubicBezTo>
                <a:cubicBezTo>
                  <a:pt x="49352" y="25235"/>
                  <a:pt x="49411" y="25271"/>
                  <a:pt x="49471" y="25306"/>
                </a:cubicBezTo>
                <a:cubicBezTo>
                  <a:pt x="49638" y="25413"/>
                  <a:pt x="49792" y="25544"/>
                  <a:pt x="49935" y="25687"/>
                </a:cubicBezTo>
                <a:cubicBezTo>
                  <a:pt x="49781" y="25449"/>
                  <a:pt x="49697" y="25282"/>
                  <a:pt x="49602" y="25128"/>
                </a:cubicBezTo>
                <a:cubicBezTo>
                  <a:pt x="49304" y="24568"/>
                  <a:pt x="48995" y="24020"/>
                  <a:pt x="48685" y="23485"/>
                </a:cubicBezTo>
                <a:cubicBezTo>
                  <a:pt x="48602" y="23330"/>
                  <a:pt x="48518" y="23187"/>
                  <a:pt x="48435" y="23044"/>
                </a:cubicBezTo>
                <a:cubicBezTo>
                  <a:pt x="48340" y="22901"/>
                  <a:pt x="48280" y="22794"/>
                  <a:pt x="48209" y="22663"/>
                </a:cubicBezTo>
                <a:cubicBezTo>
                  <a:pt x="48090" y="22473"/>
                  <a:pt x="47971" y="22282"/>
                  <a:pt x="47864" y="22092"/>
                </a:cubicBezTo>
                <a:cubicBezTo>
                  <a:pt x="47828" y="22032"/>
                  <a:pt x="47792" y="21972"/>
                  <a:pt x="47745" y="21913"/>
                </a:cubicBezTo>
                <a:lnTo>
                  <a:pt x="47745" y="21901"/>
                </a:lnTo>
                <a:cubicBezTo>
                  <a:pt x="47614" y="21687"/>
                  <a:pt x="47471" y="21472"/>
                  <a:pt x="47340" y="21258"/>
                </a:cubicBezTo>
                <a:lnTo>
                  <a:pt x="47328" y="21234"/>
                </a:lnTo>
                <a:lnTo>
                  <a:pt x="47197" y="21044"/>
                </a:lnTo>
                <a:lnTo>
                  <a:pt x="46911" y="20603"/>
                </a:lnTo>
                <a:lnTo>
                  <a:pt x="46887" y="20568"/>
                </a:lnTo>
                <a:lnTo>
                  <a:pt x="46744" y="20341"/>
                </a:lnTo>
                <a:lnTo>
                  <a:pt x="46482" y="19960"/>
                </a:lnTo>
                <a:lnTo>
                  <a:pt x="46447" y="19913"/>
                </a:lnTo>
                <a:cubicBezTo>
                  <a:pt x="46399" y="19829"/>
                  <a:pt x="46352" y="19758"/>
                  <a:pt x="46304" y="19687"/>
                </a:cubicBezTo>
                <a:lnTo>
                  <a:pt x="46066" y="19329"/>
                </a:lnTo>
                <a:lnTo>
                  <a:pt x="46018" y="19258"/>
                </a:lnTo>
                <a:lnTo>
                  <a:pt x="45851" y="19032"/>
                </a:lnTo>
                <a:cubicBezTo>
                  <a:pt x="45780" y="18925"/>
                  <a:pt x="45709" y="18817"/>
                  <a:pt x="45625" y="18722"/>
                </a:cubicBezTo>
                <a:lnTo>
                  <a:pt x="45566" y="18627"/>
                </a:lnTo>
                <a:lnTo>
                  <a:pt x="45399" y="18401"/>
                </a:lnTo>
                <a:lnTo>
                  <a:pt x="45185" y="18103"/>
                </a:lnTo>
                <a:lnTo>
                  <a:pt x="45113" y="18008"/>
                </a:lnTo>
                <a:lnTo>
                  <a:pt x="44947" y="17782"/>
                </a:lnTo>
                <a:lnTo>
                  <a:pt x="44744" y="17508"/>
                </a:lnTo>
                <a:cubicBezTo>
                  <a:pt x="44708" y="17472"/>
                  <a:pt x="44685" y="17436"/>
                  <a:pt x="44649" y="17401"/>
                </a:cubicBezTo>
                <a:cubicBezTo>
                  <a:pt x="44589" y="17329"/>
                  <a:pt x="44542" y="17258"/>
                  <a:pt x="44482" y="17186"/>
                </a:cubicBezTo>
                <a:lnTo>
                  <a:pt x="44292" y="16924"/>
                </a:lnTo>
                <a:lnTo>
                  <a:pt x="44185" y="16793"/>
                </a:lnTo>
                <a:lnTo>
                  <a:pt x="44018" y="16591"/>
                </a:lnTo>
                <a:cubicBezTo>
                  <a:pt x="43958" y="16519"/>
                  <a:pt x="43899" y="16436"/>
                  <a:pt x="43827" y="16353"/>
                </a:cubicBezTo>
                <a:lnTo>
                  <a:pt x="43708" y="16210"/>
                </a:lnTo>
                <a:lnTo>
                  <a:pt x="43554" y="16007"/>
                </a:lnTo>
                <a:lnTo>
                  <a:pt x="43375" y="15793"/>
                </a:lnTo>
                <a:lnTo>
                  <a:pt x="43232" y="15626"/>
                </a:lnTo>
                <a:lnTo>
                  <a:pt x="43077" y="15436"/>
                </a:lnTo>
                <a:lnTo>
                  <a:pt x="42911" y="15245"/>
                </a:lnTo>
                <a:lnTo>
                  <a:pt x="42756" y="15067"/>
                </a:lnTo>
                <a:lnTo>
                  <a:pt x="42601" y="14876"/>
                </a:lnTo>
                <a:lnTo>
                  <a:pt x="42434" y="14698"/>
                </a:lnTo>
                <a:lnTo>
                  <a:pt x="42268" y="14507"/>
                </a:lnTo>
                <a:lnTo>
                  <a:pt x="42113" y="14329"/>
                </a:lnTo>
                <a:lnTo>
                  <a:pt x="41958" y="14162"/>
                </a:lnTo>
                <a:lnTo>
                  <a:pt x="41780" y="13960"/>
                </a:lnTo>
                <a:cubicBezTo>
                  <a:pt x="41732" y="13912"/>
                  <a:pt x="41672" y="13852"/>
                  <a:pt x="41625" y="13793"/>
                </a:cubicBezTo>
                <a:lnTo>
                  <a:pt x="41482" y="13650"/>
                </a:lnTo>
                <a:lnTo>
                  <a:pt x="41279" y="13436"/>
                </a:lnTo>
                <a:lnTo>
                  <a:pt x="41137" y="13281"/>
                </a:lnTo>
                <a:lnTo>
                  <a:pt x="40994" y="13138"/>
                </a:lnTo>
                <a:cubicBezTo>
                  <a:pt x="40922" y="13055"/>
                  <a:pt x="40851" y="12983"/>
                  <a:pt x="40779" y="12912"/>
                </a:cubicBezTo>
                <a:lnTo>
                  <a:pt x="40637" y="12769"/>
                </a:lnTo>
                <a:cubicBezTo>
                  <a:pt x="40589" y="12721"/>
                  <a:pt x="40553" y="12674"/>
                  <a:pt x="40506" y="12638"/>
                </a:cubicBezTo>
                <a:lnTo>
                  <a:pt x="40279" y="12412"/>
                </a:lnTo>
                <a:lnTo>
                  <a:pt x="40256" y="12376"/>
                </a:lnTo>
                <a:cubicBezTo>
                  <a:pt x="40208" y="12340"/>
                  <a:pt x="40172" y="12293"/>
                  <a:pt x="40125" y="12257"/>
                </a:cubicBezTo>
                <a:lnTo>
                  <a:pt x="40017" y="12150"/>
                </a:lnTo>
                <a:lnTo>
                  <a:pt x="39791" y="11924"/>
                </a:lnTo>
                <a:lnTo>
                  <a:pt x="39672" y="11816"/>
                </a:lnTo>
                <a:lnTo>
                  <a:pt x="39624" y="11769"/>
                </a:lnTo>
                <a:lnTo>
                  <a:pt x="39517" y="11662"/>
                </a:lnTo>
                <a:lnTo>
                  <a:pt x="39279" y="11447"/>
                </a:lnTo>
                <a:lnTo>
                  <a:pt x="39017" y="11185"/>
                </a:lnTo>
                <a:lnTo>
                  <a:pt x="38779" y="10971"/>
                </a:lnTo>
                <a:lnTo>
                  <a:pt x="38577" y="10793"/>
                </a:lnTo>
                <a:lnTo>
                  <a:pt x="38529" y="10745"/>
                </a:lnTo>
                <a:lnTo>
                  <a:pt x="38505" y="10733"/>
                </a:lnTo>
                <a:lnTo>
                  <a:pt x="38267" y="10519"/>
                </a:lnTo>
                <a:lnTo>
                  <a:pt x="38053" y="10328"/>
                </a:lnTo>
                <a:lnTo>
                  <a:pt x="37981" y="10269"/>
                </a:lnTo>
                <a:lnTo>
                  <a:pt x="37755" y="10066"/>
                </a:lnTo>
                <a:lnTo>
                  <a:pt x="37529" y="9876"/>
                </a:lnTo>
                <a:lnTo>
                  <a:pt x="37446" y="9816"/>
                </a:lnTo>
                <a:lnTo>
                  <a:pt x="37243" y="9638"/>
                </a:lnTo>
                <a:lnTo>
                  <a:pt x="36993" y="9435"/>
                </a:lnTo>
                <a:lnTo>
                  <a:pt x="36922" y="9376"/>
                </a:lnTo>
                <a:lnTo>
                  <a:pt x="36719" y="9209"/>
                </a:lnTo>
                <a:lnTo>
                  <a:pt x="36469" y="9007"/>
                </a:lnTo>
                <a:lnTo>
                  <a:pt x="36386" y="8935"/>
                </a:lnTo>
                <a:lnTo>
                  <a:pt x="36195" y="8792"/>
                </a:lnTo>
                <a:lnTo>
                  <a:pt x="35934" y="8590"/>
                </a:lnTo>
                <a:cubicBezTo>
                  <a:pt x="35898" y="8566"/>
                  <a:pt x="35874" y="8542"/>
                  <a:pt x="35838" y="8518"/>
                </a:cubicBezTo>
                <a:lnTo>
                  <a:pt x="35660" y="8387"/>
                </a:lnTo>
                <a:lnTo>
                  <a:pt x="35386" y="8173"/>
                </a:lnTo>
                <a:lnTo>
                  <a:pt x="35291" y="8102"/>
                </a:lnTo>
                <a:lnTo>
                  <a:pt x="35136" y="7983"/>
                </a:lnTo>
                <a:lnTo>
                  <a:pt x="34850" y="7780"/>
                </a:lnTo>
                <a:lnTo>
                  <a:pt x="34767" y="7721"/>
                </a:lnTo>
                <a:lnTo>
                  <a:pt x="34743" y="7709"/>
                </a:lnTo>
                <a:lnTo>
                  <a:pt x="34588" y="7602"/>
                </a:lnTo>
                <a:lnTo>
                  <a:pt x="34314" y="7399"/>
                </a:lnTo>
                <a:lnTo>
                  <a:pt x="34183" y="7304"/>
                </a:lnTo>
                <a:lnTo>
                  <a:pt x="34148" y="7280"/>
                </a:lnTo>
                <a:lnTo>
                  <a:pt x="34124" y="7268"/>
                </a:lnTo>
                <a:lnTo>
                  <a:pt x="34100" y="7256"/>
                </a:lnTo>
                <a:lnTo>
                  <a:pt x="34052" y="7221"/>
                </a:lnTo>
                <a:cubicBezTo>
                  <a:pt x="33957" y="7161"/>
                  <a:pt x="33862" y="7090"/>
                  <a:pt x="33767" y="7030"/>
                </a:cubicBezTo>
                <a:lnTo>
                  <a:pt x="33624" y="6935"/>
                </a:lnTo>
                <a:lnTo>
                  <a:pt x="33505" y="6852"/>
                </a:lnTo>
                <a:lnTo>
                  <a:pt x="33219" y="6673"/>
                </a:lnTo>
                <a:lnTo>
                  <a:pt x="33064" y="6566"/>
                </a:lnTo>
                <a:lnTo>
                  <a:pt x="32945" y="6482"/>
                </a:lnTo>
                <a:lnTo>
                  <a:pt x="32683" y="6316"/>
                </a:lnTo>
                <a:lnTo>
                  <a:pt x="32505" y="6209"/>
                </a:lnTo>
                <a:lnTo>
                  <a:pt x="32385" y="6125"/>
                </a:lnTo>
                <a:lnTo>
                  <a:pt x="32124" y="5971"/>
                </a:lnTo>
                <a:lnTo>
                  <a:pt x="31933" y="5851"/>
                </a:lnTo>
                <a:lnTo>
                  <a:pt x="31814" y="5780"/>
                </a:lnTo>
                <a:lnTo>
                  <a:pt x="31576" y="5637"/>
                </a:lnTo>
                <a:lnTo>
                  <a:pt x="31373" y="5518"/>
                </a:lnTo>
                <a:lnTo>
                  <a:pt x="31254" y="5447"/>
                </a:lnTo>
                <a:cubicBezTo>
                  <a:pt x="31171" y="5399"/>
                  <a:pt x="31100" y="5363"/>
                  <a:pt x="31016" y="5316"/>
                </a:cubicBezTo>
                <a:lnTo>
                  <a:pt x="30802" y="5185"/>
                </a:lnTo>
                <a:cubicBezTo>
                  <a:pt x="30766" y="5161"/>
                  <a:pt x="30719" y="5149"/>
                  <a:pt x="30683" y="5125"/>
                </a:cubicBezTo>
                <a:lnTo>
                  <a:pt x="30457" y="5006"/>
                </a:lnTo>
                <a:lnTo>
                  <a:pt x="30230" y="4875"/>
                </a:lnTo>
                <a:lnTo>
                  <a:pt x="30123" y="4816"/>
                </a:lnTo>
                <a:lnTo>
                  <a:pt x="29909" y="4697"/>
                </a:lnTo>
                <a:lnTo>
                  <a:pt x="29659" y="4566"/>
                </a:lnTo>
                <a:lnTo>
                  <a:pt x="29540" y="4506"/>
                </a:lnTo>
                <a:cubicBezTo>
                  <a:pt x="29480" y="4470"/>
                  <a:pt x="29409" y="4447"/>
                  <a:pt x="29337" y="4411"/>
                </a:cubicBezTo>
                <a:lnTo>
                  <a:pt x="29076" y="4280"/>
                </a:lnTo>
                <a:lnTo>
                  <a:pt x="28945" y="4208"/>
                </a:lnTo>
                <a:lnTo>
                  <a:pt x="28778" y="4125"/>
                </a:lnTo>
                <a:lnTo>
                  <a:pt x="28516" y="3994"/>
                </a:lnTo>
                <a:lnTo>
                  <a:pt x="28397" y="3946"/>
                </a:lnTo>
                <a:lnTo>
                  <a:pt x="28206" y="3851"/>
                </a:lnTo>
                <a:lnTo>
                  <a:pt x="27944" y="3732"/>
                </a:lnTo>
                <a:lnTo>
                  <a:pt x="27825" y="3673"/>
                </a:lnTo>
                <a:lnTo>
                  <a:pt x="27611" y="3577"/>
                </a:lnTo>
                <a:lnTo>
                  <a:pt x="27373" y="3470"/>
                </a:lnTo>
                <a:lnTo>
                  <a:pt x="27242" y="3411"/>
                </a:lnTo>
                <a:lnTo>
                  <a:pt x="27028" y="3315"/>
                </a:lnTo>
                <a:lnTo>
                  <a:pt x="26801" y="3220"/>
                </a:lnTo>
                <a:lnTo>
                  <a:pt x="26659" y="3161"/>
                </a:lnTo>
                <a:lnTo>
                  <a:pt x="26432" y="3065"/>
                </a:lnTo>
                <a:lnTo>
                  <a:pt x="26230" y="2982"/>
                </a:lnTo>
                <a:lnTo>
                  <a:pt x="26063" y="2911"/>
                </a:lnTo>
                <a:lnTo>
                  <a:pt x="25837" y="2827"/>
                </a:lnTo>
                <a:lnTo>
                  <a:pt x="25647" y="2744"/>
                </a:lnTo>
                <a:lnTo>
                  <a:pt x="25480" y="2684"/>
                </a:lnTo>
                <a:lnTo>
                  <a:pt x="25242" y="2589"/>
                </a:lnTo>
                <a:lnTo>
                  <a:pt x="25075" y="2530"/>
                </a:lnTo>
                <a:lnTo>
                  <a:pt x="24885" y="2458"/>
                </a:lnTo>
                <a:lnTo>
                  <a:pt x="24646" y="2375"/>
                </a:lnTo>
                <a:lnTo>
                  <a:pt x="24492" y="2315"/>
                </a:lnTo>
                <a:lnTo>
                  <a:pt x="24301" y="2244"/>
                </a:lnTo>
                <a:lnTo>
                  <a:pt x="24051" y="2161"/>
                </a:lnTo>
                <a:lnTo>
                  <a:pt x="23908" y="2113"/>
                </a:lnTo>
                <a:lnTo>
                  <a:pt x="23706" y="2041"/>
                </a:lnTo>
                <a:cubicBezTo>
                  <a:pt x="23622" y="2018"/>
                  <a:pt x="23539" y="1982"/>
                  <a:pt x="23444" y="1958"/>
                </a:cubicBezTo>
                <a:lnTo>
                  <a:pt x="23325" y="1922"/>
                </a:lnTo>
                <a:lnTo>
                  <a:pt x="23111" y="1851"/>
                </a:lnTo>
                <a:lnTo>
                  <a:pt x="22849" y="1768"/>
                </a:lnTo>
                <a:lnTo>
                  <a:pt x="22741" y="1732"/>
                </a:lnTo>
                <a:lnTo>
                  <a:pt x="22515" y="1660"/>
                </a:lnTo>
                <a:lnTo>
                  <a:pt x="22241" y="1589"/>
                </a:lnTo>
                <a:lnTo>
                  <a:pt x="22158" y="1565"/>
                </a:lnTo>
                <a:lnTo>
                  <a:pt x="21908" y="1494"/>
                </a:lnTo>
                <a:lnTo>
                  <a:pt x="21634" y="1410"/>
                </a:lnTo>
                <a:lnTo>
                  <a:pt x="21563" y="1399"/>
                </a:lnTo>
                <a:lnTo>
                  <a:pt x="21313" y="1327"/>
                </a:lnTo>
                <a:lnTo>
                  <a:pt x="21027" y="1256"/>
                </a:lnTo>
                <a:lnTo>
                  <a:pt x="20979" y="1244"/>
                </a:lnTo>
                <a:lnTo>
                  <a:pt x="20705" y="1172"/>
                </a:lnTo>
                <a:lnTo>
                  <a:pt x="20408" y="1101"/>
                </a:lnTo>
                <a:lnTo>
                  <a:pt x="20384" y="1101"/>
                </a:lnTo>
                <a:lnTo>
                  <a:pt x="20098" y="1029"/>
                </a:lnTo>
                <a:lnTo>
                  <a:pt x="19789" y="958"/>
                </a:lnTo>
                <a:lnTo>
                  <a:pt x="19491" y="898"/>
                </a:lnTo>
                <a:lnTo>
                  <a:pt x="19181" y="827"/>
                </a:lnTo>
                <a:lnTo>
                  <a:pt x="18872" y="768"/>
                </a:lnTo>
                <a:lnTo>
                  <a:pt x="18574" y="708"/>
                </a:lnTo>
                <a:lnTo>
                  <a:pt x="18217" y="648"/>
                </a:lnTo>
                <a:lnTo>
                  <a:pt x="17824" y="577"/>
                </a:lnTo>
                <a:cubicBezTo>
                  <a:pt x="17669" y="553"/>
                  <a:pt x="17526" y="517"/>
                  <a:pt x="17360" y="494"/>
                </a:cubicBezTo>
                <a:lnTo>
                  <a:pt x="17110" y="458"/>
                </a:lnTo>
                <a:lnTo>
                  <a:pt x="16753" y="398"/>
                </a:lnTo>
                <a:lnTo>
                  <a:pt x="16479" y="363"/>
                </a:lnTo>
                <a:lnTo>
                  <a:pt x="16133" y="315"/>
                </a:lnTo>
                <a:lnTo>
                  <a:pt x="15860" y="291"/>
                </a:lnTo>
                <a:lnTo>
                  <a:pt x="15526" y="244"/>
                </a:lnTo>
                <a:lnTo>
                  <a:pt x="15252" y="220"/>
                </a:lnTo>
                <a:lnTo>
                  <a:pt x="14907" y="184"/>
                </a:lnTo>
                <a:lnTo>
                  <a:pt x="14633" y="160"/>
                </a:lnTo>
                <a:cubicBezTo>
                  <a:pt x="14526" y="148"/>
                  <a:pt x="14407" y="136"/>
                  <a:pt x="14288" y="125"/>
                </a:cubicBezTo>
                <a:lnTo>
                  <a:pt x="14026" y="101"/>
                </a:lnTo>
                <a:lnTo>
                  <a:pt x="13800" y="89"/>
                </a:lnTo>
                <a:lnTo>
                  <a:pt x="13693" y="89"/>
                </a:lnTo>
                <a:cubicBezTo>
                  <a:pt x="13550" y="77"/>
                  <a:pt x="13419" y="65"/>
                  <a:pt x="13276" y="65"/>
                </a:cubicBezTo>
                <a:lnTo>
                  <a:pt x="13097" y="65"/>
                </a:lnTo>
                <a:cubicBezTo>
                  <a:pt x="12919" y="53"/>
                  <a:pt x="12740" y="41"/>
                  <a:pt x="12573" y="41"/>
                </a:cubicBezTo>
                <a:lnTo>
                  <a:pt x="12371" y="29"/>
                </a:lnTo>
                <a:cubicBezTo>
                  <a:pt x="12145" y="29"/>
                  <a:pt x="11919" y="17"/>
                  <a:pt x="11704" y="6"/>
                </a:cubicBezTo>
                <a:lnTo>
                  <a:pt x="11681" y="6"/>
                </a:lnTo>
                <a:cubicBezTo>
                  <a:pt x="11466" y="2"/>
                  <a:pt x="11252" y="1"/>
                  <a:pt x="1103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9" name="Google Shape;79;p2"/>
          <p:cNvGrpSpPr/>
          <p:nvPr/>
        </p:nvGrpSpPr>
        <p:grpSpPr>
          <a:xfrm rot="2887043" flipH="1">
            <a:off x="9840727" y="5257357"/>
            <a:ext cx="5593957" cy="4828915"/>
            <a:chOff x="2695275" y="1049450"/>
            <a:chExt cx="1439175" cy="1242350"/>
          </a:xfrm>
        </p:grpSpPr>
        <p:sp>
          <p:nvSpPr>
            <p:cNvPr id="80" name="Google Shape;80;p2"/>
            <p:cNvSpPr/>
            <p:nvPr/>
          </p:nvSpPr>
          <p:spPr>
            <a:xfrm>
              <a:off x="2895600" y="1049450"/>
              <a:ext cx="1238850" cy="1242350"/>
            </a:xfrm>
            <a:custGeom>
              <a:avLst/>
              <a:gdLst/>
              <a:ahLst/>
              <a:cxnLst/>
              <a:rect l="l" t="t" r="r" b="b"/>
              <a:pathLst>
                <a:path w="49554" h="49694" extrusionOk="0">
                  <a:moveTo>
                    <a:pt x="12551" y="1"/>
                  </a:moveTo>
                  <a:cubicBezTo>
                    <a:pt x="12492" y="1"/>
                    <a:pt x="12432" y="7"/>
                    <a:pt x="12371" y="21"/>
                  </a:cubicBezTo>
                  <a:cubicBezTo>
                    <a:pt x="12073" y="80"/>
                    <a:pt x="11847" y="342"/>
                    <a:pt x="11644" y="569"/>
                  </a:cubicBezTo>
                  <a:lnTo>
                    <a:pt x="8251" y="4605"/>
                  </a:lnTo>
                  <a:cubicBezTo>
                    <a:pt x="7882" y="2962"/>
                    <a:pt x="8596" y="1259"/>
                    <a:pt x="10025" y="354"/>
                  </a:cubicBezTo>
                  <a:lnTo>
                    <a:pt x="10025" y="354"/>
                  </a:lnTo>
                  <a:cubicBezTo>
                    <a:pt x="9873" y="366"/>
                    <a:pt x="9721" y="372"/>
                    <a:pt x="9569" y="372"/>
                  </a:cubicBezTo>
                  <a:cubicBezTo>
                    <a:pt x="8557" y="372"/>
                    <a:pt x="7546" y="139"/>
                    <a:pt x="6541" y="139"/>
                  </a:cubicBezTo>
                  <a:cubicBezTo>
                    <a:pt x="6361" y="139"/>
                    <a:pt x="6181" y="146"/>
                    <a:pt x="6001" y="164"/>
                  </a:cubicBezTo>
                  <a:cubicBezTo>
                    <a:pt x="1845" y="545"/>
                    <a:pt x="1441" y="3486"/>
                    <a:pt x="619" y="6760"/>
                  </a:cubicBezTo>
                  <a:cubicBezTo>
                    <a:pt x="583" y="6879"/>
                    <a:pt x="560" y="7010"/>
                    <a:pt x="524" y="7141"/>
                  </a:cubicBezTo>
                  <a:lnTo>
                    <a:pt x="167" y="7474"/>
                  </a:lnTo>
                  <a:lnTo>
                    <a:pt x="167" y="7474"/>
                  </a:lnTo>
                  <a:lnTo>
                    <a:pt x="464" y="7379"/>
                  </a:lnTo>
                  <a:lnTo>
                    <a:pt x="464" y="7379"/>
                  </a:lnTo>
                  <a:cubicBezTo>
                    <a:pt x="0" y="9558"/>
                    <a:pt x="119" y="11820"/>
                    <a:pt x="810" y="13927"/>
                  </a:cubicBezTo>
                  <a:cubicBezTo>
                    <a:pt x="1691" y="16594"/>
                    <a:pt x="3536" y="18833"/>
                    <a:pt x="5989" y="20214"/>
                  </a:cubicBezTo>
                  <a:cubicBezTo>
                    <a:pt x="6787" y="20666"/>
                    <a:pt x="7668" y="21012"/>
                    <a:pt x="8584" y="21012"/>
                  </a:cubicBezTo>
                  <a:cubicBezTo>
                    <a:pt x="10263" y="21000"/>
                    <a:pt x="11680" y="19821"/>
                    <a:pt x="12859" y="18630"/>
                  </a:cubicBezTo>
                  <a:lnTo>
                    <a:pt x="12859" y="18630"/>
                  </a:lnTo>
                  <a:cubicBezTo>
                    <a:pt x="12073" y="20547"/>
                    <a:pt x="11382" y="22988"/>
                    <a:pt x="12811" y="24488"/>
                  </a:cubicBezTo>
                  <a:cubicBezTo>
                    <a:pt x="13335" y="25024"/>
                    <a:pt x="14061" y="25334"/>
                    <a:pt x="14752" y="25619"/>
                  </a:cubicBezTo>
                  <a:cubicBezTo>
                    <a:pt x="16585" y="26369"/>
                    <a:pt x="18467" y="27179"/>
                    <a:pt x="19883" y="28548"/>
                  </a:cubicBezTo>
                  <a:cubicBezTo>
                    <a:pt x="20324" y="28977"/>
                    <a:pt x="20717" y="29441"/>
                    <a:pt x="21193" y="29810"/>
                  </a:cubicBezTo>
                  <a:cubicBezTo>
                    <a:pt x="22491" y="30799"/>
                    <a:pt x="24396" y="31025"/>
                    <a:pt x="25277" y="32394"/>
                  </a:cubicBezTo>
                  <a:cubicBezTo>
                    <a:pt x="25587" y="32882"/>
                    <a:pt x="25729" y="33454"/>
                    <a:pt x="26063" y="33930"/>
                  </a:cubicBezTo>
                  <a:cubicBezTo>
                    <a:pt x="26493" y="34554"/>
                    <a:pt x="27254" y="34887"/>
                    <a:pt x="28010" y="34887"/>
                  </a:cubicBezTo>
                  <a:cubicBezTo>
                    <a:pt x="28552" y="34887"/>
                    <a:pt x="29091" y="34716"/>
                    <a:pt x="29504" y="34359"/>
                  </a:cubicBezTo>
                  <a:lnTo>
                    <a:pt x="29504" y="34359"/>
                  </a:lnTo>
                  <a:cubicBezTo>
                    <a:pt x="29182" y="35144"/>
                    <a:pt x="28539" y="35763"/>
                    <a:pt x="27742" y="36061"/>
                  </a:cubicBezTo>
                  <a:cubicBezTo>
                    <a:pt x="28754" y="36549"/>
                    <a:pt x="28635" y="38347"/>
                    <a:pt x="29706" y="38669"/>
                  </a:cubicBezTo>
                  <a:cubicBezTo>
                    <a:pt x="29830" y="38694"/>
                    <a:pt x="29958" y="38707"/>
                    <a:pt x="30085" y="38707"/>
                  </a:cubicBezTo>
                  <a:cubicBezTo>
                    <a:pt x="30253" y="38707"/>
                    <a:pt x="30420" y="38685"/>
                    <a:pt x="30575" y="38645"/>
                  </a:cubicBezTo>
                  <a:cubicBezTo>
                    <a:pt x="31444" y="38466"/>
                    <a:pt x="32302" y="38240"/>
                    <a:pt x="33135" y="37954"/>
                  </a:cubicBezTo>
                  <a:cubicBezTo>
                    <a:pt x="33290" y="37895"/>
                    <a:pt x="33433" y="37835"/>
                    <a:pt x="33588" y="37787"/>
                  </a:cubicBezTo>
                  <a:lnTo>
                    <a:pt x="33588" y="37787"/>
                  </a:lnTo>
                  <a:cubicBezTo>
                    <a:pt x="33480" y="37859"/>
                    <a:pt x="33373" y="37930"/>
                    <a:pt x="33266" y="38002"/>
                  </a:cubicBezTo>
                  <a:cubicBezTo>
                    <a:pt x="32361" y="38621"/>
                    <a:pt x="31468" y="39240"/>
                    <a:pt x="30563" y="39859"/>
                  </a:cubicBezTo>
                  <a:cubicBezTo>
                    <a:pt x="30587" y="40014"/>
                    <a:pt x="30647" y="40169"/>
                    <a:pt x="30742" y="40300"/>
                  </a:cubicBezTo>
                  <a:cubicBezTo>
                    <a:pt x="31049" y="40734"/>
                    <a:pt x="31672" y="40919"/>
                    <a:pt x="32299" y="40919"/>
                  </a:cubicBezTo>
                  <a:cubicBezTo>
                    <a:pt x="32548" y="40919"/>
                    <a:pt x="32798" y="40890"/>
                    <a:pt x="33028" y="40835"/>
                  </a:cubicBezTo>
                  <a:cubicBezTo>
                    <a:pt x="34481" y="40490"/>
                    <a:pt x="35778" y="39704"/>
                    <a:pt x="37064" y="38919"/>
                  </a:cubicBezTo>
                  <a:lnTo>
                    <a:pt x="37064" y="38919"/>
                  </a:lnTo>
                  <a:cubicBezTo>
                    <a:pt x="36421" y="40252"/>
                    <a:pt x="35409" y="41371"/>
                    <a:pt x="34147" y="42145"/>
                  </a:cubicBezTo>
                  <a:cubicBezTo>
                    <a:pt x="33861" y="42312"/>
                    <a:pt x="33528" y="42574"/>
                    <a:pt x="33635" y="42883"/>
                  </a:cubicBezTo>
                  <a:cubicBezTo>
                    <a:pt x="33707" y="43038"/>
                    <a:pt x="33838" y="43169"/>
                    <a:pt x="34004" y="43229"/>
                  </a:cubicBezTo>
                  <a:cubicBezTo>
                    <a:pt x="34647" y="43586"/>
                    <a:pt x="35302" y="43931"/>
                    <a:pt x="35945" y="44288"/>
                  </a:cubicBezTo>
                  <a:cubicBezTo>
                    <a:pt x="36302" y="44479"/>
                    <a:pt x="36671" y="44681"/>
                    <a:pt x="37076" y="44681"/>
                  </a:cubicBezTo>
                  <a:cubicBezTo>
                    <a:pt x="37421" y="44645"/>
                    <a:pt x="37755" y="44550"/>
                    <a:pt x="38064" y="44384"/>
                  </a:cubicBezTo>
                  <a:lnTo>
                    <a:pt x="40969" y="43038"/>
                  </a:lnTo>
                  <a:lnTo>
                    <a:pt x="38326" y="46003"/>
                  </a:lnTo>
                  <a:cubicBezTo>
                    <a:pt x="38374" y="47134"/>
                    <a:pt x="39469" y="47944"/>
                    <a:pt x="40565" y="48170"/>
                  </a:cubicBezTo>
                  <a:cubicBezTo>
                    <a:pt x="41023" y="48264"/>
                    <a:pt x="41488" y="48288"/>
                    <a:pt x="41955" y="48288"/>
                  </a:cubicBezTo>
                  <a:cubicBezTo>
                    <a:pt x="42427" y="48288"/>
                    <a:pt x="42901" y="48264"/>
                    <a:pt x="43375" y="48264"/>
                  </a:cubicBezTo>
                  <a:cubicBezTo>
                    <a:pt x="43554" y="48264"/>
                    <a:pt x="43732" y="48267"/>
                    <a:pt x="43910" y="48277"/>
                  </a:cubicBezTo>
                  <a:cubicBezTo>
                    <a:pt x="45029" y="48325"/>
                    <a:pt x="46256" y="48706"/>
                    <a:pt x="46792" y="49694"/>
                  </a:cubicBezTo>
                  <a:lnTo>
                    <a:pt x="46815" y="49348"/>
                  </a:lnTo>
                  <a:cubicBezTo>
                    <a:pt x="46542" y="46717"/>
                    <a:pt x="48851" y="44491"/>
                    <a:pt x="49256" y="41871"/>
                  </a:cubicBezTo>
                  <a:cubicBezTo>
                    <a:pt x="49554" y="39931"/>
                    <a:pt x="48780" y="38002"/>
                    <a:pt x="48018" y="36180"/>
                  </a:cubicBezTo>
                  <a:cubicBezTo>
                    <a:pt x="47732" y="35502"/>
                    <a:pt x="47446" y="34811"/>
                    <a:pt x="46923" y="34275"/>
                  </a:cubicBezTo>
                  <a:cubicBezTo>
                    <a:pt x="46528" y="33872"/>
                    <a:pt x="45971" y="33588"/>
                    <a:pt x="45415" y="33588"/>
                  </a:cubicBezTo>
                  <a:cubicBezTo>
                    <a:pt x="45249" y="33588"/>
                    <a:pt x="45084" y="33613"/>
                    <a:pt x="44922" y="33668"/>
                  </a:cubicBezTo>
                  <a:cubicBezTo>
                    <a:pt x="44803" y="33168"/>
                    <a:pt x="45375" y="32787"/>
                    <a:pt x="45684" y="32370"/>
                  </a:cubicBezTo>
                  <a:cubicBezTo>
                    <a:pt x="46327" y="31513"/>
                    <a:pt x="45863" y="30298"/>
                    <a:pt x="45399" y="29334"/>
                  </a:cubicBezTo>
                  <a:cubicBezTo>
                    <a:pt x="44970" y="28477"/>
                    <a:pt x="44541" y="27608"/>
                    <a:pt x="43863" y="26953"/>
                  </a:cubicBezTo>
                  <a:cubicBezTo>
                    <a:pt x="43310" y="26429"/>
                    <a:pt x="42568" y="26058"/>
                    <a:pt x="41824" y="26058"/>
                  </a:cubicBezTo>
                  <a:cubicBezTo>
                    <a:pt x="41637" y="26058"/>
                    <a:pt x="41451" y="26081"/>
                    <a:pt x="41267" y="26131"/>
                  </a:cubicBezTo>
                  <a:lnTo>
                    <a:pt x="42827" y="25060"/>
                  </a:lnTo>
                  <a:cubicBezTo>
                    <a:pt x="42471" y="24979"/>
                    <a:pt x="42112" y="24939"/>
                    <a:pt x="41756" y="24939"/>
                  </a:cubicBezTo>
                  <a:cubicBezTo>
                    <a:pt x="40382" y="24939"/>
                    <a:pt x="39050" y="25527"/>
                    <a:pt x="38124" y="26596"/>
                  </a:cubicBezTo>
                  <a:cubicBezTo>
                    <a:pt x="37648" y="26596"/>
                    <a:pt x="37302" y="26048"/>
                    <a:pt x="37350" y="25584"/>
                  </a:cubicBezTo>
                  <a:cubicBezTo>
                    <a:pt x="37398" y="25107"/>
                    <a:pt x="37695" y="24691"/>
                    <a:pt x="37993" y="24322"/>
                  </a:cubicBezTo>
                  <a:cubicBezTo>
                    <a:pt x="38814" y="23298"/>
                    <a:pt x="39743" y="22369"/>
                    <a:pt x="40755" y="21536"/>
                  </a:cubicBezTo>
                  <a:cubicBezTo>
                    <a:pt x="38802" y="19023"/>
                    <a:pt x="36516" y="16785"/>
                    <a:pt x="33969" y="14868"/>
                  </a:cubicBezTo>
                  <a:cubicBezTo>
                    <a:pt x="32064" y="16273"/>
                    <a:pt x="30790" y="15880"/>
                    <a:pt x="28706" y="17011"/>
                  </a:cubicBezTo>
                  <a:cubicBezTo>
                    <a:pt x="29444" y="15344"/>
                    <a:pt x="30385" y="14154"/>
                    <a:pt x="31659" y="12832"/>
                  </a:cubicBezTo>
                  <a:cubicBezTo>
                    <a:pt x="31409" y="12642"/>
                    <a:pt x="26265" y="7974"/>
                    <a:pt x="23146" y="5831"/>
                  </a:cubicBezTo>
                  <a:cubicBezTo>
                    <a:pt x="20014" y="3676"/>
                    <a:pt x="16693" y="1795"/>
                    <a:pt x="13240" y="200"/>
                  </a:cubicBezTo>
                  <a:cubicBezTo>
                    <a:pt x="13020" y="104"/>
                    <a:pt x="12792" y="1"/>
                    <a:pt x="1255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2695275" y="1157425"/>
              <a:ext cx="1356425" cy="1094200"/>
            </a:xfrm>
            <a:custGeom>
              <a:avLst/>
              <a:gdLst/>
              <a:ahLst/>
              <a:cxnLst/>
              <a:rect l="l" t="t" r="r" b="b"/>
              <a:pathLst>
                <a:path w="54257" h="43768" extrusionOk="0">
                  <a:moveTo>
                    <a:pt x="48" y="0"/>
                  </a:moveTo>
                  <a:lnTo>
                    <a:pt x="0" y="179"/>
                  </a:lnTo>
                  <a:cubicBezTo>
                    <a:pt x="4810" y="1417"/>
                    <a:pt x="12811" y="3870"/>
                    <a:pt x="26861" y="10811"/>
                  </a:cubicBezTo>
                  <a:cubicBezTo>
                    <a:pt x="39696" y="17157"/>
                    <a:pt x="50887" y="30706"/>
                    <a:pt x="54066" y="43767"/>
                  </a:cubicBezTo>
                  <a:lnTo>
                    <a:pt x="54257" y="43720"/>
                  </a:lnTo>
                  <a:cubicBezTo>
                    <a:pt x="51054" y="30611"/>
                    <a:pt x="39827" y="17014"/>
                    <a:pt x="26944" y="10644"/>
                  </a:cubicBezTo>
                  <a:cubicBezTo>
                    <a:pt x="12895" y="3691"/>
                    <a:pt x="4858" y="1238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E4937"/>
                </a:solidFill>
              </a:endParaRPr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3659675" y="1999475"/>
              <a:ext cx="135450" cy="60600"/>
            </a:xfrm>
            <a:custGeom>
              <a:avLst/>
              <a:gdLst/>
              <a:ahLst/>
              <a:cxnLst/>
              <a:rect l="l" t="t" r="r" b="b"/>
              <a:pathLst>
                <a:path w="5418" h="2424" extrusionOk="0">
                  <a:moveTo>
                    <a:pt x="2703" y="1"/>
                  </a:moveTo>
                  <a:cubicBezTo>
                    <a:pt x="1798" y="620"/>
                    <a:pt x="905" y="1239"/>
                    <a:pt x="0" y="1858"/>
                  </a:cubicBezTo>
                  <a:cubicBezTo>
                    <a:pt x="24" y="2013"/>
                    <a:pt x="84" y="2156"/>
                    <a:pt x="179" y="2287"/>
                  </a:cubicBezTo>
                  <a:cubicBezTo>
                    <a:pt x="552" y="2378"/>
                    <a:pt x="937" y="2424"/>
                    <a:pt x="1323" y="2424"/>
                  </a:cubicBezTo>
                  <a:cubicBezTo>
                    <a:pt x="1590" y="2424"/>
                    <a:pt x="1857" y="2402"/>
                    <a:pt x="2120" y="2358"/>
                  </a:cubicBezTo>
                  <a:cubicBezTo>
                    <a:pt x="3286" y="2180"/>
                    <a:pt x="4358" y="1668"/>
                    <a:pt x="5418" y="1144"/>
                  </a:cubicBezTo>
                  <a:cubicBezTo>
                    <a:pt x="4632" y="560"/>
                    <a:pt x="3596" y="394"/>
                    <a:pt x="2703" y="1"/>
                  </a:cubicBezTo>
                  <a:close/>
                </a:path>
              </a:pathLst>
            </a:custGeom>
            <a:solidFill>
              <a:srgbClr val="8EB3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2915825" y="1397625"/>
              <a:ext cx="808175" cy="619425"/>
            </a:xfrm>
            <a:custGeom>
              <a:avLst/>
              <a:gdLst/>
              <a:ahLst/>
              <a:cxnLst/>
              <a:rect l="l" t="t" r="r" b="b"/>
              <a:pathLst>
                <a:path w="32327" h="24777" extrusionOk="0">
                  <a:moveTo>
                    <a:pt x="1" y="0"/>
                  </a:moveTo>
                  <a:cubicBezTo>
                    <a:pt x="870" y="2667"/>
                    <a:pt x="2727" y="4906"/>
                    <a:pt x="5168" y="6287"/>
                  </a:cubicBezTo>
                  <a:cubicBezTo>
                    <a:pt x="5966" y="6727"/>
                    <a:pt x="6847" y="7085"/>
                    <a:pt x="7764" y="7085"/>
                  </a:cubicBezTo>
                  <a:cubicBezTo>
                    <a:pt x="9442" y="7073"/>
                    <a:pt x="10871" y="5894"/>
                    <a:pt x="12038" y="4703"/>
                  </a:cubicBezTo>
                  <a:lnTo>
                    <a:pt x="12038" y="4703"/>
                  </a:lnTo>
                  <a:cubicBezTo>
                    <a:pt x="11264" y="6620"/>
                    <a:pt x="10561" y="9061"/>
                    <a:pt x="12002" y="10549"/>
                  </a:cubicBezTo>
                  <a:cubicBezTo>
                    <a:pt x="12526" y="11097"/>
                    <a:pt x="13240" y="11395"/>
                    <a:pt x="13943" y="11692"/>
                  </a:cubicBezTo>
                  <a:cubicBezTo>
                    <a:pt x="15776" y="12442"/>
                    <a:pt x="17646" y="13240"/>
                    <a:pt x="19074" y="14621"/>
                  </a:cubicBezTo>
                  <a:cubicBezTo>
                    <a:pt x="19515" y="15038"/>
                    <a:pt x="19896" y="15514"/>
                    <a:pt x="20372" y="15871"/>
                  </a:cubicBezTo>
                  <a:cubicBezTo>
                    <a:pt x="21670" y="16872"/>
                    <a:pt x="23575" y="17098"/>
                    <a:pt x="24468" y="18467"/>
                  </a:cubicBezTo>
                  <a:cubicBezTo>
                    <a:pt x="24778" y="18943"/>
                    <a:pt x="24920" y="19527"/>
                    <a:pt x="25254" y="20003"/>
                  </a:cubicBezTo>
                  <a:cubicBezTo>
                    <a:pt x="25684" y="20627"/>
                    <a:pt x="26445" y="20960"/>
                    <a:pt x="27199" y="20960"/>
                  </a:cubicBezTo>
                  <a:cubicBezTo>
                    <a:pt x="27739" y="20960"/>
                    <a:pt x="28275" y="20789"/>
                    <a:pt x="28683" y="20432"/>
                  </a:cubicBezTo>
                  <a:lnTo>
                    <a:pt x="28683" y="20432"/>
                  </a:lnTo>
                  <a:cubicBezTo>
                    <a:pt x="28361" y="21217"/>
                    <a:pt x="27730" y="21836"/>
                    <a:pt x="26933" y="22134"/>
                  </a:cubicBezTo>
                  <a:cubicBezTo>
                    <a:pt x="27945" y="22622"/>
                    <a:pt x="27826" y="24420"/>
                    <a:pt x="28897" y="24730"/>
                  </a:cubicBezTo>
                  <a:cubicBezTo>
                    <a:pt x="29024" y="24761"/>
                    <a:pt x="29152" y="24777"/>
                    <a:pt x="29281" y="24777"/>
                  </a:cubicBezTo>
                  <a:cubicBezTo>
                    <a:pt x="29444" y="24777"/>
                    <a:pt x="29607" y="24752"/>
                    <a:pt x="29766" y="24706"/>
                  </a:cubicBezTo>
                  <a:cubicBezTo>
                    <a:pt x="30635" y="24539"/>
                    <a:pt x="31493" y="24301"/>
                    <a:pt x="32326" y="24015"/>
                  </a:cubicBezTo>
                  <a:cubicBezTo>
                    <a:pt x="32040" y="23884"/>
                    <a:pt x="31767" y="23718"/>
                    <a:pt x="31528" y="23503"/>
                  </a:cubicBezTo>
                  <a:cubicBezTo>
                    <a:pt x="30707" y="22753"/>
                    <a:pt x="30433" y="21575"/>
                    <a:pt x="30838" y="20539"/>
                  </a:cubicBezTo>
                  <a:cubicBezTo>
                    <a:pt x="31147" y="19800"/>
                    <a:pt x="31743" y="18788"/>
                    <a:pt x="31076" y="18336"/>
                  </a:cubicBezTo>
                  <a:cubicBezTo>
                    <a:pt x="30754" y="18110"/>
                    <a:pt x="30266" y="18181"/>
                    <a:pt x="30016" y="17884"/>
                  </a:cubicBezTo>
                  <a:cubicBezTo>
                    <a:pt x="29814" y="17634"/>
                    <a:pt x="29897" y="17276"/>
                    <a:pt x="29885" y="16955"/>
                  </a:cubicBezTo>
                  <a:cubicBezTo>
                    <a:pt x="29885" y="16824"/>
                    <a:pt x="29850" y="16693"/>
                    <a:pt x="29790" y="16574"/>
                  </a:cubicBezTo>
                  <a:cubicBezTo>
                    <a:pt x="30028" y="15729"/>
                    <a:pt x="29826" y="14693"/>
                    <a:pt x="29588" y="13788"/>
                  </a:cubicBezTo>
                  <a:cubicBezTo>
                    <a:pt x="29540" y="13609"/>
                    <a:pt x="29469" y="13407"/>
                    <a:pt x="29302" y="13323"/>
                  </a:cubicBezTo>
                  <a:cubicBezTo>
                    <a:pt x="29242" y="13306"/>
                    <a:pt x="29180" y="13297"/>
                    <a:pt x="29117" y="13297"/>
                  </a:cubicBezTo>
                  <a:cubicBezTo>
                    <a:pt x="29055" y="13297"/>
                    <a:pt x="28992" y="13306"/>
                    <a:pt x="28933" y="13323"/>
                  </a:cubicBezTo>
                  <a:cubicBezTo>
                    <a:pt x="28134" y="13572"/>
                    <a:pt x="27521" y="14485"/>
                    <a:pt x="26748" y="14485"/>
                  </a:cubicBezTo>
                  <a:cubicBezTo>
                    <a:pt x="26669" y="14485"/>
                    <a:pt x="26587" y="14476"/>
                    <a:pt x="26504" y="14455"/>
                  </a:cubicBezTo>
                  <a:cubicBezTo>
                    <a:pt x="26182" y="14383"/>
                    <a:pt x="25932" y="14133"/>
                    <a:pt x="25706" y="13895"/>
                  </a:cubicBezTo>
                  <a:cubicBezTo>
                    <a:pt x="24742" y="12847"/>
                    <a:pt x="23968" y="11657"/>
                    <a:pt x="23396" y="10359"/>
                  </a:cubicBezTo>
                  <a:cubicBezTo>
                    <a:pt x="22693" y="10904"/>
                    <a:pt x="21857" y="11482"/>
                    <a:pt x="20999" y="11482"/>
                  </a:cubicBezTo>
                  <a:cubicBezTo>
                    <a:pt x="20827" y="11482"/>
                    <a:pt x="20653" y="11458"/>
                    <a:pt x="20479" y="11407"/>
                  </a:cubicBezTo>
                  <a:cubicBezTo>
                    <a:pt x="19634" y="11145"/>
                    <a:pt x="19134" y="10264"/>
                    <a:pt x="18872" y="9418"/>
                  </a:cubicBezTo>
                  <a:cubicBezTo>
                    <a:pt x="18598" y="8573"/>
                    <a:pt x="18479" y="7656"/>
                    <a:pt x="17991" y="6918"/>
                  </a:cubicBezTo>
                  <a:cubicBezTo>
                    <a:pt x="17419" y="6025"/>
                    <a:pt x="16431" y="5501"/>
                    <a:pt x="15586" y="4846"/>
                  </a:cubicBezTo>
                  <a:cubicBezTo>
                    <a:pt x="14741" y="4191"/>
                    <a:pt x="13979" y="3191"/>
                    <a:pt x="14205" y="2155"/>
                  </a:cubicBezTo>
                  <a:cubicBezTo>
                    <a:pt x="14084" y="2124"/>
                    <a:pt x="13960" y="2111"/>
                    <a:pt x="13836" y="2111"/>
                  </a:cubicBezTo>
                  <a:cubicBezTo>
                    <a:pt x="13141" y="2111"/>
                    <a:pt x="12407" y="2523"/>
                    <a:pt x="11743" y="2523"/>
                  </a:cubicBezTo>
                  <a:cubicBezTo>
                    <a:pt x="11523" y="2523"/>
                    <a:pt x="11310" y="2478"/>
                    <a:pt x="11109" y="2358"/>
                  </a:cubicBezTo>
                  <a:cubicBezTo>
                    <a:pt x="10764" y="2144"/>
                    <a:pt x="10561" y="1763"/>
                    <a:pt x="10240" y="1524"/>
                  </a:cubicBezTo>
                  <a:cubicBezTo>
                    <a:pt x="9971" y="1323"/>
                    <a:pt x="9652" y="1242"/>
                    <a:pt x="9321" y="1242"/>
                  </a:cubicBezTo>
                  <a:cubicBezTo>
                    <a:pt x="8889" y="1242"/>
                    <a:pt x="8435" y="1378"/>
                    <a:pt x="8037" y="1560"/>
                  </a:cubicBezTo>
                  <a:cubicBezTo>
                    <a:pt x="7344" y="1866"/>
                    <a:pt x="6663" y="2299"/>
                    <a:pt x="5901" y="2299"/>
                  </a:cubicBezTo>
                  <a:cubicBezTo>
                    <a:pt x="5891" y="2299"/>
                    <a:pt x="5881" y="2298"/>
                    <a:pt x="5870" y="2298"/>
                  </a:cubicBezTo>
                  <a:cubicBezTo>
                    <a:pt x="5313" y="2298"/>
                    <a:pt x="4778" y="2072"/>
                    <a:pt x="4221" y="2072"/>
                  </a:cubicBezTo>
                  <a:cubicBezTo>
                    <a:pt x="4208" y="2072"/>
                    <a:pt x="4194" y="2072"/>
                    <a:pt x="4180" y="2072"/>
                  </a:cubicBezTo>
                  <a:cubicBezTo>
                    <a:pt x="3807" y="2072"/>
                    <a:pt x="3402" y="2189"/>
                    <a:pt x="3022" y="2189"/>
                  </a:cubicBezTo>
                  <a:cubicBezTo>
                    <a:pt x="2832" y="2189"/>
                    <a:pt x="2648" y="2159"/>
                    <a:pt x="2477" y="2072"/>
                  </a:cubicBezTo>
                  <a:cubicBezTo>
                    <a:pt x="2096" y="1882"/>
                    <a:pt x="1894" y="1453"/>
                    <a:pt x="1644" y="1120"/>
                  </a:cubicBezTo>
                  <a:cubicBezTo>
                    <a:pt x="1239" y="572"/>
                    <a:pt x="655" y="179"/>
                    <a:pt x="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84" name="Google Shape;84;p2"/>
          <p:cNvPicPr preferRelativeResize="0"/>
          <p:nvPr/>
        </p:nvPicPr>
        <p:blipFill>
          <a:blip r:embed="rId2">
            <a:alphaModFix amt="49000"/>
          </a:blip>
          <a:stretch>
            <a:fillRect/>
          </a:stretch>
        </p:blipFill>
        <p:spPr>
          <a:xfrm>
            <a:off x="-345166" y="-326659"/>
            <a:ext cx="4990033" cy="446399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5" name="Google Shape;85;p2"/>
          <p:cNvGrpSpPr/>
          <p:nvPr/>
        </p:nvGrpSpPr>
        <p:grpSpPr>
          <a:xfrm rot="-970937">
            <a:off x="10444377" y="4854768"/>
            <a:ext cx="1693503" cy="2456019"/>
            <a:chOff x="3066525" y="648600"/>
            <a:chExt cx="1270100" cy="1841975"/>
          </a:xfrm>
        </p:grpSpPr>
        <p:sp>
          <p:nvSpPr>
            <p:cNvPr id="86" name="Google Shape;86;p2"/>
            <p:cNvSpPr/>
            <p:nvPr/>
          </p:nvSpPr>
          <p:spPr>
            <a:xfrm>
              <a:off x="4012200" y="1479000"/>
              <a:ext cx="295250" cy="302750"/>
            </a:xfrm>
            <a:custGeom>
              <a:avLst/>
              <a:gdLst/>
              <a:ahLst/>
              <a:cxnLst/>
              <a:rect l="l" t="t" r="r" b="b"/>
              <a:pathLst>
                <a:path w="11810" h="12110" extrusionOk="0">
                  <a:moveTo>
                    <a:pt x="11409" y="1"/>
                  </a:moveTo>
                  <a:lnTo>
                    <a:pt x="11409" y="1"/>
                  </a:lnTo>
                  <a:cubicBezTo>
                    <a:pt x="8540" y="668"/>
                    <a:pt x="4137" y="3270"/>
                    <a:pt x="2035" y="5404"/>
                  </a:cubicBezTo>
                  <a:cubicBezTo>
                    <a:pt x="1" y="7539"/>
                    <a:pt x="401" y="9207"/>
                    <a:pt x="868" y="12109"/>
                  </a:cubicBezTo>
                  <a:cubicBezTo>
                    <a:pt x="3903" y="12076"/>
                    <a:pt x="5371" y="12076"/>
                    <a:pt x="7373" y="9774"/>
                  </a:cubicBezTo>
                  <a:cubicBezTo>
                    <a:pt x="9374" y="7439"/>
                    <a:pt x="11809" y="3036"/>
                    <a:pt x="1140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4033050" y="1545725"/>
              <a:ext cx="212675" cy="235175"/>
            </a:xfrm>
            <a:custGeom>
              <a:avLst/>
              <a:gdLst/>
              <a:ahLst/>
              <a:cxnLst/>
              <a:rect l="l" t="t" r="r" b="b"/>
              <a:pathLst>
                <a:path w="8507" h="9407" fill="none" extrusionOk="0">
                  <a:moveTo>
                    <a:pt x="8507" y="0"/>
                  </a:moveTo>
                  <a:cubicBezTo>
                    <a:pt x="8073" y="500"/>
                    <a:pt x="1" y="9407"/>
                    <a:pt x="1" y="9407"/>
                  </a:cubicBezTo>
                </a:path>
              </a:pathLst>
            </a:custGeom>
            <a:noFill/>
            <a:ln w="5000" cap="rnd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3775375" y="1667475"/>
              <a:ext cx="280225" cy="330250"/>
            </a:xfrm>
            <a:custGeom>
              <a:avLst/>
              <a:gdLst/>
              <a:ahLst/>
              <a:cxnLst/>
              <a:rect l="l" t="t" r="r" b="b"/>
              <a:pathLst>
                <a:path w="11209" h="13210" extrusionOk="0">
                  <a:moveTo>
                    <a:pt x="701" y="0"/>
                  </a:moveTo>
                  <a:cubicBezTo>
                    <a:pt x="0" y="2936"/>
                    <a:pt x="1968" y="7639"/>
                    <a:pt x="3636" y="10174"/>
                  </a:cubicBezTo>
                  <a:cubicBezTo>
                    <a:pt x="5371" y="12676"/>
                    <a:pt x="6805" y="12843"/>
                    <a:pt x="9841" y="13210"/>
                  </a:cubicBezTo>
                  <a:cubicBezTo>
                    <a:pt x="10641" y="10374"/>
                    <a:pt x="11208" y="8740"/>
                    <a:pt x="9407" y="6405"/>
                  </a:cubicBezTo>
                  <a:cubicBezTo>
                    <a:pt x="7639" y="4070"/>
                    <a:pt x="3503" y="968"/>
                    <a:pt x="70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3837075" y="1739175"/>
              <a:ext cx="185150" cy="257725"/>
            </a:xfrm>
            <a:custGeom>
              <a:avLst/>
              <a:gdLst/>
              <a:ahLst/>
              <a:cxnLst/>
              <a:rect l="l" t="t" r="r" b="b"/>
              <a:pathLst>
                <a:path w="7406" h="10309" fill="none" extrusionOk="0">
                  <a:moveTo>
                    <a:pt x="1" y="1"/>
                  </a:moveTo>
                  <a:cubicBezTo>
                    <a:pt x="368" y="535"/>
                    <a:pt x="7406" y="10308"/>
                    <a:pt x="7406" y="10308"/>
                  </a:cubicBezTo>
                </a:path>
              </a:pathLst>
            </a:custGeom>
            <a:noFill/>
            <a:ln w="5000" cap="rnd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3410950" y="1129575"/>
              <a:ext cx="846450" cy="1361000"/>
            </a:xfrm>
            <a:custGeom>
              <a:avLst/>
              <a:gdLst/>
              <a:ahLst/>
              <a:cxnLst/>
              <a:rect l="l" t="t" r="r" b="b"/>
              <a:pathLst>
                <a:path w="33858" h="54440" fill="none" extrusionOk="0">
                  <a:moveTo>
                    <a:pt x="0" y="22350"/>
                  </a:moveTo>
                  <a:cubicBezTo>
                    <a:pt x="0" y="22350"/>
                    <a:pt x="18413" y="38895"/>
                    <a:pt x="17513" y="54073"/>
                  </a:cubicBezTo>
                  <a:cubicBezTo>
                    <a:pt x="17513" y="54340"/>
                    <a:pt x="17846" y="54440"/>
                    <a:pt x="17946" y="54240"/>
                  </a:cubicBezTo>
                  <a:cubicBezTo>
                    <a:pt x="33858" y="28188"/>
                    <a:pt x="17546" y="1"/>
                    <a:pt x="17546" y="1"/>
                  </a:cubicBezTo>
                </a:path>
              </a:pathLst>
            </a:custGeom>
            <a:noFill/>
            <a:ln w="5000" cap="flat" cmpd="sng">
              <a:solidFill>
                <a:schemeClr val="lt2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3066525" y="1346825"/>
              <a:ext cx="688025" cy="679375"/>
            </a:xfrm>
            <a:custGeom>
              <a:avLst/>
              <a:gdLst/>
              <a:ahLst/>
              <a:cxnLst/>
              <a:rect l="l" t="t" r="r" b="b"/>
              <a:pathLst>
                <a:path w="27521" h="27175" extrusionOk="0">
                  <a:moveTo>
                    <a:pt x="15161" y="0"/>
                  </a:moveTo>
                  <a:cubicBezTo>
                    <a:pt x="14489" y="0"/>
                    <a:pt x="13832" y="177"/>
                    <a:pt x="13310" y="584"/>
                  </a:cubicBezTo>
                  <a:cubicBezTo>
                    <a:pt x="12209" y="1418"/>
                    <a:pt x="12209" y="3153"/>
                    <a:pt x="12176" y="4354"/>
                  </a:cubicBezTo>
                  <a:cubicBezTo>
                    <a:pt x="12143" y="5254"/>
                    <a:pt x="12176" y="6188"/>
                    <a:pt x="12309" y="7089"/>
                  </a:cubicBezTo>
                  <a:cubicBezTo>
                    <a:pt x="11976" y="6388"/>
                    <a:pt x="11609" y="5721"/>
                    <a:pt x="11209" y="5054"/>
                  </a:cubicBezTo>
                  <a:cubicBezTo>
                    <a:pt x="10463" y="3802"/>
                    <a:pt x="9292" y="1830"/>
                    <a:pt x="7622" y="1830"/>
                  </a:cubicBezTo>
                  <a:cubicBezTo>
                    <a:pt x="7424" y="1830"/>
                    <a:pt x="7218" y="1858"/>
                    <a:pt x="7006" y="1918"/>
                  </a:cubicBezTo>
                  <a:cubicBezTo>
                    <a:pt x="5705" y="2319"/>
                    <a:pt x="4504" y="3353"/>
                    <a:pt x="4304" y="4720"/>
                  </a:cubicBezTo>
                  <a:cubicBezTo>
                    <a:pt x="4137" y="6055"/>
                    <a:pt x="5304" y="7256"/>
                    <a:pt x="6138" y="8190"/>
                  </a:cubicBezTo>
                  <a:cubicBezTo>
                    <a:pt x="6772" y="8857"/>
                    <a:pt x="7473" y="9491"/>
                    <a:pt x="8173" y="10058"/>
                  </a:cubicBezTo>
                  <a:cubicBezTo>
                    <a:pt x="7439" y="9757"/>
                    <a:pt x="6672" y="9557"/>
                    <a:pt x="5972" y="9357"/>
                  </a:cubicBezTo>
                  <a:cubicBezTo>
                    <a:pt x="5183" y="9144"/>
                    <a:pt x="4151" y="8873"/>
                    <a:pt x="3188" y="8873"/>
                  </a:cubicBezTo>
                  <a:cubicBezTo>
                    <a:pt x="2196" y="8873"/>
                    <a:pt x="1276" y="9160"/>
                    <a:pt x="768" y="10091"/>
                  </a:cubicBezTo>
                  <a:cubicBezTo>
                    <a:pt x="134" y="11258"/>
                    <a:pt x="1" y="12860"/>
                    <a:pt x="801" y="13994"/>
                  </a:cubicBezTo>
                  <a:cubicBezTo>
                    <a:pt x="1602" y="15061"/>
                    <a:pt x="3303" y="15128"/>
                    <a:pt x="4504" y="15161"/>
                  </a:cubicBezTo>
                  <a:cubicBezTo>
                    <a:pt x="4729" y="15170"/>
                    <a:pt x="4956" y="15174"/>
                    <a:pt x="5185" y="15174"/>
                  </a:cubicBezTo>
                  <a:cubicBezTo>
                    <a:pt x="5869" y="15174"/>
                    <a:pt x="6564" y="15136"/>
                    <a:pt x="7239" y="15061"/>
                  </a:cubicBezTo>
                  <a:lnTo>
                    <a:pt x="7239" y="15061"/>
                  </a:lnTo>
                  <a:cubicBezTo>
                    <a:pt x="6539" y="15395"/>
                    <a:pt x="5871" y="15728"/>
                    <a:pt x="5204" y="16129"/>
                  </a:cubicBezTo>
                  <a:cubicBezTo>
                    <a:pt x="3803" y="16896"/>
                    <a:pt x="1468" y="18263"/>
                    <a:pt x="2035" y="20298"/>
                  </a:cubicBezTo>
                  <a:cubicBezTo>
                    <a:pt x="2436" y="21532"/>
                    <a:pt x="3403" y="22800"/>
                    <a:pt x="4804" y="23000"/>
                  </a:cubicBezTo>
                  <a:cubicBezTo>
                    <a:pt x="4907" y="23016"/>
                    <a:pt x="5008" y="23023"/>
                    <a:pt x="5109" y="23023"/>
                  </a:cubicBezTo>
                  <a:cubicBezTo>
                    <a:pt x="6321" y="23023"/>
                    <a:pt x="7411" y="21969"/>
                    <a:pt x="8273" y="21199"/>
                  </a:cubicBezTo>
                  <a:cubicBezTo>
                    <a:pt x="8907" y="20565"/>
                    <a:pt x="9541" y="19898"/>
                    <a:pt x="10141" y="19197"/>
                  </a:cubicBezTo>
                  <a:lnTo>
                    <a:pt x="10141" y="19197"/>
                  </a:lnTo>
                  <a:cubicBezTo>
                    <a:pt x="9841" y="19931"/>
                    <a:pt x="9641" y="20699"/>
                    <a:pt x="9441" y="21399"/>
                  </a:cubicBezTo>
                  <a:cubicBezTo>
                    <a:pt x="9007" y="23000"/>
                    <a:pt x="8307" y="25635"/>
                    <a:pt x="10141" y="26636"/>
                  </a:cubicBezTo>
                  <a:cubicBezTo>
                    <a:pt x="10745" y="26981"/>
                    <a:pt x="11456" y="27175"/>
                    <a:pt x="12159" y="27175"/>
                  </a:cubicBezTo>
                  <a:cubicBezTo>
                    <a:pt x="12815" y="27175"/>
                    <a:pt x="13463" y="27006"/>
                    <a:pt x="14011" y="26636"/>
                  </a:cubicBezTo>
                  <a:cubicBezTo>
                    <a:pt x="15111" y="25836"/>
                    <a:pt x="15145" y="24134"/>
                    <a:pt x="15211" y="22900"/>
                  </a:cubicBezTo>
                  <a:cubicBezTo>
                    <a:pt x="15278" y="21999"/>
                    <a:pt x="15211" y="21065"/>
                    <a:pt x="15145" y="20165"/>
                  </a:cubicBezTo>
                  <a:lnTo>
                    <a:pt x="15145" y="20165"/>
                  </a:lnTo>
                  <a:cubicBezTo>
                    <a:pt x="15478" y="20865"/>
                    <a:pt x="15812" y="21532"/>
                    <a:pt x="16179" y="22200"/>
                  </a:cubicBezTo>
                  <a:cubicBezTo>
                    <a:pt x="16926" y="23455"/>
                    <a:pt x="18076" y="25488"/>
                    <a:pt x="19747" y="25488"/>
                  </a:cubicBezTo>
                  <a:cubicBezTo>
                    <a:pt x="19940" y="25488"/>
                    <a:pt x="20141" y="25461"/>
                    <a:pt x="20348" y="25402"/>
                  </a:cubicBezTo>
                  <a:cubicBezTo>
                    <a:pt x="21649" y="25068"/>
                    <a:pt x="22850" y="24034"/>
                    <a:pt x="23117" y="22700"/>
                  </a:cubicBezTo>
                  <a:cubicBezTo>
                    <a:pt x="23351" y="21366"/>
                    <a:pt x="22183" y="20098"/>
                    <a:pt x="21349" y="19197"/>
                  </a:cubicBezTo>
                  <a:cubicBezTo>
                    <a:pt x="20715" y="18497"/>
                    <a:pt x="20048" y="17863"/>
                    <a:pt x="19348" y="17263"/>
                  </a:cubicBezTo>
                  <a:lnTo>
                    <a:pt x="19348" y="17263"/>
                  </a:lnTo>
                  <a:cubicBezTo>
                    <a:pt x="20048" y="17563"/>
                    <a:pt x="20815" y="17830"/>
                    <a:pt x="21516" y="18030"/>
                  </a:cubicBezTo>
                  <a:cubicBezTo>
                    <a:pt x="22328" y="18267"/>
                    <a:pt x="23389" y="18564"/>
                    <a:pt x="24373" y="18564"/>
                  </a:cubicBezTo>
                  <a:cubicBezTo>
                    <a:pt x="25328" y="18564"/>
                    <a:pt x="26210" y="18284"/>
                    <a:pt x="26720" y="17396"/>
                  </a:cubicBezTo>
                  <a:cubicBezTo>
                    <a:pt x="27353" y="16295"/>
                    <a:pt x="27520" y="14661"/>
                    <a:pt x="26820" y="13493"/>
                  </a:cubicBezTo>
                  <a:cubicBezTo>
                    <a:pt x="26019" y="12359"/>
                    <a:pt x="24318" y="12326"/>
                    <a:pt x="23084" y="12226"/>
                  </a:cubicBezTo>
                  <a:cubicBezTo>
                    <a:pt x="22740" y="12200"/>
                    <a:pt x="22391" y="12189"/>
                    <a:pt x="22041" y="12189"/>
                  </a:cubicBezTo>
                  <a:cubicBezTo>
                    <a:pt x="21474" y="12189"/>
                    <a:pt x="20905" y="12218"/>
                    <a:pt x="20348" y="12259"/>
                  </a:cubicBezTo>
                  <a:cubicBezTo>
                    <a:pt x="21049" y="11992"/>
                    <a:pt x="21716" y="11659"/>
                    <a:pt x="22383" y="11258"/>
                  </a:cubicBezTo>
                  <a:cubicBezTo>
                    <a:pt x="23851" y="10491"/>
                    <a:pt x="26186" y="9157"/>
                    <a:pt x="25652" y="7156"/>
                  </a:cubicBezTo>
                  <a:cubicBezTo>
                    <a:pt x="25319" y="5888"/>
                    <a:pt x="24251" y="4654"/>
                    <a:pt x="22917" y="4387"/>
                  </a:cubicBezTo>
                  <a:cubicBezTo>
                    <a:pt x="22799" y="4366"/>
                    <a:pt x="22682" y="4357"/>
                    <a:pt x="22566" y="4357"/>
                  </a:cubicBezTo>
                  <a:cubicBezTo>
                    <a:pt x="21367" y="4357"/>
                    <a:pt x="20266" y="5389"/>
                    <a:pt x="19414" y="6088"/>
                  </a:cubicBezTo>
                  <a:cubicBezTo>
                    <a:pt x="18514" y="6855"/>
                    <a:pt x="17747" y="7723"/>
                    <a:pt x="17013" y="8657"/>
                  </a:cubicBezTo>
                  <a:cubicBezTo>
                    <a:pt x="17413" y="7689"/>
                    <a:pt x="17713" y="6689"/>
                    <a:pt x="17980" y="5721"/>
                  </a:cubicBezTo>
                  <a:cubicBezTo>
                    <a:pt x="18380" y="4087"/>
                    <a:pt x="19014" y="1518"/>
                    <a:pt x="17180" y="517"/>
                  </a:cubicBezTo>
                  <a:cubicBezTo>
                    <a:pt x="16583" y="193"/>
                    <a:pt x="15864" y="0"/>
                    <a:pt x="1516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3346725" y="1700000"/>
              <a:ext cx="58400" cy="283550"/>
            </a:xfrm>
            <a:custGeom>
              <a:avLst/>
              <a:gdLst/>
              <a:ahLst/>
              <a:cxnLst/>
              <a:rect l="l" t="t" r="r" b="b"/>
              <a:pathLst>
                <a:path w="2336" h="11342" fill="none" extrusionOk="0">
                  <a:moveTo>
                    <a:pt x="1602" y="8606"/>
                  </a:moveTo>
                  <a:cubicBezTo>
                    <a:pt x="1969" y="5738"/>
                    <a:pt x="2336" y="2869"/>
                    <a:pt x="1869" y="0"/>
                  </a:cubicBezTo>
                  <a:cubicBezTo>
                    <a:pt x="1602" y="3836"/>
                    <a:pt x="968" y="7606"/>
                    <a:pt x="1" y="11342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3198300" y="1710825"/>
              <a:ext cx="193475" cy="174325"/>
            </a:xfrm>
            <a:custGeom>
              <a:avLst/>
              <a:gdLst/>
              <a:ahLst/>
              <a:cxnLst/>
              <a:rect l="l" t="t" r="r" b="b"/>
              <a:pathLst>
                <a:path w="7739" h="6973" fill="none" extrusionOk="0">
                  <a:moveTo>
                    <a:pt x="167" y="6972"/>
                  </a:moveTo>
                  <a:cubicBezTo>
                    <a:pt x="2835" y="4804"/>
                    <a:pt x="5371" y="2503"/>
                    <a:pt x="7739" y="1"/>
                  </a:cubicBezTo>
                  <a:cubicBezTo>
                    <a:pt x="5070" y="1735"/>
                    <a:pt x="2502" y="3603"/>
                    <a:pt x="0" y="5505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3188275" y="1699150"/>
              <a:ext cx="193500" cy="122625"/>
            </a:xfrm>
            <a:custGeom>
              <a:avLst/>
              <a:gdLst/>
              <a:ahLst/>
              <a:cxnLst/>
              <a:rect l="l" t="t" r="r" b="b"/>
              <a:pathLst>
                <a:path w="7740" h="4905" fill="none" extrusionOk="0">
                  <a:moveTo>
                    <a:pt x="7740" y="1"/>
                  </a:moveTo>
                  <a:cubicBezTo>
                    <a:pt x="5004" y="1402"/>
                    <a:pt x="2436" y="3003"/>
                    <a:pt x="1" y="4904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3379250" y="1689150"/>
              <a:ext cx="180150" cy="245200"/>
            </a:xfrm>
            <a:custGeom>
              <a:avLst/>
              <a:gdLst/>
              <a:ahLst/>
              <a:cxnLst/>
              <a:rect l="l" t="t" r="r" b="b"/>
              <a:pathLst>
                <a:path w="7206" h="9808" fill="none" extrusionOk="0">
                  <a:moveTo>
                    <a:pt x="7206" y="9808"/>
                  </a:moveTo>
                  <a:cubicBezTo>
                    <a:pt x="4304" y="6972"/>
                    <a:pt x="1835" y="3636"/>
                    <a:pt x="1" y="1"/>
                  </a:cubicBezTo>
                  <a:cubicBezTo>
                    <a:pt x="2369" y="2035"/>
                    <a:pt x="4270" y="4570"/>
                    <a:pt x="5871" y="7272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3412600" y="1705000"/>
              <a:ext cx="180150" cy="184325"/>
            </a:xfrm>
            <a:custGeom>
              <a:avLst/>
              <a:gdLst/>
              <a:ahLst/>
              <a:cxnLst/>
              <a:rect l="l" t="t" r="r" b="b"/>
              <a:pathLst>
                <a:path w="7206" h="7373" fill="none" extrusionOk="0">
                  <a:moveTo>
                    <a:pt x="7206" y="7372"/>
                  </a:moveTo>
                  <a:cubicBezTo>
                    <a:pt x="5138" y="4637"/>
                    <a:pt x="2703" y="2169"/>
                    <a:pt x="1" y="0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3430125" y="1694150"/>
              <a:ext cx="239350" cy="38400"/>
            </a:xfrm>
            <a:custGeom>
              <a:avLst/>
              <a:gdLst/>
              <a:ahLst/>
              <a:cxnLst/>
              <a:rect l="l" t="t" r="r" b="b"/>
              <a:pathLst>
                <a:path w="9574" h="1536" fill="none" extrusionOk="0">
                  <a:moveTo>
                    <a:pt x="7906" y="1"/>
                  </a:moveTo>
                  <a:cubicBezTo>
                    <a:pt x="5304" y="34"/>
                    <a:pt x="2602" y="201"/>
                    <a:pt x="0" y="268"/>
                  </a:cubicBezTo>
                  <a:cubicBezTo>
                    <a:pt x="3103" y="1168"/>
                    <a:pt x="6338" y="1535"/>
                    <a:pt x="9574" y="1368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3421775" y="1706675"/>
              <a:ext cx="172650" cy="57550"/>
            </a:xfrm>
            <a:custGeom>
              <a:avLst/>
              <a:gdLst/>
              <a:ahLst/>
              <a:cxnLst/>
              <a:rect l="l" t="t" r="r" b="b"/>
              <a:pathLst>
                <a:path w="6906" h="2302" fill="none" extrusionOk="0">
                  <a:moveTo>
                    <a:pt x="6906" y="2302"/>
                  </a:moveTo>
                  <a:cubicBezTo>
                    <a:pt x="4471" y="1935"/>
                    <a:pt x="2136" y="1134"/>
                    <a:pt x="1" y="0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3415100" y="1530700"/>
              <a:ext cx="223525" cy="160975"/>
            </a:xfrm>
            <a:custGeom>
              <a:avLst/>
              <a:gdLst/>
              <a:ahLst/>
              <a:cxnLst/>
              <a:rect l="l" t="t" r="r" b="b"/>
              <a:pathLst>
                <a:path w="8941" h="6439" fill="none" extrusionOk="0">
                  <a:moveTo>
                    <a:pt x="8941" y="1"/>
                  </a:moveTo>
                  <a:lnTo>
                    <a:pt x="7206" y="1368"/>
                  </a:lnTo>
                  <a:cubicBezTo>
                    <a:pt x="4904" y="3203"/>
                    <a:pt x="2569" y="5038"/>
                    <a:pt x="1" y="6439"/>
                  </a:cubicBezTo>
                  <a:cubicBezTo>
                    <a:pt x="1735" y="4104"/>
                    <a:pt x="3904" y="2002"/>
                    <a:pt x="6272" y="301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3444300" y="1576575"/>
              <a:ext cx="183475" cy="120100"/>
            </a:xfrm>
            <a:custGeom>
              <a:avLst/>
              <a:gdLst/>
              <a:ahLst/>
              <a:cxnLst/>
              <a:rect l="l" t="t" r="r" b="b"/>
              <a:pathLst>
                <a:path w="7339" h="4804" fill="none" extrusionOk="0">
                  <a:moveTo>
                    <a:pt x="7339" y="0"/>
                  </a:moveTo>
                  <a:cubicBezTo>
                    <a:pt x="6071" y="868"/>
                    <a:pt x="4770" y="1802"/>
                    <a:pt x="3536" y="2669"/>
                  </a:cubicBezTo>
                  <a:cubicBezTo>
                    <a:pt x="2402" y="3469"/>
                    <a:pt x="1268" y="4270"/>
                    <a:pt x="0" y="4804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3423450" y="1403125"/>
              <a:ext cx="59225" cy="260200"/>
            </a:xfrm>
            <a:custGeom>
              <a:avLst/>
              <a:gdLst/>
              <a:ahLst/>
              <a:cxnLst/>
              <a:rect l="l" t="t" r="r" b="b"/>
              <a:pathLst>
                <a:path w="2369" h="10408" fill="none" extrusionOk="0">
                  <a:moveTo>
                    <a:pt x="2269" y="1468"/>
                  </a:moveTo>
                  <a:cubicBezTo>
                    <a:pt x="2369" y="4570"/>
                    <a:pt x="1535" y="7672"/>
                    <a:pt x="0" y="10407"/>
                  </a:cubicBezTo>
                  <a:cubicBezTo>
                    <a:pt x="534" y="6938"/>
                    <a:pt x="768" y="3503"/>
                    <a:pt x="467" y="0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3399275" y="1448150"/>
              <a:ext cx="22525" cy="246875"/>
            </a:xfrm>
            <a:custGeom>
              <a:avLst/>
              <a:gdLst/>
              <a:ahLst/>
              <a:cxnLst/>
              <a:rect l="l" t="t" r="r" b="b"/>
              <a:pathLst>
                <a:path w="901" h="9875" fill="none" extrusionOk="0">
                  <a:moveTo>
                    <a:pt x="634" y="0"/>
                  </a:moveTo>
                  <a:cubicBezTo>
                    <a:pt x="901" y="3303"/>
                    <a:pt x="701" y="6638"/>
                    <a:pt x="0" y="9874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3231650" y="1459825"/>
              <a:ext cx="164300" cy="216850"/>
            </a:xfrm>
            <a:custGeom>
              <a:avLst/>
              <a:gdLst/>
              <a:ahLst/>
              <a:cxnLst/>
              <a:rect l="l" t="t" r="r" b="b"/>
              <a:pathLst>
                <a:path w="6572" h="8674" fill="none" extrusionOk="0">
                  <a:moveTo>
                    <a:pt x="100" y="0"/>
                  </a:moveTo>
                  <a:cubicBezTo>
                    <a:pt x="2169" y="3002"/>
                    <a:pt x="4270" y="5871"/>
                    <a:pt x="6572" y="8673"/>
                  </a:cubicBezTo>
                  <a:cubicBezTo>
                    <a:pt x="4203" y="6705"/>
                    <a:pt x="2002" y="4637"/>
                    <a:pt x="0" y="2302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3312525" y="1509850"/>
              <a:ext cx="106775" cy="171825"/>
            </a:xfrm>
            <a:custGeom>
              <a:avLst/>
              <a:gdLst/>
              <a:ahLst/>
              <a:cxnLst/>
              <a:rect l="l" t="t" r="r" b="b"/>
              <a:pathLst>
                <a:path w="4271" h="6873" fill="none" extrusionOk="0">
                  <a:moveTo>
                    <a:pt x="4271" y="6872"/>
                  </a:moveTo>
                  <a:cubicBezTo>
                    <a:pt x="3270" y="4371"/>
                    <a:pt x="1802" y="2002"/>
                    <a:pt x="1" y="1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3129075" y="1652450"/>
              <a:ext cx="246875" cy="30900"/>
            </a:xfrm>
            <a:custGeom>
              <a:avLst/>
              <a:gdLst/>
              <a:ahLst/>
              <a:cxnLst/>
              <a:rect l="l" t="t" r="r" b="b"/>
              <a:pathLst>
                <a:path w="9875" h="1236" fill="none" extrusionOk="0">
                  <a:moveTo>
                    <a:pt x="9874" y="1235"/>
                  </a:moveTo>
                  <a:cubicBezTo>
                    <a:pt x="6638" y="468"/>
                    <a:pt x="3336" y="101"/>
                    <a:pt x="0" y="1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3195775" y="1624950"/>
              <a:ext cx="163475" cy="45875"/>
            </a:xfrm>
            <a:custGeom>
              <a:avLst/>
              <a:gdLst/>
              <a:ahLst/>
              <a:cxnLst/>
              <a:rect l="l" t="t" r="r" b="b"/>
              <a:pathLst>
                <a:path w="6539" h="1835" fill="none" extrusionOk="0">
                  <a:moveTo>
                    <a:pt x="6539" y="1835"/>
                  </a:moveTo>
                  <a:cubicBezTo>
                    <a:pt x="4437" y="1034"/>
                    <a:pt x="2269" y="400"/>
                    <a:pt x="1" y="0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3233325" y="1679975"/>
              <a:ext cx="125925" cy="12525"/>
            </a:xfrm>
            <a:custGeom>
              <a:avLst/>
              <a:gdLst/>
              <a:ahLst/>
              <a:cxnLst/>
              <a:rect l="l" t="t" r="r" b="b"/>
              <a:pathLst>
                <a:path w="5037" h="501" fill="none" extrusionOk="0">
                  <a:moveTo>
                    <a:pt x="5037" y="501"/>
                  </a:moveTo>
                  <a:cubicBezTo>
                    <a:pt x="3436" y="134"/>
                    <a:pt x="1668" y="1"/>
                    <a:pt x="0" y="201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3316700" y="1594075"/>
              <a:ext cx="187675" cy="187675"/>
            </a:xfrm>
            <a:custGeom>
              <a:avLst/>
              <a:gdLst/>
              <a:ahLst/>
              <a:cxnLst/>
              <a:rect l="l" t="t" r="r" b="b"/>
              <a:pathLst>
                <a:path w="7507" h="7507" extrusionOk="0">
                  <a:moveTo>
                    <a:pt x="3770" y="1"/>
                  </a:moveTo>
                  <a:cubicBezTo>
                    <a:pt x="1669" y="1"/>
                    <a:pt x="1" y="1702"/>
                    <a:pt x="1" y="3770"/>
                  </a:cubicBezTo>
                  <a:cubicBezTo>
                    <a:pt x="1" y="5838"/>
                    <a:pt x="1669" y="7506"/>
                    <a:pt x="3770" y="7506"/>
                  </a:cubicBezTo>
                  <a:cubicBezTo>
                    <a:pt x="5838" y="7506"/>
                    <a:pt x="7506" y="5838"/>
                    <a:pt x="7506" y="3770"/>
                  </a:cubicBezTo>
                  <a:cubicBezTo>
                    <a:pt x="7506" y="1702"/>
                    <a:pt x="5838" y="1"/>
                    <a:pt x="377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3335875" y="1613275"/>
              <a:ext cx="149300" cy="150125"/>
            </a:xfrm>
            <a:custGeom>
              <a:avLst/>
              <a:gdLst/>
              <a:ahLst/>
              <a:cxnLst/>
              <a:rect l="l" t="t" r="r" b="b"/>
              <a:pathLst>
                <a:path w="5972" h="6005" extrusionOk="0">
                  <a:moveTo>
                    <a:pt x="3003" y="0"/>
                  </a:moveTo>
                  <a:cubicBezTo>
                    <a:pt x="1335" y="0"/>
                    <a:pt x="1" y="1334"/>
                    <a:pt x="1" y="3002"/>
                  </a:cubicBezTo>
                  <a:cubicBezTo>
                    <a:pt x="1" y="4637"/>
                    <a:pt x="1335" y="6004"/>
                    <a:pt x="3003" y="6004"/>
                  </a:cubicBezTo>
                  <a:cubicBezTo>
                    <a:pt x="4638" y="6004"/>
                    <a:pt x="5972" y="4637"/>
                    <a:pt x="5972" y="3002"/>
                  </a:cubicBezTo>
                  <a:cubicBezTo>
                    <a:pt x="5972" y="1334"/>
                    <a:pt x="4638" y="0"/>
                    <a:pt x="30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3363400" y="648600"/>
              <a:ext cx="973225" cy="956600"/>
            </a:xfrm>
            <a:custGeom>
              <a:avLst/>
              <a:gdLst/>
              <a:ahLst/>
              <a:cxnLst/>
              <a:rect l="l" t="t" r="r" b="b"/>
              <a:pathLst>
                <a:path w="38929" h="38264" extrusionOk="0">
                  <a:moveTo>
                    <a:pt x="21403" y="1"/>
                  </a:moveTo>
                  <a:cubicBezTo>
                    <a:pt x="20460" y="1"/>
                    <a:pt x="19536" y="252"/>
                    <a:pt x="18781" y="827"/>
                  </a:cubicBezTo>
                  <a:cubicBezTo>
                    <a:pt x="17213" y="1961"/>
                    <a:pt x="17180" y="4329"/>
                    <a:pt x="17146" y="6097"/>
                  </a:cubicBezTo>
                  <a:cubicBezTo>
                    <a:pt x="17113" y="7398"/>
                    <a:pt x="17146" y="8666"/>
                    <a:pt x="17313" y="9967"/>
                  </a:cubicBezTo>
                  <a:cubicBezTo>
                    <a:pt x="16846" y="8966"/>
                    <a:pt x="16346" y="7998"/>
                    <a:pt x="15812" y="7098"/>
                  </a:cubicBezTo>
                  <a:cubicBezTo>
                    <a:pt x="14772" y="5315"/>
                    <a:pt x="13098" y="2528"/>
                    <a:pt x="10765" y="2528"/>
                  </a:cubicBezTo>
                  <a:cubicBezTo>
                    <a:pt x="10478" y="2528"/>
                    <a:pt x="10181" y="2570"/>
                    <a:pt x="9874" y="2661"/>
                  </a:cubicBezTo>
                  <a:cubicBezTo>
                    <a:pt x="8107" y="3228"/>
                    <a:pt x="6372" y="4663"/>
                    <a:pt x="6105" y="6597"/>
                  </a:cubicBezTo>
                  <a:cubicBezTo>
                    <a:pt x="5805" y="8465"/>
                    <a:pt x="7473" y="10233"/>
                    <a:pt x="8640" y="11468"/>
                  </a:cubicBezTo>
                  <a:cubicBezTo>
                    <a:pt x="9508" y="12402"/>
                    <a:pt x="10508" y="13269"/>
                    <a:pt x="11509" y="14103"/>
                  </a:cubicBezTo>
                  <a:cubicBezTo>
                    <a:pt x="10475" y="13736"/>
                    <a:pt x="9441" y="13402"/>
                    <a:pt x="8440" y="13135"/>
                  </a:cubicBezTo>
                  <a:cubicBezTo>
                    <a:pt x="7318" y="12855"/>
                    <a:pt x="5853" y="12477"/>
                    <a:pt x="4490" y="12477"/>
                  </a:cubicBezTo>
                  <a:cubicBezTo>
                    <a:pt x="3097" y="12477"/>
                    <a:pt x="1810" y="12872"/>
                    <a:pt x="1102" y="14170"/>
                  </a:cubicBezTo>
                  <a:cubicBezTo>
                    <a:pt x="168" y="15804"/>
                    <a:pt x="1" y="18072"/>
                    <a:pt x="1135" y="19640"/>
                  </a:cubicBezTo>
                  <a:cubicBezTo>
                    <a:pt x="2269" y="21175"/>
                    <a:pt x="4637" y="21241"/>
                    <a:pt x="6372" y="21308"/>
                  </a:cubicBezTo>
                  <a:cubicBezTo>
                    <a:pt x="6741" y="21336"/>
                    <a:pt x="7110" y="21349"/>
                    <a:pt x="7478" y="21349"/>
                  </a:cubicBezTo>
                  <a:cubicBezTo>
                    <a:pt x="8410" y="21349"/>
                    <a:pt x="9343" y="21270"/>
                    <a:pt x="10275" y="21175"/>
                  </a:cubicBezTo>
                  <a:lnTo>
                    <a:pt x="10275" y="21175"/>
                  </a:lnTo>
                  <a:cubicBezTo>
                    <a:pt x="9274" y="21608"/>
                    <a:pt x="8307" y="22109"/>
                    <a:pt x="7373" y="22642"/>
                  </a:cubicBezTo>
                  <a:cubicBezTo>
                    <a:pt x="5371" y="23810"/>
                    <a:pt x="2102" y="25778"/>
                    <a:pt x="2936" y="28580"/>
                  </a:cubicBezTo>
                  <a:cubicBezTo>
                    <a:pt x="3437" y="30348"/>
                    <a:pt x="4871" y="32082"/>
                    <a:pt x="6806" y="32416"/>
                  </a:cubicBezTo>
                  <a:cubicBezTo>
                    <a:pt x="6973" y="32445"/>
                    <a:pt x="7140" y="32459"/>
                    <a:pt x="7305" y="32459"/>
                  </a:cubicBezTo>
                  <a:cubicBezTo>
                    <a:pt x="9009" y="32459"/>
                    <a:pt x="10553" y="30979"/>
                    <a:pt x="11709" y="29914"/>
                  </a:cubicBezTo>
                  <a:cubicBezTo>
                    <a:pt x="12676" y="29014"/>
                    <a:pt x="13544" y="28080"/>
                    <a:pt x="14378" y="27079"/>
                  </a:cubicBezTo>
                  <a:lnTo>
                    <a:pt x="14378" y="27079"/>
                  </a:lnTo>
                  <a:cubicBezTo>
                    <a:pt x="14011" y="28113"/>
                    <a:pt x="13677" y="29114"/>
                    <a:pt x="13377" y="30148"/>
                  </a:cubicBezTo>
                  <a:cubicBezTo>
                    <a:pt x="12777" y="32349"/>
                    <a:pt x="11809" y="36085"/>
                    <a:pt x="14344" y="37486"/>
                  </a:cubicBezTo>
                  <a:cubicBezTo>
                    <a:pt x="15201" y="37976"/>
                    <a:pt x="16222" y="38264"/>
                    <a:pt x="17231" y="38264"/>
                  </a:cubicBezTo>
                  <a:cubicBezTo>
                    <a:pt x="18147" y="38264"/>
                    <a:pt x="19053" y="38026"/>
                    <a:pt x="19815" y="37486"/>
                  </a:cubicBezTo>
                  <a:cubicBezTo>
                    <a:pt x="21349" y="36385"/>
                    <a:pt x="21449" y="33984"/>
                    <a:pt x="21516" y="32249"/>
                  </a:cubicBezTo>
                  <a:cubicBezTo>
                    <a:pt x="21549" y="30948"/>
                    <a:pt x="21516" y="29647"/>
                    <a:pt x="21383" y="28380"/>
                  </a:cubicBezTo>
                  <a:lnTo>
                    <a:pt x="21383" y="28380"/>
                  </a:lnTo>
                  <a:cubicBezTo>
                    <a:pt x="21850" y="29414"/>
                    <a:pt x="22350" y="30348"/>
                    <a:pt x="22850" y="31282"/>
                  </a:cubicBezTo>
                  <a:cubicBezTo>
                    <a:pt x="23896" y="33103"/>
                    <a:pt x="25502" y="35941"/>
                    <a:pt x="27862" y="35941"/>
                  </a:cubicBezTo>
                  <a:cubicBezTo>
                    <a:pt x="28138" y="35941"/>
                    <a:pt x="28424" y="35902"/>
                    <a:pt x="28721" y="35818"/>
                  </a:cubicBezTo>
                  <a:cubicBezTo>
                    <a:pt x="30523" y="35318"/>
                    <a:pt x="32290" y="33917"/>
                    <a:pt x="32624" y="31982"/>
                  </a:cubicBezTo>
                  <a:cubicBezTo>
                    <a:pt x="32958" y="30114"/>
                    <a:pt x="31323" y="28380"/>
                    <a:pt x="30156" y="27079"/>
                  </a:cubicBezTo>
                  <a:cubicBezTo>
                    <a:pt x="29288" y="26078"/>
                    <a:pt x="28321" y="25211"/>
                    <a:pt x="27320" y="24377"/>
                  </a:cubicBezTo>
                  <a:lnTo>
                    <a:pt x="27320" y="24377"/>
                  </a:lnTo>
                  <a:cubicBezTo>
                    <a:pt x="28354" y="24777"/>
                    <a:pt x="29355" y="25111"/>
                    <a:pt x="30389" y="25411"/>
                  </a:cubicBezTo>
                  <a:cubicBezTo>
                    <a:pt x="31512" y="25730"/>
                    <a:pt x="32998" y="26132"/>
                    <a:pt x="34385" y="26132"/>
                  </a:cubicBezTo>
                  <a:cubicBezTo>
                    <a:pt x="35756" y="26132"/>
                    <a:pt x="37031" y="25738"/>
                    <a:pt x="37761" y="24477"/>
                  </a:cubicBezTo>
                  <a:cubicBezTo>
                    <a:pt x="38662" y="22876"/>
                    <a:pt x="38929" y="20608"/>
                    <a:pt x="37794" y="18973"/>
                  </a:cubicBezTo>
                  <a:cubicBezTo>
                    <a:pt x="36694" y="17405"/>
                    <a:pt x="34292" y="17338"/>
                    <a:pt x="32557" y="17238"/>
                  </a:cubicBezTo>
                  <a:cubicBezTo>
                    <a:pt x="32057" y="17199"/>
                    <a:pt x="31552" y="17180"/>
                    <a:pt x="31044" y="17180"/>
                  </a:cubicBezTo>
                  <a:cubicBezTo>
                    <a:pt x="30263" y="17180"/>
                    <a:pt x="29476" y="17224"/>
                    <a:pt x="28688" y="17305"/>
                  </a:cubicBezTo>
                  <a:cubicBezTo>
                    <a:pt x="29722" y="16905"/>
                    <a:pt x="30689" y="16404"/>
                    <a:pt x="31623" y="15904"/>
                  </a:cubicBezTo>
                  <a:cubicBezTo>
                    <a:pt x="33658" y="14770"/>
                    <a:pt x="36960" y="12902"/>
                    <a:pt x="36193" y="10067"/>
                  </a:cubicBezTo>
                  <a:cubicBezTo>
                    <a:pt x="35693" y="8232"/>
                    <a:pt x="34292" y="6464"/>
                    <a:pt x="32357" y="6130"/>
                  </a:cubicBezTo>
                  <a:cubicBezTo>
                    <a:pt x="32186" y="6101"/>
                    <a:pt x="32017" y="6086"/>
                    <a:pt x="31848" y="6086"/>
                  </a:cubicBezTo>
                  <a:cubicBezTo>
                    <a:pt x="30142" y="6086"/>
                    <a:pt x="28571" y="7533"/>
                    <a:pt x="27387" y="8566"/>
                  </a:cubicBezTo>
                  <a:cubicBezTo>
                    <a:pt x="26153" y="9633"/>
                    <a:pt x="25052" y="10834"/>
                    <a:pt x="24018" y="12135"/>
                  </a:cubicBezTo>
                  <a:cubicBezTo>
                    <a:pt x="24552" y="10800"/>
                    <a:pt x="25019" y="9399"/>
                    <a:pt x="25352" y="8065"/>
                  </a:cubicBezTo>
                  <a:cubicBezTo>
                    <a:pt x="25886" y="5797"/>
                    <a:pt x="26820" y="2094"/>
                    <a:pt x="24218" y="727"/>
                  </a:cubicBezTo>
                  <a:cubicBezTo>
                    <a:pt x="23371" y="269"/>
                    <a:pt x="22377" y="1"/>
                    <a:pt x="2140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3872925" y="889400"/>
              <a:ext cx="337775" cy="248550"/>
            </a:xfrm>
            <a:custGeom>
              <a:avLst/>
              <a:gdLst/>
              <a:ahLst/>
              <a:cxnLst/>
              <a:rect l="l" t="t" r="r" b="b"/>
              <a:pathLst>
                <a:path w="13511" h="9942" fill="none" extrusionOk="0">
                  <a:moveTo>
                    <a:pt x="9107" y="1269"/>
                  </a:moveTo>
                  <a:cubicBezTo>
                    <a:pt x="5805" y="3837"/>
                    <a:pt x="2436" y="6506"/>
                    <a:pt x="1" y="9941"/>
                  </a:cubicBezTo>
                  <a:cubicBezTo>
                    <a:pt x="4237" y="6272"/>
                    <a:pt x="8774" y="2936"/>
                    <a:pt x="13511" y="1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3887125" y="1122925"/>
              <a:ext cx="375275" cy="60050"/>
            </a:xfrm>
            <a:custGeom>
              <a:avLst/>
              <a:gdLst/>
              <a:ahLst/>
              <a:cxnLst/>
              <a:rect l="l" t="t" r="r" b="b"/>
              <a:pathLst>
                <a:path w="15011" h="2402" fill="none" extrusionOk="0">
                  <a:moveTo>
                    <a:pt x="15011" y="667"/>
                  </a:moveTo>
                  <a:cubicBezTo>
                    <a:pt x="10007" y="167"/>
                    <a:pt x="5004" y="0"/>
                    <a:pt x="0" y="167"/>
                  </a:cubicBezTo>
                  <a:cubicBezTo>
                    <a:pt x="4503" y="1134"/>
                    <a:pt x="9107" y="1835"/>
                    <a:pt x="13710" y="2402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3886275" y="1151275"/>
              <a:ext cx="325250" cy="68400"/>
            </a:xfrm>
            <a:custGeom>
              <a:avLst/>
              <a:gdLst/>
              <a:ahLst/>
              <a:cxnLst/>
              <a:rect l="l" t="t" r="r" b="b"/>
              <a:pathLst>
                <a:path w="13010" h="2736" fill="none" extrusionOk="0">
                  <a:moveTo>
                    <a:pt x="1" y="0"/>
                  </a:moveTo>
                  <a:cubicBezTo>
                    <a:pt x="4204" y="1368"/>
                    <a:pt x="8573" y="2302"/>
                    <a:pt x="13010" y="2735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3867100" y="724300"/>
              <a:ext cx="75075" cy="439500"/>
            </a:xfrm>
            <a:custGeom>
              <a:avLst/>
              <a:gdLst/>
              <a:ahLst/>
              <a:cxnLst/>
              <a:rect l="l" t="t" r="r" b="b"/>
              <a:pathLst>
                <a:path w="3003" h="17580" fill="none" extrusionOk="0">
                  <a:moveTo>
                    <a:pt x="2869" y="0"/>
                  </a:moveTo>
                  <a:cubicBezTo>
                    <a:pt x="3003" y="5938"/>
                    <a:pt x="2135" y="11909"/>
                    <a:pt x="367" y="17580"/>
                  </a:cubicBezTo>
                  <a:cubicBezTo>
                    <a:pt x="0" y="13043"/>
                    <a:pt x="634" y="8506"/>
                    <a:pt x="1635" y="4036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3842925" y="737625"/>
              <a:ext cx="15850" cy="375300"/>
            </a:xfrm>
            <a:custGeom>
              <a:avLst/>
              <a:gdLst/>
              <a:ahLst/>
              <a:cxnLst/>
              <a:rect l="l" t="t" r="r" b="b"/>
              <a:pathLst>
                <a:path w="634" h="15012" fill="none" extrusionOk="0">
                  <a:moveTo>
                    <a:pt x="634" y="1"/>
                  </a:moveTo>
                  <a:cubicBezTo>
                    <a:pt x="0" y="4971"/>
                    <a:pt x="0" y="10041"/>
                    <a:pt x="634" y="15012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3616925" y="825200"/>
              <a:ext cx="220175" cy="272725"/>
            </a:xfrm>
            <a:custGeom>
              <a:avLst/>
              <a:gdLst/>
              <a:ahLst/>
              <a:cxnLst/>
              <a:rect l="l" t="t" r="r" b="b"/>
              <a:pathLst>
                <a:path w="8807" h="10909" fill="none" extrusionOk="0">
                  <a:moveTo>
                    <a:pt x="334" y="3169"/>
                  </a:moveTo>
                  <a:cubicBezTo>
                    <a:pt x="3103" y="5738"/>
                    <a:pt x="6038" y="8340"/>
                    <a:pt x="8807" y="10908"/>
                  </a:cubicBezTo>
                  <a:cubicBezTo>
                    <a:pt x="6505" y="6839"/>
                    <a:pt x="3503" y="3136"/>
                    <a:pt x="0" y="0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3729500" y="866900"/>
              <a:ext cx="120950" cy="234350"/>
            </a:xfrm>
            <a:custGeom>
              <a:avLst/>
              <a:gdLst/>
              <a:ahLst/>
              <a:cxnLst/>
              <a:rect l="l" t="t" r="r" b="b"/>
              <a:pathLst>
                <a:path w="4838" h="9374" fill="none" extrusionOk="0">
                  <a:moveTo>
                    <a:pt x="1" y="0"/>
                  </a:moveTo>
                  <a:cubicBezTo>
                    <a:pt x="2135" y="2836"/>
                    <a:pt x="3770" y="6038"/>
                    <a:pt x="4837" y="9374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3445125" y="1062875"/>
              <a:ext cx="397825" cy="76750"/>
            </a:xfrm>
            <a:custGeom>
              <a:avLst/>
              <a:gdLst/>
              <a:ahLst/>
              <a:cxnLst/>
              <a:rect l="l" t="t" r="r" b="b"/>
              <a:pathLst>
                <a:path w="15913" h="3070" fill="none" extrusionOk="0">
                  <a:moveTo>
                    <a:pt x="1" y="0"/>
                  </a:moveTo>
                  <a:cubicBezTo>
                    <a:pt x="1068" y="100"/>
                    <a:pt x="2169" y="200"/>
                    <a:pt x="3236" y="334"/>
                  </a:cubicBezTo>
                  <a:cubicBezTo>
                    <a:pt x="7506" y="767"/>
                    <a:pt x="11809" y="1235"/>
                    <a:pt x="15912" y="2435"/>
                  </a:cubicBezTo>
                  <a:cubicBezTo>
                    <a:pt x="11676" y="3069"/>
                    <a:pt x="7339" y="3069"/>
                    <a:pt x="3070" y="2402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3504350" y="1026175"/>
              <a:ext cx="315250" cy="61725"/>
            </a:xfrm>
            <a:custGeom>
              <a:avLst/>
              <a:gdLst/>
              <a:ahLst/>
              <a:cxnLst/>
              <a:rect l="l" t="t" r="r" b="b"/>
              <a:pathLst>
                <a:path w="12610" h="2469" fill="none" extrusionOk="0">
                  <a:moveTo>
                    <a:pt x="0" y="1"/>
                  </a:moveTo>
                  <a:cubicBezTo>
                    <a:pt x="2268" y="367"/>
                    <a:pt x="4470" y="734"/>
                    <a:pt x="6705" y="1068"/>
                  </a:cubicBezTo>
                  <a:cubicBezTo>
                    <a:pt x="8706" y="1402"/>
                    <a:pt x="10708" y="1735"/>
                    <a:pt x="12609" y="2469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3519350" y="1147100"/>
              <a:ext cx="286075" cy="256050"/>
            </a:xfrm>
            <a:custGeom>
              <a:avLst/>
              <a:gdLst/>
              <a:ahLst/>
              <a:cxnLst/>
              <a:rect l="l" t="t" r="r" b="b"/>
              <a:pathLst>
                <a:path w="11443" h="10242" fill="none" extrusionOk="0">
                  <a:moveTo>
                    <a:pt x="1" y="6939"/>
                  </a:moveTo>
                  <a:cubicBezTo>
                    <a:pt x="3069" y="3636"/>
                    <a:pt x="7106" y="1168"/>
                    <a:pt x="11442" y="0"/>
                  </a:cubicBezTo>
                  <a:cubicBezTo>
                    <a:pt x="7339" y="3103"/>
                    <a:pt x="3603" y="6338"/>
                    <a:pt x="334" y="10241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3595250" y="1136250"/>
              <a:ext cx="267700" cy="241025"/>
            </a:xfrm>
            <a:custGeom>
              <a:avLst/>
              <a:gdLst/>
              <a:ahLst/>
              <a:cxnLst/>
              <a:rect l="l" t="t" r="r" b="b"/>
              <a:pathLst>
                <a:path w="10708" h="9641" fill="none" extrusionOk="0">
                  <a:moveTo>
                    <a:pt x="0" y="9641"/>
                  </a:moveTo>
                  <a:cubicBezTo>
                    <a:pt x="3036" y="5905"/>
                    <a:pt x="6671" y="2636"/>
                    <a:pt x="10708" y="1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3794550" y="1159600"/>
              <a:ext cx="69250" cy="391150"/>
            </a:xfrm>
            <a:custGeom>
              <a:avLst/>
              <a:gdLst/>
              <a:ahLst/>
              <a:cxnLst/>
              <a:rect l="l" t="t" r="r" b="b"/>
              <a:pathLst>
                <a:path w="2770" h="15646" fill="none" extrusionOk="0">
                  <a:moveTo>
                    <a:pt x="0" y="15645"/>
                  </a:moveTo>
                  <a:cubicBezTo>
                    <a:pt x="934" y="10475"/>
                    <a:pt x="1668" y="5271"/>
                    <a:pt x="2102" y="1"/>
                  </a:cubicBezTo>
                  <a:cubicBezTo>
                    <a:pt x="2569" y="4504"/>
                    <a:pt x="2769" y="8874"/>
                    <a:pt x="2435" y="13377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3762850" y="1130425"/>
              <a:ext cx="65925" cy="287725"/>
            </a:xfrm>
            <a:custGeom>
              <a:avLst/>
              <a:gdLst/>
              <a:ahLst/>
              <a:cxnLst/>
              <a:rect l="l" t="t" r="r" b="b"/>
              <a:pathLst>
                <a:path w="2637" h="11509" fill="none" extrusionOk="0">
                  <a:moveTo>
                    <a:pt x="2636" y="0"/>
                  </a:moveTo>
                  <a:cubicBezTo>
                    <a:pt x="1135" y="3670"/>
                    <a:pt x="201" y="7539"/>
                    <a:pt x="1" y="11508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3874600" y="1172950"/>
              <a:ext cx="226025" cy="285225"/>
            </a:xfrm>
            <a:custGeom>
              <a:avLst/>
              <a:gdLst/>
              <a:ahLst/>
              <a:cxnLst/>
              <a:rect l="l" t="t" r="r" b="b"/>
              <a:pathLst>
                <a:path w="9041" h="11409" fill="none" extrusionOk="0">
                  <a:moveTo>
                    <a:pt x="1" y="0"/>
                  </a:moveTo>
                  <a:cubicBezTo>
                    <a:pt x="2636" y="4103"/>
                    <a:pt x="5671" y="7906"/>
                    <a:pt x="9040" y="11409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3878775" y="1203800"/>
              <a:ext cx="122600" cy="214350"/>
            </a:xfrm>
            <a:custGeom>
              <a:avLst/>
              <a:gdLst/>
              <a:ahLst/>
              <a:cxnLst/>
              <a:rect l="l" t="t" r="r" b="b"/>
              <a:pathLst>
                <a:path w="4904" h="8574" fill="none" extrusionOk="0">
                  <a:moveTo>
                    <a:pt x="0" y="1"/>
                  </a:moveTo>
                  <a:cubicBezTo>
                    <a:pt x="1401" y="3003"/>
                    <a:pt x="3036" y="5872"/>
                    <a:pt x="4904" y="8573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3901300" y="1180450"/>
              <a:ext cx="123425" cy="136800"/>
            </a:xfrm>
            <a:custGeom>
              <a:avLst/>
              <a:gdLst/>
              <a:ahLst/>
              <a:cxnLst/>
              <a:rect l="l" t="t" r="r" b="b"/>
              <a:pathLst>
                <a:path w="4937" h="5472" fill="none" extrusionOk="0">
                  <a:moveTo>
                    <a:pt x="0" y="1"/>
                  </a:moveTo>
                  <a:cubicBezTo>
                    <a:pt x="1334" y="2102"/>
                    <a:pt x="3002" y="3937"/>
                    <a:pt x="4937" y="5471"/>
                  </a:cubicBezTo>
                </a:path>
              </a:pathLst>
            </a:custGeom>
            <a:solidFill>
              <a:schemeClr val="accent3"/>
            </a:solidFill>
            <a:ln w="500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3717000" y="996150"/>
              <a:ext cx="265200" cy="264375"/>
            </a:xfrm>
            <a:custGeom>
              <a:avLst/>
              <a:gdLst/>
              <a:ahLst/>
              <a:cxnLst/>
              <a:rect l="l" t="t" r="r" b="b"/>
              <a:pathLst>
                <a:path w="10608" h="10575" extrusionOk="0">
                  <a:moveTo>
                    <a:pt x="5304" y="1"/>
                  </a:moveTo>
                  <a:cubicBezTo>
                    <a:pt x="2369" y="1"/>
                    <a:pt x="0" y="2369"/>
                    <a:pt x="0" y="5305"/>
                  </a:cubicBezTo>
                  <a:cubicBezTo>
                    <a:pt x="0" y="8207"/>
                    <a:pt x="2369" y="10575"/>
                    <a:pt x="5304" y="10575"/>
                  </a:cubicBezTo>
                  <a:cubicBezTo>
                    <a:pt x="8206" y="10575"/>
                    <a:pt x="10608" y="8207"/>
                    <a:pt x="10608" y="5305"/>
                  </a:cubicBezTo>
                  <a:cubicBezTo>
                    <a:pt x="10608" y="2369"/>
                    <a:pt x="8206" y="1"/>
                    <a:pt x="53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3732825" y="1022025"/>
              <a:ext cx="233525" cy="212650"/>
            </a:xfrm>
            <a:custGeom>
              <a:avLst/>
              <a:gdLst/>
              <a:ahLst/>
              <a:cxnLst/>
              <a:rect l="l" t="t" r="r" b="b"/>
              <a:pathLst>
                <a:path w="9341" h="8506" extrusionOk="0">
                  <a:moveTo>
                    <a:pt x="4684" y="0"/>
                  </a:moveTo>
                  <a:cubicBezTo>
                    <a:pt x="2725" y="0"/>
                    <a:pt x="963" y="1343"/>
                    <a:pt x="501" y="3336"/>
                  </a:cubicBezTo>
                  <a:cubicBezTo>
                    <a:pt x="1" y="5604"/>
                    <a:pt x="1469" y="7905"/>
                    <a:pt x="3737" y="8406"/>
                  </a:cubicBezTo>
                  <a:cubicBezTo>
                    <a:pt x="4046" y="8473"/>
                    <a:pt x="4355" y="8505"/>
                    <a:pt x="4658" y="8505"/>
                  </a:cubicBezTo>
                  <a:cubicBezTo>
                    <a:pt x="6616" y="8505"/>
                    <a:pt x="8374" y="7163"/>
                    <a:pt x="8807" y="5170"/>
                  </a:cubicBezTo>
                  <a:cubicBezTo>
                    <a:pt x="9341" y="2869"/>
                    <a:pt x="7873" y="600"/>
                    <a:pt x="5605" y="100"/>
                  </a:cubicBezTo>
                  <a:cubicBezTo>
                    <a:pt x="5296" y="33"/>
                    <a:pt x="4987" y="0"/>
                    <a:pt x="46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3569375" y="2192850"/>
              <a:ext cx="298575" cy="294425"/>
            </a:xfrm>
            <a:custGeom>
              <a:avLst/>
              <a:gdLst/>
              <a:ahLst/>
              <a:cxnLst/>
              <a:rect l="l" t="t" r="r" b="b"/>
              <a:pathLst>
                <a:path w="11943" h="11777" extrusionOk="0">
                  <a:moveTo>
                    <a:pt x="268" y="0"/>
                  </a:moveTo>
                  <a:lnTo>
                    <a:pt x="268" y="0"/>
                  </a:lnTo>
                  <a:cubicBezTo>
                    <a:pt x="1" y="3036"/>
                    <a:pt x="2569" y="7372"/>
                    <a:pt x="4671" y="9641"/>
                  </a:cubicBezTo>
                  <a:cubicBezTo>
                    <a:pt x="6356" y="11462"/>
                    <a:pt x="7643" y="11777"/>
                    <a:pt x="9705" y="11777"/>
                  </a:cubicBezTo>
                  <a:cubicBezTo>
                    <a:pt x="10173" y="11777"/>
                    <a:pt x="10681" y="11761"/>
                    <a:pt x="11242" y="11742"/>
                  </a:cubicBezTo>
                  <a:cubicBezTo>
                    <a:pt x="11609" y="8807"/>
                    <a:pt x="11943" y="7139"/>
                    <a:pt x="9841" y="5071"/>
                  </a:cubicBezTo>
                  <a:cubicBezTo>
                    <a:pt x="7706" y="3036"/>
                    <a:pt x="3203" y="534"/>
                    <a:pt x="2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3629425" y="2257050"/>
              <a:ext cx="221025" cy="228525"/>
            </a:xfrm>
            <a:custGeom>
              <a:avLst/>
              <a:gdLst/>
              <a:ahLst/>
              <a:cxnLst/>
              <a:rect l="l" t="t" r="r" b="b"/>
              <a:pathLst>
                <a:path w="8841" h="9141" fill="none" extrusionOk="0">
                  <a:moveTo>
                    <a:pt x="1" y="1"/>
                  </a:moveTo>
                  <a:cubicBezTo>
                    <a:pt x="434" y="468"/>
                    <a:pt x="8840" y="9141"/>
                    <a:pt x="8840" y="9141"/>
                  </a:cubicBezTo>
                </a:path>
              </a:pathLst>
            </a:custGeom>
            <a:noFill/>
            <a:ln w="5000" cap="rnd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3845425" y="2202025"/>
              <a:ext cx="303575" cy="285650"/>
            </a:xfrm>
            <a:custGeom>
              <a:avLst/>
              <a:gdLst/>
              <a:ahLst/>
              <a:cxnLst/>
              <a:rect l="l" t="t" r="r" b="b"/>
              <a:pathLst>
                <a:path w="12143" h="11426" extrusionOk="0">
                  <a:moveTo>
                    <a:pt x="11909" y="0"/>
                  </a:moveTo>
                  <a:lnTo>
                    <a:pt x="11909" y="0"/>
                  </a:lnTo>
                  <a:cubicBezTo>
                    <a:pt x="9007" y="467"/>
                    <a:pt x="4403" y="2802"/>
                    <a:pt x="2202" y="4770"/>
                  </a:cubicBezTo>
                  <a:cubicBezTo>
                    <a:pt x="0" y="6705"/>
                    <a:pt x="334" y="8440"/>
                    <a:pt x="567" y="11342"/>
                  </a:cubicBezTo>
                  <a:cubicBezTo>
                    <a:pt x="1356" y="11385"/>
                    <a:pt x="2036" y="11425"/>
                    <a:pt x="2648" y="11425"/>
                  </a:cubicBezTo>
                  <a:cubicBezTo>
                    <a:pt x="4419" y="11425"/>
                    <a:pt x="5619" y="11085"/>
                    <a:pt x="7205" y="9474"/>
                  </a:cubicBezTo>
                  <a:cubicBezTo>
                    <a:pt x="9374" y="7305"/>
                    <a:pt x="12142" y="3036"/>
                    <a:pt x="119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3859600" y="2264575"/>
              <a:ext cx="228525" cy="221000"/>
            </a:xfrm>
            <a:custGeom>
              <a:avLst/>
              <a:gdLst/>
              <a:ahLst/>
              <a:cxnLst/>
              <a:rect l="l" t="t" r="r" b="b"/>
              <a:pathLst>
                <a:path w="9141" h="8840" fill="none" extrusionOk="0">
                  <a:moveTo>
                    <a:pt x="9140" y="0"/>
                  </a:moveTo>
                  <a:cubicBezTo>
                    <a:pt x="8673" y="467"/>
                    <a:pt x="0" y="8840"/>
                    <a:pt x="0" y="8840"/>
                  </a:cubicBezTo>
                </a:path>
              </a:pathLst>
            </a:custGeom>
            <a:noFill/>
            <a:ln w="5000" cap="rnd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3" name="Google Shape;133;p2"/>
          <p:cNvSpPr/>
          <p:nvPr/>
        </p:nvSpPr>
        <p:spPr>
          <a:xfrm rot="2159595">
            <a:off x="500893" y="5423137"/>
            <a:ext cx="844015" cy="2019735"/>
          </a:xfrm>
          <a:custGeom>
            <a:avLst/>
            <a:gdLst/>
            <a:ahLst/>
            <a:cxnLst/>
            <a:rect l="l" t="t" r="r" b="b"/>
            <a:pathLst>
              <a:path w="25320" h="60591" extrusionOk="0">
                <a:moveTo>
                  <a:pt x="25319" y="1"/>
                </a:moveTo>
                <a:lnTo>
                  <a:pt x="25319" y="1"/>
                </a:lnTo>
                <a:cubicBezTo>
                  <a:pt x="8707" y="18881"/>
                  <a:pt x="268" y="28755"/>
                  <a:pt x="1" y="59744"/>
                </a:cubicBezTo>
                <a:cubicBezTo>
                  <a:pt x="1" y="60315"/>
                  <a:pt x="200" y="60591"/>
                  <a:pt x="443" y="60591"/>
                </a:cubicBezTo>
                <a:cubicBezTo>
                  <a:pt x="697" y="60591"/>
                  <a:pt x="998" y="60290"/>
                  <a:pt x="1168" y="59710"/>
                </a:cubicBezTo>
                <a:cubicBezTo>
                  <a:pt x="6973" y="36761"/>
                  <a:pt x="14311" y="18214"/>
                  <a:pt x="2531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2"/>
          <p:cNvSpPr/>
          <p:nvPr/>
        </p:nvSpPr>
        <p:spPr>
          <a:xfrm rot="2159595">
            <a:off x="328046" y="5318445"/>
            <a:ext cx="480375" cy="1883132"/>
          </a:xfrm>
          <a:custGeom>
            <a:avLst/>
            <a:gdLst/>
            <a:ahLst/>
            <a:cxnLst/>
            <a:rect l="l" t="t" r="r" b="b"/>
            <a:pathLst>
              <a:path w="14411" h="56493" extrusionOk="0">
                <a:moveTo>
                  <a:pt x="14411" y="1"/>
                </a:moveTo>
                <a:cubicBezTo>
                  <a:pt x="4837" y="19281"/>
                  <a:pt x="1" y="29288"/>
                  <a:pt x="6305" y="55841"/>
                </a:cubicBezTo>
                <a:cubicBezTo>
                  <a:pt x="6409" y="56285"/>
                  <a:pt x="6598" y="56493"/>
                  <a:pt x="6776" y="56493"/>
                </a:cubicBezTo>
                <a:cubicBezTo>
                  <a:pt x="6999" y="56493"/>
                  <a:pt x="7206" y="56167"/>
                  <a:pt x="7206" y="55574"/>
                </a:cubicBezTo>
                <a:cubicBezTo>
                  <a:pt x="7139" y="34892"/>
                  <a:pt x="9207" y="17647"/>
                  <a:pt x="1441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2"/>
          <p:cNvSpPr/>
          <p:nvPr/>
        </p:nvSpPr>
        <p:spPr>
          <a:xfrm rot="2159595">
            <a:off x="-170401" y="5034910"/>
            <a:ext cx="822615" cy="1867732"/>
          </a:xfrm>
          <a:custGeom>
            <a:avLst/>
            <a:gdLst/>
            <a:ahLst/>
            <a:cxnLst/>
            <a:rect l="l" t="t" r="r" b="b"/>
            <a:pathLst>
              <a:path w="24678" h="56031" extrusionOk="0">
                <a:moveTo>
                  <a:pt x="1" y="0"/>
                </a:moveTo>
                <a:lnTo>
                  <a:pt x="1" y="0"/>
                </a:lnTo>
                <a:cubicBezTo>
                  <a:pt x="5504" y="7139"/>
                  <a:pt x="10208" y="17380"/>
                  <a:pt x="14277" y="27987"/>
                </a:cubicBezTo>
                <a:cubicBezTo>
                  <a:pt x="17780" y="37027"/>
                  <a:pt x="20749" y="46133"/>
                  <a:pt x="23617" y="55540"/>
                </a:cubicBezTo>
                <a:cubicBezTo>
                  <a:pt x="23726" y="55879"/>
                  <a:pt x="23928" y="56031"/>
                  <a:pt x="24123" y="56031"/>
                </a:cubicBezTo>
                <a:cubicBezTo>
                  <a:pt x="24408" y="56031"/>
                  <a:pt x="24677" y="55708"/>
                  <a:pt x="24618" y="55173"/>
                </a:cubicBezTo>
                <a:cubicBezTo>
                  <a:pt x="24118" y="49803"/>
                  <a:pt x="23517" y="44332"/>
                  <a:pt x="22450" y="38828"/>
                </a:cubicBezTo>
                <a:cubicBezTo>
                  <a:pt x="21082" y="31523"/>
                  <a:pt x="18847" y="23984"/>
                  <a:pt x="15678" y="18314"/>
                </a:cubicBezTo>
                <a:cubicBezTo>
                  <a:pt x="13910" y="15178"/>
                  <a:pt x="12009" y="12676"/>
                  <a:pt x="10041" y="10375"/>
                </a:cubicBezTo>
                <a:cubicBezTo>
                  <a:pt x="6739" y="6505"/>
                  <a:pt x="3370" y="3003"/>
                  <a:pt x="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2"/>
          <p:cNvSpPr/>
          <p:nvPr/>
        </p:nvSpPr>
        <p:spPr>
          <a:xfrm rot="2159595">
            <a:off x="126417" y="5793984"/>
            <a:ext cx="361407" cy="1300989"/>
          </a:xfrm>
          <a:custGeom>
            <a:avLst/>
            <a:gdLst/>
            <a:ahLst/>
            <a:cxnLst/>
            <a:rect l="l" t="t" r="r" b="b"/>
            <a:pathLst>
              <a:path w="10842" h="39029" fill="none" extrusionOk="0">
                <a:moveTo>
                  <a:pt x="1" y="1"/>
                </a:moveTo>
                <a:cubicBezTo>
                  <a:pt x="6939" y="10341"/>
                  <a:pt x="10842" y="21016"/>
                  <a:pt x="7539" y="39029"/>
                </a:cubicBezTo>
              </a:path>
            </a:pathLst>
          </a:custGeom>
          <a:solidFill>
            <a:schemeClr val="lt2"/>
          </a:solidFill>
          <a:ln w="5000" cap="flat" cmpd="sng">
            <a:solidFill>
              <a:schemeClr val="lt2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2"/>
          <p:cNvSpPr/>
          <p:nvPr/>
        </p:nvSpPr>
        <p:spPr>
          <a:xfrm rot="2159595">
            <a:off x="294603" y="5024110"/>
            <a:ext cx="335839" cy="2089369"/>
          </a:xfrm>
          <a:custGeom>
            <a:avLst/>
            <a:gdLst/>
            <a:ahLst/>
            <a:cxnLst/>
            <a:rect l="l" t="t" r="r" b="b"/>
            <a:pathLst>
              <a:path w="10075" h="62680" fill="none" extrusionOk="0">
                <a:moveTo>
                  <a:pt x="9841" y="1"/>
                </a:moveTo>
                <a:cubicBezTo>
                  <a:pt x="0" y="18114"/>
                  <a:pt x="0" y="41030"/>
                  <a:pt x="10074" y="62679"/>
                </a:cubicBezTo>
              </a:path>
            </a:pathLst>
          </a:custGeom>
          <a:solidFill>
            <a:schemeClr val="lt2"/>
          </a:solidFill>
          <a:ln w="5000" cap="flat" cmpd="sng">
            <a:solidFill>
              <a:schemeClr val="lt2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2"/>
          <p:cNvSpPr/>
          <p:nvPr/>
        </p:nvSpPr>
        <p:spPr>
          <a:xfrm rot="2159595">
            <a:off x="325071" y="5912237"/>
            <a:ext cx="952583" cy="1531993"/>
          </a:xfrm>
          <a:custGeom>
            <a:avLst/>
            <a:gdLst/>
            <a:ahLst/>
            <a:cxnLst/>
            <a:rect l="l" t="t" r="r" b="b"/>
            <a:pathLst>
              <a:path w="28577" h="45959" extrusionOk="0">
                <a:moveTo>
                  <a:pt x="28576" y="1"/>
                </a:moveTo>
                <a:cubicBezTo>
                  <a:pt x="25040" y="1969"/>
                  <a:pt x="21471" y="4404"/>
                  <a:pt x="17935" y="7239"/>
                </a:cubicBezTo>
                <a:cubicBezTo>
                  <a:pt x="15867" y="8907"/>
                  <a:pt x="13766" y="10742"/>
                  <a:pt x="11798" y="13177"/>
                </a:cubicBezTo>
                <a:cubicBezTo>
                  <a:pt x="8262" y="17647"/>
                  <a:pt x="5460" y="24018"/>
                  <a:pt x="3558" y="30356"/>
                </a:cubicBezTo>
                <a:cubicBezTo>
                  <a:pt x="2091" y="35193"/>
                  <a:pt x="1057" y="40096"/>
                  <a:pt x="123" y="44933"/>
                </a:cubicBezTo>
                <a:cubicBezTo>
                  <a:pt x="0" y="45564"/>
                  <a:pt x="238" y="45959"/>
                  <a:pt x="533" y="45959"/>
                </a:cubicBezTo>
                <a:cubicBezTo>
                  <a:pt x="722" y="45959"/>
                  <a:pt x="934" y="45798"/>
                  <a:pt x="1090" y="45433"/>
                </a:cubicBezTo>
                <a:cubicBezTo>
                  <a:pt x="4626" y="37428"/>
                  <a:pt x="8262" y="29789"/>
                  <a:pt x="12398" y="22317"/>
                </a:cubicBezTo>
                <a:cubicBezTo>
                  <a:pt x="17235" y="13577"/>
                  <a:pt x="22639" y="5305"/>
                  <a:pt x="28576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2"/>
          <p:cNvSpPr/>
          <p:nvPr/>
        </p:nvSpPr>
        <p:spPr>
          <a:xfrm rot="2159595">
            <a:off x="-388040" y="5926544"/>
            <a:ext cx="744613" cy="987584"/>
          </a:xfrm>
          <a:custGeom>
            <a:avLst/>
            <a:gdLst/>
            <a:ahLst/>
            <a:cxnLst/>
            <a:rect l="l" t="t" r="r" b="b"/>
            <a:pathLst>
              <a:path w="22338" h="29627" extrusionOk="0">
                <a:moveTo>
                  <a:pt x="1" y="1"/>
                </a:moveTo>
                <a:lnTo>
                  <a:pt x="1" y="1"/>
                </a:lnTo>
                <a:cubicBezTo>
                  <a:pt x="9474" y="7373"/>
                  <a:pt x="15945" y="16546"/>
                  <a:pt x="21316" y="29222"/>
                </a:cubicBezTo>
                <a:cubicBezTo>
                  <a:pt x="21431" y="29502"/>
                  <a:pt x="21609" y="29627"/>
                  <a:pt x="21784" y="29627"/>
                </a:cubicBezTo>
                <a:cubicBezTo>
                  <a:pt x="22065" y="29627"/>
                  <a:pt x="22337" y="29303"/>
                  <a:pt x="22317" y="28788"/>
                </a:cubicBezTo>
                <a:cubicBezTo>
                  <a:pt x="21182" y="8440"/>
                  <a:pt x="14011" y="5471"/>
                  <a:pt x="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2"/>
          <p:cNvSpPr/>
          <p:nvPr/>
        </p:nvSpPr>
        <p:spPr>
          <a:xfrm rot="2159595">
            <a:off x="152375" y="6499616"/>
            <a:ext cx="889981" cy="858915"/>
          </a:xfrm>
          <a:custGeom>
            <a:avLst/>
            <a:gdLst/>
            <a:ahLst/>
            <a:cxnLst/>
            <a:rect l="l" t="t" r="r" b="b"/>
            <a:pathLst>
              <a:path w="26699" h="25767" extrusionOk="0">
                <a:moveTo>
                  <a:pt x="26698" y="1"/>
                </a:moveTo>
                <a:lnTo>
                  <a:pt x="26698" y="1"/>
                </a:lnTo>
                <a:cubicBezTo>
                  <a:pt x="11988" y="3170"/>
                  <a:pt x="4449" y="4971"/>
                  <a:pt x="113" y="24852"/>
                </a:cubicBezTo>
                <a:cubicBezTo>
                  <a:pt x="0" y="25393"/>
                  <a:pt x="268" y="25766"/>
                  <a:pt x="577" y="25766"/>
                </a:cubicBezTo>
                <a:cubicBezTo>
                  <a:pt x="726" y="25766"/>
                  <a:pt x="884" y="25680"/>
                  <a:pt x="1013" y="25486"/>
                </a:cubicBezTo>
                <a:cubicBezTo>
                  <a:pt x="8352" y="13811"/>
                  <a:pt x="16191" y="5805"/>
                  <a:pt x="2669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2"/>
          <p:cNvSpPr/>
          <p:nvPr/>
        </p:nvSpPr>
        <p:spPr>
          <a:xfrm rot="2159595">
            <a:off x="1153947" y="4915180"/>
            <a:ext cx="686079" cy="694312"/>
          </a:xfrm>
          <a:custGeom>
            <a:avLst/>
            <a:gdLst/>
            <a:ahLst/>
            <a:cxnLst/>
            <a:rect l="l" t="t" r="r" b="b"/>
            <a:pathLst>
              <a:path w="20582" h="20829" extrusionOk="0">
                <a:moveTo>
                  <a:pt x="5326" y="1"/>
                </a:moveTo>
                <a:cubicBezTo>
                  <a:pt x="5148" y="1"/>
                  <a:pt x="4980" y="40"/>
                  <a:pt x="4837" y="143"/>
                </a:cubicBezTo>
                <a:cubicBezTo>
                  <a:pt x="4237" y="510"/>
                  <a:pt x="4170" y="1344"/>
                  <a:pt x="4170" y="2077"/>
                </a:cubicBezTo>
                <a:cubicBezTo>
                  <a:pt x="4137" y="2344"/>
                  <a:pt x="4137" y="2544"/>
                  <a:pt x="4137" y="2711"/>
                </a:cubicBezTo>
                <a:lnTo>
                  <a:pt x="4137" y="2878"/>
                </a:lnTo>
                <a:cubicBezTo>
                  <a:pt x="4070" y="3078"/>
                  <a:pt x="4070" y="3245"/>
                  <a:pt x="4037" y="3478"/>
                </a:cubicBezTo>
                <a:cubicBezTo>
                  <a:pt x="4037" y="3645"/>
                  <a:pt x="4037" y="3745"/>
                  <a:pt x="4003" y="3879"/>
                </a:cubicBezTo>
                <a:cubicBezTo>
                  <a:pt x="3870" y="4713"/>
                  <a:pt x="3703" y="5513"/>
                  <a:pt x="3470" y="6314"/>
                </a:cubicBezTo>
                <a:cubicBezTo>
                  <a:pt x="3270" y="6881"/>
                  <a:pt x="3036" y="7415"/>
                  <a:pt x="2836" y="8015"/>
                </a:cubicBezTo>
                <a:cubicBezTo>
                  <a:pt x="2702" y="8382"/>
                  <a:pt x="2536" y="8749"/>
                  <a:pt x="2369" y="9149"/>
                </a:cubicBezTo>
                <a:cubicBezTo>
                  <a:pt x="2135" y="9683"/>
                  <a:pt x="1869" y="10250"/>
                  <a:pt x="1635" y="10817"/>
                </a:cubicBezTo>
                <a:cubicBezTo>
                  <a:pt x="834" y="12585"/>
                  <a:pt x="1" y="14520"/>
                  <a:pt x="601" y="16521"/>
                </a:cubicBezTo>
                <a:lnTo>
                  <a:pt x="701" y="16888"/>
                </a:lnTo>
                <a:cubicBezTo>
                  <a:pt x="801" y="17021"/>
                  <a:pt x="834" y="17088"/>
                  <a:pt x="868" y="17222"/>
                </a:cubicBezTo>
                <a:cubicBezTo>
                  <a:pt x="968" y="17322"/>
                  <a:pt x="1001" y="17422"/>
                  <a:pt x="1035" y="17522"/>
                </a:cubicBezTo>
                <a:cubicBezTo>
                  <a:pt x="1035" y="17555"/>
                  <a:pt x="1101" y="17555"/>
                  <a:pt x="1101" y="17588"/>
                </a:cubicBezTo>
                <a:cubicBezTo>
                  <a:pt x="1135" y="17689"/>
                  <a:pt x="1168" y="17822"/>
                  <a:pt x="1268" y="17889"/>
                </a:cubicBezTo>
                <a:cubicBezTo>
                  <a:pt x="1301" y="17989"/>
                  <a:pt x="1368" y="18055"/>
                  <a:pt x="1435" y="18156"/>
                </a:cubicBezTo>
                <a:cubicBezTo>
                  <a:pt x="1502" y="18222"/>
                  <a:pt x="1535" y="18322"/>
                  <a:pt x="1635" y="18389"/>
                </a:cubicBezTo>
                <a:lnTo>
                  <a:pt x="1668" y="18422"/>
                </a:lnTo>
                <a:cubicBezTo>
                  <a:pt x="1802" y="18556"/>
                  <a:pt x="1935" y="18723"/>
                  <a:pt x="2102" y="18856"/>
                </a:cubicBezTo>
                <a:cubicBezTo>
                  <a:pt x="2269" y="19023"/>
                  <a:pt x="2369" y="19156"/>
                  <a:pt x="2536" y="19256"/>
                </a:cubicBezTo>
                <a:lnTo>
                  <a:pt x="2936" y="19523"/>
                </a:lnTo>
                <a:cubicBezTo>
                  <a:pt x="3169" y="19690"/>
                  <a:pt x="3470" y="19857"/>
                  <a:pt x="3770" y="20024"/>
                </a:cubicBezTo>
                <a:cubicBezTo>
                  <a:pt x="3837" y="20057"/>
                  <a:pt x="3970" y="20090"/>
                  <a:pt x="4037" y="20157"/>
                </a:cubicBezTo>
                <a:lnTo>
                  <a:pt x="4103" y="20157"/>
                </a:lnTo>
                <a:cubicBezTo>
                  <a:pt x="4170" y="20190"/>
                  <a:pt x="4304" y="20224"/>
                  <a:pt x="4370" y="20257"/>
                </a:cubicBezTo>
                <a:cubicBezTo>
                  <a:pt x="4470" y="20324"/>
                  <a:pt x="4604" y="20357"/>
                  <a:pt x="4671" y="20390"/>
                </a:cubicBezTo>
                <a:cubicBezTo>
                  <a:pt x="4771" y="20457"/>
                  <a:pt x="4871" y="20491"/>
                  <a:pt x="4971" y="20524"/>
                </a:cubicBezTo>
                <a:cubicBezTo>
                  <a:pt x="5171" y="20557"/>
                  <a:pt x="5438" y="20657"/>
                  <a:pt x="5638" y="20691"/>
                </a:cubicBezTo>
                <a:cubicBezTo>
                  <a:pt x="5705" y="20691"/>
                  <a:pt x="5805" y="20724"/>
                  <a:pt x="5871" y="20724"/>
                </a:cubicBezTo>
                <a:cubicBezTo>
                  <a:pt x="6227" y="20791"/>
                  <a:pt x="6591" y="20828"/>
                  <a:pt x="6951" y="20828"/>
                </a:cubicBezTo>
                <a:cubicBezTo>
                  <a:pt x="7841" y="20828"/>
                  <a:pt x="8709" y="20603"/>
                  <a:pt x="9374" y="20057"/>
                </a:cubicBezTo>
                <a:cubicBezTo>
                  <a:pt x="9808" y="19723"/>
                  <a:pt x="10174" y="19356"/>
                  <a:pt x="10508" y="18956"/>
                </a:cubicBezTo>
                <a:cubicBezTo>
                  <a:pt x="10541" y="18856"/>
                  <a:pt x="10608" y="18823"/>
                  <a:pt x="10641" y="18789"/>
                </a:cubicBezTo>
                <a:cubicBezTo>
                  <a:pt x="11642" y="17488"/>
                  <a:pt x="12376" y="15987"/>
                  <a:pt x="13544" y="14820"/>
                </a:cubicBezTo>
                <a:cubicBezTo>
                  <a:pt x="15311" y="13119"/>
                  <a:pt x="17480" y="11884"/>
                  <a:pt x="19615" y="10784"/>
                </a:cubicBezTo>
                <a:cubicBezTo>
                  <a:pt x="19615" y="10717"/>
                  <a:pt x="19648" y="10717"/>
                  <a:pt x="19648" y="10717"/>
                </a:cubicBezTo>
                <a:cubicBezTo>
                  <a:pt x="20015" y="10550"/>
                  <a:pt x="20448" y="10317"/>
                  <a:pt x="20515" y="9883"/>
                </a:cubicBezTo>
                <a:cubicBezTo>
                  <a:pt x="20582" y="9649"/>
                  <a:pt x="20482" y="9349"/>
                  <a:pt x="20382" y="9149"/>
                </a:cubicBezTo>
                <a:cubicBezTo>
                  <a:pt x="20215" y="8982"/>
                  <a:pt x="19981" y="8816"/>
                  <a:pt x="19715" y="8715"/>
                </a:cubicBezTo>
                <a:cubicBezTo>
                  <a:pt x="19000" y="8442"/>
                  <a:pt x="18232" y="8301"/>
                  <a:pt x="17445" y="8301"/>
                </a:cubicBezTo>
                <a:cubicBezTo>
                  <a:pt x="16983" y="8301"/>
                  <a:pt x="16514" y="8350"/>
                  <a:pt x="16045" y="8449"/>
                </a:cubicBezTo>
                <a:cubicBezTo>
                  <a:pt x="16179" y="8182"/>
                  <a:pt x="16346" y="7882"/>
                  <a:pt x="16412" y="7648"/>
                </a:cubicBezTo>
                <a:cubicBezTo>
                  <a:pt x="16512" y="7448"/>
                  <a:pt x="16579" y="7214"/>
                  <a:pt x="16646" y="7014"/>
                </a:cubicBezTo>
                <a:cubicBezTo>
                  <a:pt x="16746" y="6614"/>
                  <a:pt x="16712" y="6147"/>
                  <a:pt x="16579" y="5780"/>
                </a:cubicBezTo>
                <a:cubicBezTo>
                  <a:pt x="16512" y="5513"/>
                  <a:pt x="16346" y="5313"/>
                  <a:pt x="16145" y="5146"/>
                </a:cubicBezTo>
                <a:cubicBezTo>
                  <a:pt x="15879" y="4933"/>
                  <a:pt x="15505" y="4869"/>
                  <a:pt x="15110" y="4869"/>
                </a:cubicBezTo>
                <a:cubicBezTo>
                  <a:pt x="15011" y="4869"/>
                  <a:pt x="14911" y="4873"/>
                  <a:pt x="14811" y="4879"/>
                </a:cubicBezTo>
                <a:cubicBezTo>
                  <a:pt x="14511" y="4946"/>
                  <a:pt x="14211" y="4979"/>
                  <a:pt x="13910" y="5113"/>
                </a:cubicBezTo>
                <a:cubicBezTo>
                  <a:pt x="13143" y="5380"/>
                  <a:pt x="12409" y="5880"/>
                  <a:pt x="11742" y="6447"/>
                </a:cubicBezTo>
                <a:cubicBezTo>
                  <a:pt x="11942" y="6047"/>
                  <a:pt x="12042" y="5647"/>
                  <a:pt x="12143" y="5213"/>
                </a:cubicBezTo>
                <a:cubicBezTo>
                  <a:pt x="12209" y="4813"/>
                  <a:pt x="12243" y="4412"/>
                  <a:pt x="12243" y="4045"/>
                </a:cubicBezTo>
                <a:cubicBezTo>
                  <a:pt x="12243" y="3278"/>
                  <a:pt x="11942" y="2511"/>
                  <a:pt x="11342" y="2177"/>
                </a:cubicBezTo>
                <a:cubicBezTo>
                  <a:pt x="11158" y="2067"/>
                  <a:pt x="10934" y="2018"/>
                  <a:pt x="10703" y="2018"/>
                </a:cubicBezTo>
                <a:cubicBezTo>
                  <a:pt x="10514" y="2018"/>
                  <a:pt x="10321" y="2051"/>
                  <a:pt x="10141" y="2111"/>
                </a:cubicBezTo>
                <a:cubicBezTo>
                  <a:pt x="9841" y="2177"/>
                  <a:pt x="9541" y="2311"/>
                  <a:pt x="9307" y="2478"/>
                </a:cubicBezTo>
                <a:cubicBezTo>
                  <a:pt x="8874" y="2745"/>
                  <a:pt x="8507" y="3111"/>
                  <a:pt x="8140" y="3512"/>
                </a:cubicBezTo>
                <a:cubicBezTo>
                  <a:pt x="8073" y="3378"/>
                  <a:pt x="8073" y="3312"/>
                  <a:pt x="8040" y="3178"/>
                </a:cubicBezTo>
                <a:cubicBezTo>
                  <a:pt x="7739" y="2144"/>
                  <a:pt x="7206" y="1177"/>
                  <a:pt x="6372" y="476"/>
                </a:cubicBezTo>
                <a:cubicBezTo>
                  <a:pt x="6172" y="309"/>
                  <a:pt x="5905" y="143"/>
                  <a:pt x="5671" y="43"/>
                </a:cubicBezTo>
                <a:cubicBezTo>
                  <a:pt x="5555" y="17"/>
                  <a:pt x="5439" y="1"/>
                  <a:pt x="532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2"/>
          <p:cNvSpPr/>
          <p:nvPr/>
        </p:nvSpPr>
        <p:spPr>
          <a:xfrm rot="2159595">
            <a:off x="1338336" y="5020704"/>
            <a:ext cx="542643" cy="519309"/>
          </a:xfrm>
          <a:custGeom>
            <a:avLst/>
            <a:gdLst/>
            <a:ahLst/>
            <a:cxnLst/>
            <a:rect l="l" t="t" r="r" b="b"/>
            <a:pathLst>
              <a:path w="16279" h="15579" fill="none" extrusionOk="0">
                <a:moveTo>
                  <a:pt x="0" y="15578"/>
                </a:moveTo>
                <a:cubicBezTo>
                  <a:pt x="2836" y="9040"/>
                  <a:pt x="9807" y="2102"/>
                  <a:pt x="16279" y="1"/>
                </a:cubicBezTo>
              </a:path>
            </a:pathLst>
          </a:custGeom>
          <a:solidFill>
            <a:schemeClr val="lt2"/>
          </a:solidFill>
          <a:ln w="5000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2"/>
          <p:cNvSpPr/>
          <p:nvPr/>
        </p:nvSpPr>
        <p:spPr>
          <a:xfrm rot="2159595">
            <a:off x="1965897" y="5201808"/>
            <a:ext cx="46735" cy="65401"/>
          </a:xfrm>
          <a:custGeom>
            <a:avLst/>
            <a:gdLst/>
            <a:ahLst/>
            <a:cxnLst/>
            <a:rect l="l" t="t" r="r" b="b"/>
            <a:pathLst>
              <a:path w="1402" h="1962" extrusionOk="0">
                <a:moveTo>
                  <a:pt x="558" y="1"/>
                </a:moveTo>
                <a:cubicBezTo>
                  <a:pt x="516" y="1"/>
                  <a:pt x="474" y="10"/>
                  <a:pt x="435" y="30"/>
                </a:cubicBezTo>
                <a:cubicBezTo>
                  <a:pt x="134" y="130"/>
                  <a:pt x="1" y="631"/>
                  <a:pt x="168" y="1198"/>
                </a:cubicBezTo>
                <a:cubicBezTo>
                  <a:pt x="310" y="1652"/>
                  <a:pt x="572" y="1961"/>
                  <a:pt x="832" y="1961"/>
                </a:cubicBezTo>
                <a:cubicBezTo>
                  <a:pt x="878" y="1961"/>
                  <a:pt x="923" y="1952"/>
                  <a:pt x="968" y="1932"/>
                </a:cubicBezTo>
                <a:cubicBezTo>
                  <a:pt x="1268" y="1832"/>
                  <a:pt x="1402" y="1298"/>
                  <a:pt x="1202" y="764"/>
                </a:cubicBezTo>
                <a:cubicBezTo>
                  <a:pt x="1060" y="310"/>
                  <a:pt x="797" y="1"/>
                  <a:pt x="558" y="1"/>
                </a:cubicBez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2"/>
          <p:cNvSpPr/>
          <p:nvPr/>
        </p:nvSpPr>
        <p:spPr>
          <a:xfrm rot="2159595">
            <a:off x="1348695" y="4937355"/>
            <a:ext cx="427007" cy="559343"/>
          </a:xfrm>
          <a:custGeom>
            <a:avLst/>
            <a:gdLst/>
            <a:ahLst/>
            <a:cxnLst/>
            <a:rect l="l" t="t" r="r" b="b"/>
            <a:pathLst>
              <a:path w="12810" h="16780" fill="none" extrusionOk="0">
                <a:moveTo>
                  <a:pt x="1" y="16779"/>
                </a:moveTo>
                <a:cubicBezTo>
                  <a:pt x="4837" y="7506"/>
                  <a:pt x="9341" y="2736"/>
                  <a:pt x="12810" y="1"/>
                </a:cubicBezTo>
              </a:path>
            </a:pathLst>
          </a:custGeom>
          <a:solidFill>
            <a:schemeClr val="lt2"/>
          </a:solidFill>
          <a:ln w="5000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2"/>
          <p:cNvSpPr/>
          <p:nvPr/>
        </p:nvSpPr>
        <p:spPr>
          <a:xfrm rot="2159595">
            <a:off x="1880495" y="5087576"/>
            <a:ext cx="54501" cy="58601"/>
          </a:xfrm>
          <a:custGeom>
            <a:avLst/>
            <a:gdLst/>
            <a:ahLst/>
            <a:cxnLst/>
            <a:rect l="l" t="t" r="r" b="b"/>
            <a:pathLst>
              <a:path w="1635" h="1758" extrusionOk="0">
                <a:moveTo>
                  <a:pt x="489" y="1"/>
                </a:moveTo>
                <a:cubicBezTo>
                  <a:pt x="405" y="1"/>
                  <a:pt x="329" y="26"/>
                  <a:pt x="267" y="79"/>
                </a:cubicBezTo>
                <a:cubicBezTo>
                  <a:pt x="0" y="279"/>
                  <a:pt x="100" y="779"/>
                  <a:pt x="367" y="1246"/>
                </a:cubicBezTo>
                <a:cubicBezTo>
                  <a:pt x="637" y="1565"/>
                  <a:pt x="925" y="1758"/>
                  <a:pt x="1164" y="1758"/>
                </a:cubicBezTo>
                <a:cubicBezTo>
                  <a:pt x="1251" y="1758"/>
                  <a:pt x="1331" y="1733"/>
                  <a:pt x="1401" y="1680"/>
                </a:cubicBezTo>
                <a:cubicBezTo>
                  <a:pt x="1635" y="1446"/>
                  <a:pt x="1601" y="946"/>
                  <a:pt x="1268" y="512"/>
                </a:cubicBezTo>
                <a:cubicBezTo>
                  <a:pt x="1022" y="193"/>
                  <a:pt x="723" y="1"/>
                  <a:pt x="489" y="1"/>
                </a:cubicBez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2"/>
          <p:cNvSpPr/>
          <p:nvPr/>
        </p:nvSpPr>
        <p:spPr>
          <a:xfrm rot="2159595">
            <a:off x="1286320" y="5180825"/>
            <a:ext cx="560443" cy="348072"/>
          </a:xfrm>
          <a:custGeom>
            <a:avLst/>
            <a:gdLst/>
            <a:ahLst/>
            <a:cxnLst/>
            <a:rect l="l" t="t" r="r" b="b"/>
            <a:pathLst>
              <a:path w="16813" h="10442" fill="none" extrusionOk="0">
                <a:moveTo>
                  <a:pt x="0" y="10441"/>
                </a:moveTo>
                <a:cubicBezTo>
                  <a:pt x="3970" y="4471"/>
                  <a:pt x="10241" y="701"/>
                  <a:pt x="16812" y="1"/>
                </a:cubicBezTo>
              </a:path>
            </a:pathLst>
          </a:custGeom>
          <a:solidFill>
            <a:schemeClr val="lt2"/>
          </a:solidFill>
          <a:ln w="5000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2"/>
          <p:cNvSpPr/>
          <p:nvPr/>
        </p:nvSpPr>
        <p:spPr>
          <a:xfrm rot="2159595">
            <a:off x="1882218" y="5352069"/>
            <a:ext cx="37833" cy="68168"/>
          </a:xfrm>
          <a:custGeom>
            <a:avLst/>
            <a:gdLst/>
            <a:ahLst/>
            <a:cxnLst/>
            <a:rect l="l" t="t" r="r" b="b"/>
            <a:pathLst>
              <a:path w="1135" h="2045" extrusionOk="0">
                <a:moveTo>
                  <a:pt x="562" y="1"/>
                </a:moveTo>
                <a:cubicBezTo>
                  <a:pt x="542" y="1"/>
                  <a:pt x="521" y="3"/>
                  <a:pt x="500" y="8"/>
                </a:cubicBezTo>
                <a:cubicBezTo>
                  <a:pt x="234" y="41"/>
                  <a:pt x="0" y="541"/>
                  <a:pt x="67" y="1108"/>
                </a:cubicBezTo>
                <a:cubicBezTo>
                  <a:pt x="99" y="1653"/>
                  <a:pt x="377" y="2044"/>
                  <a:pt x="636" y="2044"/>
                </a:cubicBezTo>
                <a:cubicBezTo>
                  <a:pt x="646" y="2044"/>
                  <a:pt x="657" y="2044"/>
                  <a:pt x="667" y="2042"/>
                </a:cubicBezTo>
                <a:cubicBezTo>
                  <a:pt x="967" y="1942"/>
                  <a:pt x="1134" y="1442"/>
                  <a:pt x="1134" y="908"/>
                </a:cubicBezTo>
                <a:cubicBezTo>
                  <a:pt x="1103" y="411"/>
                  <a:pt x="840" y="1"/>
                  <a:pt x="562" y="1"/>
                </a:cubicBez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2"/>
          <p:cNvSpPr/>
          <p:nvPr/>
        </p:nvSpPr>
        <p:spPr>
          <a:xfrm rot="2159595">
            <a:off x="1368847" y="4749557"/>
            <a:ext cx="194636" cy="607144"/>
          </a:xfrm>
          <a:custGeom>
            <a:avLst/>
            <a:gdLst/>
            <a:ahLst/>
            <a:cxnLst/>
            <a:rect l="l" t="t" r="r" b="b"/>
            <a:pathLst>
              <a:path w="5839" h="18214" fill="none" extrusionOk="0">
                <a:moveTo>
                  <a:pt x="1" y="18214"/>
                </a:moveTo>
                <a:cubicBezTo>
                  <a:pt x="4437" y="12543"/>
                  <a:pt x="5838" y="6572"/>
                  <a:pt x="4604" y="1"/>
                </a:cubicBezTo>
              </a:path>
            </a:pathLst>
          </a:custGeom>
          <a:solidFill>
            <a:schemeClr val="lt2"/>
          </a:solidFill>
          <a:ln w="5000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2"/>
          <p:cNvSpPr/>
          <p:nvPr/>
        </p:nvSpPr>
        <p:spPr>
          <a:xfrm rot="2159595">
            <a:off x="1660701" y="4811585"/>
            <a:ext cx="66768" cy="39067"/>
          </a:xfrm>
          <a:custGeom>
            <a:avLst/>
            <a:gdLst/>
            <a:ahLst/>
            <a:cxnLst/>
            <a:rect l="l" t="t" r="r" b="b"/>
            <a:pathLst>
              <a:path w="2003" h="1172" extrusionOk="0">
                <a:moveTo>
                  <a:pt x="1324" y="0"/>
                </a:moveTo>
                <a:cubicBezTo>
                  <a:pt x="1196" y="0"/>
                  <a:pt x="1053" y="17"/>
                  <a:pt x="901" y="53"/>
                </a:cubicBezTo>
                <a:cubicBezTo>
                  <a:pt x="368" y="186"/>
                  <a:pt x="1" y="553"/>
                  <a:pt x="1" y="820"/>
                </a:cubicBezTo>
                <a:cubicBezTo>
                  <a:pt x="25" y="1041"/>
                  <a:pt x="286" y="1172"/>
                  <a:pt x="634" y="1172"/>
                </a:cubicBezTo>
                <a:cubicBezTo>
                  <a:pt x="759" y="1172"/>
                  <a:pt x="895" y="1155"/>
                  <a:pt x="1035" y="1120"/>
                </a:cubicBezTo>
                <a:cubicBezTo>
                  <a:pt x="1569" y="987"/>
                  <a:pt x="2002" y="620"/>
                  <a:pt x="1969" y="320"/>
                </a:cubicBezTo>
                <a:cubicBezTo>
                  <a:pt x="1920" y="124"/>
                  <a:pt x="1675" y="0"/>
                  <a:pt x="1324" y="0"/>
                </a:cubicBez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2"/>
          <p:cNvSpPr/>
          <p:nvPr/>
        </p:nvSpPr>
        <p:spPr>
          <a:xfrm rot="2159595">
            <a:off x="1311571" y="5103097"/>
            <a:ext cx="422540" cy="389207"/>
          </a:xfrm>
          <a:custGeom>
            <a:avLst/>
            <a:gdLst/>
            <a:ahLst/>
            <a:cxnLst/>
            <a:rect l="l" t="t" r="r" b="b"/>
            <a:pathLst>
              <a:path w="12676" h="11676" fill="none" extrusionOk="0">
                <a:moveTo>
                  <a:pt x="0" y="11675"/>
                </a:moveTo>
                <a:cubicBezTo>
                  <a:pt x="3836" y="5404"/>
                  <a:pt x="7672" y="2502"/>
                  <a:pt x="12676" y="0"/>
                </a:cubicBezTo>
              </a:path>
            </a:pathLst>
          </a:custGeom>
          <a:solidFill>
            <a:schemeClr val="lt2"/>
          </a:solidFill>
          <a:ln w="5000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2"/>
          <p:cNvSpPr/>
          <p:nvPr/>
        </p:nvSpPr>
        <p:spPr>
          <a:xfrm rot="2159595">
            <a:off x="1793619" y="5236939"/>
            <a:ext cx="45635" cy="64268"/>
          </a:xfrm>
          <a:custGeom>
            <a:avLst/>
            <a:gdLst/>
            <a:ahLst/>
            <a:cxnLst/>
            <a:rect l="l" t="t" r="r" b="b"/>
            <a:pathLst>
              <a:path w="1369" h="1928" extrusionOk="0">
                <a:moveTo>
                  <a:pt x="460" y="1"/>
                </a:moveTo>
                <a:cubicBezTo>
                  <a:pt x="417" y="1"/>
                  <a:pt x="374" y="10"/>
                  <a:pt x="334" y="30"/>
                </a:cubicBezTo>
                <a:cubicBezTo>
                  <a:pt x="67" y="164"/>
                  <a:pt x="1" y="664"/>
                  <a:pt x="167" y="1198"/>
                </a:cubicBezTo>
                <a:cubicBezTo>
                  <a:pt x="338" y="1623"/>
                  <a:pt x="604" y="1928"/>
                  <a:pt x="865" y="1928"/>
                </a:cubicBezTo>
                <a:cubicBezTo>
                  <a:pt x="911" y="1928"/>
                  <a:pt x="956" y="1918"/>
                  <a:pt x="1001" y="1898"/>
                </a:cubicBezTo>
                <a:cubicBezTo>
                  <a:pt x="1302" y="1798"/>
                  <a:pt x="1368" y="1231"/>
                  <a:pt x="1168" y="731"/>
                </a:cubicBezTo>
                <a:cubicBezTo>
                  <a:pt x="998" y="305"/>
                  <a:pt x="707" y="1"/>
                  <a:pt x="460" y="1"/>
                </a:cubicBez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2"/>
          <p:cNvSpPr/>
          <p:nvPr/>
        </p:nvSpPr>
        <p:spPr>
          <a:xfrm rot="2159595">
            <a:off x="1341417" y="4833994"/>
            <a:ext cx="245771" cy="530409"/>
          </a:xfrm>
          <a:custGeom>
            <a:avLst/>
            <a:gdLst/>
            <a:ahLst/>
            <a:cxnLst/>
            <a:rect l="l" t="t" r="r" b="b"/>
            <a:pathLst>
              <a:path w="7373" h="15912" fill="none" extrusionOk="0">
                <a:moveTo>
                  <a:pt x="1" y="15912"/>
                </a:moveTo>
                <a:cubicBezTo>
                  <a:pt x="5572" y="11475"/>
                  <a:pt x="6772" y="6905"/>
                  <a:pt x="7373" y="0"/>
                </a:cubicBezTo>
              </a:path>
            </a:pathLst>
          </a:custGeom>
          <a:solidFill>
            <a:schemeClr val="lt2"/>
          </a:solidFill>
          <a:ln w="5000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2"/>
          <p:cNvSpPr/>
          <p:nvPr/>
        </p:nvSpPr>
        <p:spPr>
          <a:xfrm rot="2159595">
            <a:off x="1691940" y="4927944"/>
            <a:ext cx="65635" cy="37833"/>
          </a:xfrm>
          <a:custGeom>
            <a:avLst/>
            <a:gdLst/>
            <a:ahLst/>
            <a:cxnLst/>
            <a:rect l="l" t="t" r="r" b="b"/>
            <a:pathLst>
              <a:path w="1969" h="1135" extrusionOk="0">
                <a:moveTo>
                  <a:pt x="1068" y="1"/>
                </a:moveTo>
                <a:cubicBezTo>
                  <a:pt x="568" y="34"/>
                  <a:pt x="68" y="267"/>
                  <a:pt x="34" y="534"/>
                </a:cubicBezTo>
                <a:cubicBezTo>
                  <a:pt x="1" y="835"/>
                  <a:pt x="401" y="1135"/>
                  <a:pt x="901" y="1135"/>
                </a:cubicBezTo>
                <a:cubicBezTo>
                  <a:pt x="1435" y="1135"/>
                  <a:pt x="1902" y="901"/>
                  <a:pt x="1936" y="568"/>
                </a:cubicBezTo>
                <a:cubicBezTo>
                  <a:pt x="1969" y="301"/>
                  <a:pt x="1569" y="1"/>
                  <a:pt x="1068" y="1"/>
                </a:cubicBez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2"/>
          <p:cNvSpPr/>
          <p:nvPr/>
        </p:nvSpPr>
        <p:spPr>
          <a:xfrm rot="2159595">
            <a:off x="1129369" y="5250964"/>
            <a:ext cx="569343" cy="340072"/>
          </a:xfrm>
          <a:custGeom>
            <a:avLst/>
            <a:gdLst/>
            <a:ahLst/>
            <a:cxnLst/>
            <a:rect l="l" t="t" r="r" b="b"/>
            <a:pathLst>
              <a:path w="17080" h="10202" extrusionOk="0">
                <a:moveTo>
                  <a:pt x="14869" y="1"/>
                </a:moveTo>
                <a:cubicBezTo>
                  <a:pt x="10466" y="1"/>
                  <a:pt x="6766" y="1789"/>
                  <a:pt x="5505" y="2592"/>
                </a:cubicBezTo>
                <a:cubicBezTo>
                  <a:pt x="5471" y="2592"/>
                  <a:pt x="5471" y="2625"/>
                  <a:pt x="5438" y="2625"/>
                </a:cubicBezTo>
                <a:lnTo>
                  <a:pt x="5405" y="2692"/>
                </a:lnTo>
                <a:cubicBezTo>
                  <a:pt x="5238" y="2758"/>
                  <a:pt x="5104" y="2892"/>
                  <a:pt x="4971" y="2959"/>
                </a:cubicBezTo>
                <a:cubicBezTo>
                  <a:pt x="4837" y="3059"/>
                  <a:pt x="4671" y="3192"/>
                  <a:pt x="4571" y="3259"/>
                </a:cubicBezTo>
                <a:cubicBezTo>
                  <a:pt x="4270" y="3526"/>
                  <a:pt x="4004" y="3726"/>
                  <a:pt x="3737" y="3959"/>
                </a:cubicBezTo>
                <a:cubicBezTo>
                  <a:pt x="3403" y="4260"/>
                  <a:pt x="3003" y="4593"/>
                  <a:pt x="2669" y="4960"/>
                </a:cubicBezTo>
                <a:cubicBezTo>
                  <a:pt x="1635" y="6061"/>
                  <a:pt x="735" y="7295"/>
                  <a:pt x="1" y="8629"/>
                </a:cubicBezTo>
                <a:lnTo>
                  <a:pt x="401" y="8896"/>
                </a:lnTo>
                <a:cubicBezTo>
                  <a:pt x="634" y="9063"/>
                  <a:pt x="935" y="9230"/>
                  <a:pt x="1235" y="9397"/>
                </a:cubicBezTo>
                <a:cubicBezTo>
                  <a:pt x="1302" y="9430"/>
                  <a:pt x="1435" y="9463"/>
                  <a:pt x="1502" y="9530"/>
                </a:cubicBezTo>
                <a:lnTo>
                  <a:pt x="1568" y="9530"/>
                </a:lnTo>
                <a:cubicBezTo>
                  <a:pt x="1635" y="9563"/>
                  <a:pt x="1769" y="9597"/>
                  <a:pt x="1835" y="9630"/>
                </a:cubicBezTo>
                <a:cubicBezTo>
                  <a:pt x="1935" y="9697"/>
                  <a:pt x="2069" y="9730"/>
                  <a:pt x="2136" y="9763"/>
                </a:cubicBezTo>
                <a:cubicBezTo>
                  <a:pt x="2236" y="9830"/>
                  <a:pt x="2336" y="9864"/>
                  <a:pt x="2436" y="9897"/>
                </a:cubicBezTo>
                <a:cubicBezTo>
                  <a:pt x="2636" y="9930"/>
                  <a:pt x="2903" y="10030"/>
                  <a:pt x="3103" y="10064"/>
                </a:cubicBezTo>
                <a:cubicBezTo>
                  <a:pt x="3170" y="10064"/>
                  <a:pt x="3270" y="10097"/>
                  <a:pt x="3336" y="10097"/>
                </a:cubicBezTo>
                <a:cubicBezTo>
                  <a:pt x="3692" y="10164"/>
                  <a:pt x="4056" y="10201"/>
                  <a:pt x="4416" y="10201"/>
                </a:cubicBezTo>
                <a:cubicBezTo>
                  <a:pt x="5306" y="10201"/>
                  <a:pt x="6174" y="9976"/>
                  <a:pt x="6839" y="9430"/>
                </a:cubicBezTo>
                <a:cubicBezTo>
                  <a:pt x="7273" y="9096"/>
                  <a:pt x="7639" y="8729"/>
                  <a:pt x="7973" y="8329"/>
                </a:cubicBezTo>
                <a:cubicBezTo>
                  <a:pt x="8006" y="8229"/>
                  <a:pt x="8073" y="8196"/>
                  <a:pt x="8106" y="8162"/>
                </a:cubicBezTo>
                <a:cubicBezTo>
                  <a:pt x="9107" y="6861"/>
                  <a:pt x="9841" y="5360"/>
                  <a:pt x="11009" y="4193"/>
                </a:cubicBezTo>
                <a:cubicBezTo>
                  <a:pt x="12776" y="2492"/>
                  <a:pt x="14945" y="1257"/>
                  <a:pt x="17080" y="157"/>
                </a:cubicBezTo>
                <a:cubicBezTo>
                  <a:pt x="16329" y="49"/>
                  <a:pt x="15590" y="1"/>
                  <a:pt x="14869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2"/>
          <p:cNvSpPr/>
          <p:nvPr/>
        </p:nvSpPr>
        <p:spPr>
          <a:xfrm rot="2159595">
            <a:off x="1165903" y="4881762"/>
            <a:ext cx="353640" cy="623977"/>
          </a:xfrm>
          <a:custGeom>
            <a:avLst/>
            <a:gdLst/>
            <a:ahLst/>
            <a:cxnLst/>
            <a:rect l="l" t="t" r="r" b="b"/>
            <a:pathLst>
              <a:path w="10609" h="18719" extrusionOk="0">
                <a:moveTo>
                  <a:pt x="4171" y="1"/>
                </a:moveTo>
                <a:cubicBezTo>
                  <a:pt x="4137" y="234"/>
                  <a:pt x="4137" y="434"/>
                  <a:pt x="4137" y="601"/>
                </a:cubicBezTo>
                <a:lnTo>
                  <a:pt x="4137" y="768"/>
                </a:lnTo>
                <a:cubicBezTo>
                  <a:pt x="4104" y="1001"/>
                  <a:pt x="4104" y="1202"/>
                  <a:pt x="4037" y="1368"/>
                </a:cubicBezTo>
                <a:cubicBezTo>
                  <a:pt x="4037" y="1535"/>
                  <a:pt x="4037" y="1635"/>
                  <a:pt x="4004" y="1769"/>
                </a:cubicBezTo>
                <a:cubicBezTo>
                  <a:pt x="3870" y="2603"/>
                  <a:pt x="3704" y="3403"/>
                  <a:pt x="3470" y="4204"/>
                </a:cubicBezTo>
                <a:cubicBezTo>
                  <a:pt x="3270" y="4771"/>
                  <a:pt x="3036" y="5338"/>
                  <a:pt x="2836" y="5905"/>
                </a:cubicBezTo>
                <a:cubicBezTo>
                  <a:pt x="2736" y="6272"/>
                  <a:pt x="2569" y="6672"/>
                  <a:pt x="2403" y="7039"/>
                </a:cubicBezTo>
                <a:cubicBezTo>
                  <a:pt x="2136" y="7573"/>
                  <a:pt x="1902" y="8140"/>
                  <a:pt x="1635" y="8707"/>
                </a:cubicBezTo>
                <a:cubicBezTo>
                  <a:pt x="835" y="10508"/>
                  <a:pt x="1" y="12410"/>
                  <a:pt x="601" y="14411"/>
                </a:cubicBezTo>
                <a:lnTo>
                  <a:pt x="735" y="14778"/>
                </a:lnTo>
                <a:cubicBezTo>
                  <a:pt x="801" y="14911"/>
                  <a:pt x="835" y="14978"/>
                  <a:pt x="902" y="15112"/>
                </a:cubicBezTo>
                <a:cubicBezTo>
                  <a:pt x="968" y="15212"/>
                  <a:pt x="1002" y="15312"/>
                  <a:pt x="1068" y="15412"/>
                </a:cubicBezTo>
                <a:cubicBezTo>
                  <a:pt x="1068" y="15445"/>
                  <a:pt x="1102" y="15445"/>
                  <a:pt x="1102" y="15478"/>
                </a:cubicBezTo>
                <a:cubicBezTo>
                  <a:pt x="1135" y="15579"/>
                  <a:pt x="1168" y="15712"/>
                  <a:pt x="1268" y="15779"/>
                </a:cubicBezTo>
                <a:cubicBezTo>
                  <a:pt x="1302" y="15879"/>
                  <a:pt x="1402" y="15945"/>
                  <a:pt x="1435" y="16046"/>
                </a:cubicBezTo>
                <a:cubicBezTo>
                  <a:pt x="1502" y="16112"/>
                  <a:pt x="1569" y="16212"/>
                  <a:pt x="1635" y="16279"/>
                </a:cubicBezTo>
                <a:lnTo>
                  <a:pt x="1669" y="16346"/>
                </a:lnTo>
                <a:cubicBezTo>
                  <a:pt x="1802" y="16446"/>
                  <a:pt x="1936" y="16613"/>
                  <a:pt x="2102" y="16746"/>
                </a:cubicBezTo>
                <a:cubicBezTo>
                  <a:pt x="2236" y="16879"/>
                  <a:pt x="2403" y="16980"/>
                  <a:pt x="2569" y="17113"/>
                </a:cubicBezTo>
                <a:lnTo>
                  <a:pt x="2636" y="17213"/>
                </a:lnTo>
                <a:cubicBezTo>
                  <a:pt x="2736" y="17280"/>
                  <a:pt x="2803" y="17313"/>
                  <a:pt x="2903" y="17413"/>
                </a:cubicBezTo>
                <a:cubicBezTo>
                  <a:pt x="3136" y="17580"/>
                  <a:pt x="3437" y="17747"/>
                  <a:pt x="3737" y="17914"/>
                </a:cubicBezTo>
                <a:cubicBezTo>
                  <a:pt x="3804" y="17947"/>
                  <a:pt x="3937" y="17980"/>
                  <a:pt x="4004" y="18047"/>
                </a:cubicBezTo>
                <a:lnTo>
                  <a:pt x="4070" y="18047"/>
                </a:lnTo>
                <a:cubicBezTo>
                  <a:pt x="4137" y="18080"/>
                  <a:pt x="4271" y="18114"/>
                  <a:pt x="4337" y="18147"/>
                </a:cubicBezTo>
                <a:cubicBezTo>
                  <a:pt x="4437" y="18214"/>
                  <a:pt x="4571" y="18247"/>
                  <a:pt x="4638" y="18280"/>
                </a:cubicBezTo>
                <a:cubicBezTo>
                  <a:pt x="4738" y="18347"/>
                  <a:pt x="4838" y="18381"/>
                  <a:pt x="4938" y="18414"/>
                </a:cubicBezTo>
                <a:cubicBezTo>
                  <a:pt x="5138" y="18447"/>
                  <a:pt x="5405" y="18547"/>
                  <a:pt x="5605" y="18581"/>
                </a:cubicBezTo>
                <a:cubicBezTo>
                  <a:pt x="5672" y="18581"/>
                  <a:pt x="5772" y="18614"/>
                  <a:pt x="5838" y="18614"/>
                </a:cubicBezTo>
                <a:cubicBezTo>
                  <a:pt x="6194" y="18681"/>
                  <a:pt x="6558" y="18718"/>
                  <a:pt x="6918" y="18718"/>
                </a:cubicBezTo>
                <a:cubicBezTo>
                  <a:pt x="7808" y="18718"/>
                  <a:pt x="8676" y="18493"/>
                  <a:pt x="9341" y="17947"/>
                </a:cubicBezTo>
                <a:cubicBezTo>
                  <a:pt x="9775" y="17613"/>
                  <a:pt x="10141" y="17246"/>
                  <a:pt x="10475" y="16846"/>
                </a:cubicBezTo>
                <a:cubicBezTo>
                  <a:pt x="10508" y="16746"/>
                  <a:pt x="10575" y="16713"/>
                  <a:pt x="10608" y="16679"/>
                </a:cubicBezTo>
                <a:cubicBezTo>
                  <a:pt x="10575" y="15545"/>
                  <a:pt x="10075" y="14511"/>
                  <a:pt x="9541" y="13444"/>
                </a:cubicBezTo>
                <a:cubicBezTo>
                  <a:pt x="9107" y="12710"/>
                  <a:pt x="8540" y="11909"/>
                  <a:pt x="8173" y="11075"/>
                </a:cubicBezTo>
                <a:cubicBezTo>
                  <a:pt x="8140" y="11042"/>
                  <a:pt x="8140" y="11042"/>
                  <a:pt x="8140" y="11009"/>
                </a:cubicBezTo>
                <a:lnTo>
                  <a:pt x="8140" y="10942"/>
                </a:lnTo>
                <a:cubicBezTo>
                  <a:pt x="8107" y="10875"/>
                  <a:pt x="8040" y="10742"/>
                  <a:pt x="8007" y="10608"/>
                </a:cubicBezTo>
                <a:cubicBezTo>
                  <a:pt x="7973" y="10508"/>
                  <a:pt x="7940" y="10375"/>
                  <a:pt x="7873" y="10208"/>
                </a:cubicBezTo>
                <a:cubicBezTo>
                  <a:pt x="7873" y="10175"/>
                  <a:pt x="7840" y="10075"/>
                  <a:pt x="7840" y="10008"/>
                </a:cubicBezTo>
                <a:cubicBezTo>
                  <a:pt x="7806" y="9708"/>
                  <a:pt x="7773" y="9441"/>
                  <a:pt x="7773" y="9174"/>
                </a:cubicBezTo>
                <a:cubicBezTo>
                  <a:pt x="7706" y="8640"/>
                  <a:pt x="7706" y="8140"/>
                  <a:pt x="7706" y="7673"/>
                </a:cubicBezTo>
                <a:cubicBezTo>
                  <a:pt x="7673" y="6706"/>
                  <a:pt x="7640" y="5705"/>
                  <a:pt x="7306" y="4771"/>
                </a:cubicBezTo>
                <a:cubicBezTo>
                  <a:pt x="7206" y="4537"/>
                  <a:pt x="7106" y="4237"/>
                  <a:pt x="6939" y="4004"/>
                </a:cubicBezTo>
                <a:cubicBezTo>
                  <a:pt x="6506" y="3336"/>
                  <a:pt x="5938" y="2769"/>
                  <a:pt x="5438" y="2202"/>
                </a:cubicBezTo>
                <a:cubicBezTo>
                  <a:pt x="4838" y="1535"/>
                  <a:pt x="4304" y="768"/>
                  <a:pt x="417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2"/>
          <p:cNvSpPr/>
          <p:nvPr/>
        </p:nvSpPr>
        <p:spPr>
          <a:xfrm rot="2159595">
            <a:off x="160217" y="5190395"/>
            <a:ext cx="644944" cy="634077"/>
          </a:xfrm>
          <a:custGeom>
            <a:avLst/>
            <a:gdLst/>
            <a:ahLst/>
            <a:cxnLst/>
            <a:rect l="l" t="t" r="r" b="b"/>
            <a:pathLst>
              <a:path w="19348" h="19022" extrusionOk="0">
                <a:moveTo>
                  <a:pt x="11996" y="0"/>
                </a:moveTo>
                <a:cubicBezTo>
                  <a:pt x="11837" y="0"/>
                  <a:pt x="11684" y="45"/>
                  <a:pt x="11542" y="125"/>
                </a:cubicBezTo>
                <a:cubicBezTo>
                  <a:pt x="11342" y="259"/>
                  <a:pt x="11175" y="426"/>
                  <a:pt x="11009" y="626"/>
                </a:cubicBezTo>
                <a:cubicBezTo>
                  <a:pt x="10442" y="1426"/>
                  <a:pt x="10141" y="2394"/>
                  <a:pt x="10108" y="3394"/>
                </a:cubicBezTo>
                <a:lnTo>
                  <a:pt x="10108" y="3728"/>
                </a:lnTo>
                <a:cubicBezTo>
                  <a:pt x="9674" y="3428"/>
                  <a:pt x="9274" y="3161"/>
                  <a:pt x="8807" y="2994"/>
                </a:cubicBezTo>
                <a:cubicBezTo>
                  <a:pt x="8507" y="2927"/>
                  <a:pt x="8273" y="2827"/>
                  <a:pt x="7973" y="2827"/>
                </a:cubicBezTo>
                <a:cubicBezTo>
                  <a:pt x="7540" y="2827"/>
                  <a:pt x="7173" y="2927"/>
                  <a:pt x="6872" y="3161"/>
                </a:cubicBezTo>
                <a:cubicBezTo>
                  <a:pt x="6439" y="3595"/>
                  <a:pt x="6305" y="4328"/>
                  <a:pt x="6472" y="5062"/>
                </a:cubicBezTo>
                <a:cubicBezTo>
                  <a:pt x="6505" y="5396"/>
                  <a:pt x="6639" y="5729"/>
                  <a:pt x="6806" y="6063"/>
                </a:cubicBezTo>
                <a:cubicBezTo>
                  <a:pt x="6972" y="6397"/>
                  <a:pt x="7173" y="6730"/>
                  <a:pt x="7373" y="7064"/>
                </a:cubicBezTo>
                <a:cubicBezTo>
                  <a:pt x="6672" y="6730"/>
                  <a:pt x="5938" y="6397"/>
                  <a:pt x="5171" y="6296"/>
                </a:cubicBezTo>
                <a:cubicBezTo>
                  <a:pt x="5021" y="6280"/>
                  <a:pt x="4879" y="6271"/>
                  <a:pt x="4742" y="6271"/>
                </a:cubicBezTo>
                <a:cubicBezTo>
                  <a:pt x="4604" y="6271"/>
                  <a:pt x="4471" y="6280"/>
                  <a:pt x="4337" y="6296"/>
                </a:cubicBezTo>
                <a:cubicBezTo>
                  <a:pt x="3870" y="6330"/>
                  <a:pt x="3470" y="6497"/>
                  <a:pt x="3203" y="6797"/>
                </a:cubicBezTo>
                <a:cubicBezTo>
                  <a:pt x="3036" y="6964"/>
                  <a:pt x="2970" y="7164"/>
                  <a:pt x="2936" y="7431"/>
                </a:cubicBezTo>
                <a:cubicBezTo>
                  <a:pt x="2870" y="7764"/>
                  <a:pt x="2970" y="8164"/>
                  <a:pt x="3136" y="8565"/>
                </a:cubicBezTo>
                <a:cubicBezTo>
                  <a:pt x="3203" y="8765"/>
                  <a:pt x="3337" y="8932"/>
                  <a:pt x="3470" y="9098"/>
                </a:cubicBezTo>
                <a:lnTo>
                  <a:pt x="3970" y="9732"/>
                </a:lnTo>
                <a:cubicBezTo>
                  <a:pt x="2803" y="9732"/>
                  <a:pt x="1635" y="10066"/>
                  <a:pt x="701" y="10733"/>
                </a:cubicBezTo>
                <a:cubicBezTo>
                  <a:pt x="501" y="10833"/>
                  <a:pt x="301" y="11000"/>
                  <a:pt x="168" y="11233"/>
                </a:cubicBezTo>
                <a:cubicBezTo>
                  <a:pt x="34" y="11433"/>
                  <a:pt x="1" y="11734"/>
                  <a:pt x="134" y="11934"/>
                </a:cubicBezTo>
                <a:cubicBezTo>
                  <a:pt x="301" y="12267"/>
                  <a:pt x="701" y="12401"/>
                  <a:pt x="1102" y="12501"/>
                </a:cubicBezTo>
                <a:lnTo>
                  <a:pt x="1135" y="12501"/>
                </a:lnTo>
                <a:cubicBezTo>
                  <a:pt x="1368" y="12568"/>
                  <a:pt x="1669" y="12634"/>
                  <a:pt x="1936" y="12734"/>
                </a:cubicBezTo>
                <a:cubicBezTo>
                  <a:pt x="3804" y="13268"/>
                  <a:pt x="5672" y="13835"/>
                  <a:pt x="7339" y="14903"/>
                </a:cubicBezTo>
                <a:cubicBezTo>
                  <a:pt x="8640" y="15670"/>
                  <a:pt x="9608" y="16904"/>
                  <a:pt x="10775" y="17805"/>
                </a:cubicBezTo>
                <a:lnTo>
                  <a:pt x="10875" y="17938"/>
                </a:lnTo>
                <a:cubicBezTo>
                  <a:pt x="11276" y="18238"/>
                  <a:pt x="11676" y="18505"/>
                  <a:pt x="12143" y="18739"/>
                </a:cubicBezTo>
                <a:cubicBezTo>
                  <a:pt x="12579" y="18934"/>
                  <a:pt x="13042" y="19021"/>
                  <a:pt x="13517" y="19021"/>
                </a:cubicBezTo>
                <a:cubicBezTo>
                  <a:pt x="14096" y="19021"/>
                  <a:pt x="14692" y="18892"/>
                  <a:pt x="15278" y="18672"/>
                </a:cubicBezTo>
                <a:cubicBezTo>
                  <a:pt x="15378" y="18639"/>
                  <a:pt x="15512" y="18605"/>
                  <a:pt x="15612" y="18572"/>
                </a:cubicBezTo>
                <a:cubicBezTo>
                  <a:pt x="15812" y="18472"/>
                  <a:pt x="15979" y="18405"/>
                  <a:pt x="16179" y="18272"/>
                </a:cubicBezTo>
                <a:cubicBezTo>
                  <a:pt x="16513" y="18072"/>
                  <a:pt x="16880" y="17805"/>
                  <a:pt x="17213" y="17504"/>
                </a:cubicBezTo>
                <a:cubicBezTo>
                  <a:pt x="17313" y="17471"/>
                  <a:pt x="17347" y="17438"/>
                  <a:pt x="17380" y="17404"/>
                </a:cubicBezTo>
                <a:lnTo>
                  <a:pt x="17613" y="17171"/>
                </a:lnTo>
                <a:cubicBezTo>
                  <a:pt x="17780" y="17004"/>
                  <a:pt x="17880" y="16904"/>
                  <a:pt x="18014" y="16737"/>
                </a:cubicBezTo>
                <a:lnTo>
                  <a:pt x="18114" y="16637"/>
                </a:lnTo>
                <a:cubicBezTo>
                  <a:pt x="18147" y="16570"/>
                  <a:pt x="18214" y="16470"/>
                  <a:pt x="18281" y="16404"/>
                </a:cubicBezTo>
                <a:cubicBezTo>
                  <a:pt x="18381" y="16170"/>
                  <a:pt x="18547" y="15970"/>
                  <a:pt x="18681" y="15737"/>
                </a:cubicBezTo>
                <a:lnTo>
                  <a:pt x="18681" y="15670"/>
                </a:lnTo>
                <a:cubicBezTo>
                  <a:pt x="18714" y="15570"/>
                  <a:pt x="18781" y="15470"/>
                  <a:pt x="18814" y="15403"/>
                </a:cubicBezTo>
                <a:lnTo>
                  <a:pt x="18948" y="15136"/>
                </a:lnTo>
                <a:cubicBezTo>
                  <a:pt x="18981" y="14936"/>
                  <a:pt x="19048" y="14769"/>
                  <a:pt x="19114" y="14569"/>
                </a:cubicBezTo>
                <a:cubicBezTo>
                  <a:pt x="19114" y="14469"/>
                  <a:pt x="19148" y="14436"/>
                  <a:pt x="19148" y="14336"/>
                </a:cubicBezTo>
                <a:cubicBezTo>
                  <a:pt x="19148" y="14269"/>
                  <a:pt x="19181" y="14169"/>
                  <a:pt x="19181" y="14069"/>
                </a:cubicBezTo>
                <a:cubicBezTo>
                  <a:pt x="19215" y="13969"/>
                  <a:pt x="19215" y="13835"/>
                  <a:pt x="19215" y="13768"/>
                </a:cubicBezTo>
                <a:cubicBezTo>
                  <a:pt x="19348" y="11834"/>
                  <a:pt x="18214" y="10299"/>
                  <a:pt x="17280" y="8898"/>
                </a:cubicBezTo>
                <a:cubicBezTo>
                  <a:pt x="16379" y="7664"/>
                  <a:pt x="15479" y="6497"/>
                  <a:pt x="14711" y="5229"/>
                </a:cubicBezTo>
                <a:cubicBezTo>
                  <a:pt x="14511" y="4895"/>
                  <a:pt x="14344" y="4562"/>
                  <a:pt x="14178" y="4162"/>
                </a:cubicBezTo>
                <a:cubicBezTo>
                  <a:pt x="14011" y="3828"/>
                  <a:pt x="13844" y="3461"/>
                  <a:pt x="13711" y="3094"/>
                </a:cubicBezTo>
                <a:lnTo>
                  <a:pt x="13477" y="2327"/>
                </a:lnTo>
                <a:cubicBezTo>
                  <a:pt x="13444" y="2160"/>
                  <a:pt x="13344" y="1927"/>
                  <a:pt x="13310" y="1660"/>
                </a:cubicBezTo>
                <a:cubicBezTo>
                  <a:pt x="13144" y="993"/>
                  <a:pt x="12877" y="259"/>
                  <a:pt x="12310" y="59"/>
                </a:cubicBezTo>
                <a:cubicBezTo>
                  <a:pt x="12204" y="19"/>
                  <a:pt x="12099" y="0"/>
                  <a:pt x="1199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2"/>
          <p:cNvSpPr/>
          <p:nvPr/>
        </p:nvSpPr>
        <p:spPr>
          <a:xfrm rot="2159595">
            <a:off x="93836" y="5263897"/>
            <a:ext cx="591577" cy="353607"/>
          </a:xfrm>
          <a:custGeom>
            <a:avLst/>
            <a:gdLst/>
            <a:ahLst/>
            <a:cxnLst/>
            <a:rect l="l" t="t" r="r" b="b"/>
            <a:pathLst>
              <a:path w="17747" h="10608" fill="none" extrusionOk="0">
                <a:moveTo>
                  <a:pt x="17747" y="10608"/>
                </a:moveTo>
                <a:cubicBezTo>
                  <a:pt x="13844" y="5337"/>
                  <a:pt x="6172" y="534"/>
                  <a:pt x="1" y="0"/>
                </a:cubicBezTo>
              </a:path>
            </a:pathLst>
          </a:custGeom>
          <a:solidFill>
            <a:schemeClr val="lt2"/>
          </a:solidFill>
          <a:ln w="5000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2"/>
          <p:cNvSpPr/>
          <p:nvPr/>
        </p:nvSpPr>
        <p:spPr>
          <a:xfrm rot="2159595">
            <a:off x="212919" y="5241680"/>
            <a:ext cx="495975" cy="413673"/>
          </a:xfrm>
          <a:custGeom>
            <a:avLst/>
            <a:gdLst/>
            <a:ahLst/>
            <a:cxnLst/>
            <a:rect l="l" t="t" r="r" b="b"/>
            <a:pathLst>
              <a:path w="14879" h="12410" fill="none" extrusionOk="0">
                <a:moveTo>
                  <a:pt x="14878" y="12409"/>
                </a:moveTo>
                <a:cubicBezTo>
                  <a:pt x="8640" y="5071"/>
                  <a:pt x="3637" y="1735"/>
                  <a:pt x="1" y="0"/>
                </a:cubicBezTo>
              </a:path>
            </a:pathLst>
          </a:custGeom>
          <a:solidFill>
            <a:schemeClr val="lt2"/>
          </a:solidFill>
          <a:ln w="5000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2"/>
          <p:cNvSpPr/>
          <p:nvPr/>
        </p:nvSpPr>
        <p:spPr>
          <a:xfrm rot="2159595">
            <a:off x="355596" y="5101452"/>
            <a:ext cx="43401" cy="55901"/>
          </a:xfrm>
          <a:custGeom>
            <a:avLst/>
            <a:gdLst/>
            <a:ahLst/>
            <a:cxnLst/>
            <a:rect l="l" t="t" r="r" b="b"/>
            <a:pathLst>
              <a:path w="1302" h="1677" extrusionOk="0">
                <a:moveTo>
                  <a:pt x="809" y="1"/>
                </a:moveTo>
                <a:cubicBezTo>
                  <a:pt x="570" y="1"/>
                  <a:pt x="303" y="226"/>
                  <a:pt x="167" y="605"/>
                </a:cubicBezTo>
                <a:cubicBezTo>
                  <a:pt x="1" y="1039"/>
                  <a:pt x="34" y="1539"/>
                  <a:pt x="268" y="1639"/>
                </a:cubicBezTo>
                <a:cubicBezTo>
                  <a:pt x="318" y="1664"/>
                  <a:pt x="372" y="1676"/>
                  <a:pt x="427" y="1676"/>
                </a:cubicBezTo>
                <a:cubicBezTo>
                  <a:pt x="665" y="1676"/>
                  <a:pt x="933" y="1451"/>
                  <a:pt x="1068" y="1072"/>
                </a:cubicBezTo>
                <a:cubicBezTo>
                  <a:pt x="1302" y="605"/>
                  <a:pt x="1202" y="138"/>
                  <a:pt x="968" y="38"/>
                </a:cubicBezTo>
                <a:cubicBezTo>
                  <a:pt x="918" y="13"/>
                  <a:pt x="864" y="1"/>
                  <a:pt x="809" y="1"/>
                </a:cubicBez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2"/>
          <p:cNvSpPr/>
          <p:nvPr/>
        </p:nvSpPr>
        <p:spPr>
          <a:xfrm rot="2159595">
            <a:off x="70404" y="5390821"/>
            <a:ext cx="573776" cy="219071"/>
          </a:xfrm>
          <a:custGeom>
            <a:avLst/>
            <a:gdLst/>
            <a:ahLst/>
            <a:cxnLst/>
            <a:rect l="l" t="t" r="r" b="b"/>
            <a:pathLst>
              <a:path w="17213" h="6572" fill="none" extrusionOk="0">
                <a:moveTo>
                  <a:pt x="17213" y="6572"/>
                </a:moveTo>
                <a:cubicBezTo>
                  <a:pt x="12443" y="2035"/>
                  <a:pt x="6071" y="1"/>
                  <a:pt x="0" y="668"/>
                </a:cubicBezTo>
              </a:path>
            </a:pathLst>
          </a:custGeom>
          <a:solidFill>
            <a:schemeClr val="lt2"/>
          </a:solidFill>
          <a:ln w="5000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2"/>
          <p:cNvSpPr/>
          <p:nvPr/>
        </p:nvSpPr>
        <p:spPr>
          <a:xfrm rot="2159595">
            <a:off x="521833" y="5198591"/>
            <a:ext cx="261337" cy="511543"/>
          </a:xfrm>
          <a:custGeom>
            <a:avLst/>
            <a:gdLst/>
            <a:ahLst/>
            <a:cxnLst/>
            <a:rect l="l" t="t" r="r" b="b"/>
            <a:pathLst>
              <a:path w="7840" h="15346" fill="none" extrusionOk="0">
                <a:moveTo>
                  <a:pt x="7839" y="15345"/>
                </a:moveTo>
                <a:cubicBezTo>
                  <a:pt x="2702" y="11176"/>
                  <a:pt x="201" y="6105"/>
                  <a:pt x="1" y="1"/>
                </a:cubicBezTo>
              </a:path>
            </a:pathLst>
          </a:custGeom>
          <a:solidFill>
            <a:schemeClr val="lt2"/>
          </a:solidFill>
          <a:ln w="5000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2"/>
          <p:cNvSpPr/>
          <p:nvPr/>
        </p:nvSpPr>
        <p:spPr>
          <a:xfrm rot="2159595">
            <a:off x="671014" y="5146152"/>
            <a:ext cx="65401" cy="32533"/>
          </a:xfrm>
          <a:custGeom>
            <a:avLst/>
            <a:gdLst/>
            <a:ahLst/>
            <a:cxnLst/>
            <a:rect l="l" t="t" r="r" b="b"/>
            <a:pathLst>
              <a:path w="1962" h="976" extrusionOk="0">
                <a:moveTo>
                  <a:pt x="791" y="1"/>
                </a:moveTo>
                <a:cubicBezTo>
                  <a:pt x="342" y="1"/>
                  <a:pt x="1" y="193"/>
                  <a:pt x="32" y="471"/>
                </a:cubicBezTo>
                <a:cubicBezTo>
                  <a:pt x="65" y="705"/>
                  <a:pt x="532" y="972"/>
                  <a:pt x="1032" y="972"/>
                </a:cubicBezTo>
                <a:cubicBezTo>
                  <a:pt x="1069" y="974"/>
                  <a:pt x="1105" y="975"/>
                  <a:pt x="1140" y="975"/>
                </a:cubicBezTo>
                <a:cubicBezTo>
                  <a:pt x="1593" y="975"/>
                  <a:pt x="1961" y="783"/>
                  <a:pt x="1900" y="505"/>
                </a:cubicBezTo>
                <a:cubicBezTo>
                  <a:pt x="1866" y="238"/>
                  <a:pt x="1466" y="4"/>
                  <a:pt x="899" y="4"/>
                </a:cubicBezTo>
                <a:cubicBezTo>
                  <a:pt x="862" y="2"/>
                  <a:pt x="826" y="1"/>
                  <a:pt x="791" y="1"/>
                </a:cubicBez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2"/>
          <p:cNvSpPr/>
          <p:nvPr/>
        </p:nvSpPr>
        <p:spPr>
          <a:xfrm rot="2159595">
            <a:off x="187744" y="5385571"/>
            <a:ext cx="458141" cy="262437"/>
          </a:xfrm>
          <a:custGeom>
            <a:avLst/>
            <a:gdLst/>
            <a:ahLst/>
            <a:cxnLst/>
            <a:rect l="l" t="t" r="r" b="b"/>
            <a:pathLst>
              <a:path w="13744" h="7873" fill="none" extrusionOk="0">
                <a:moveTo>
                  <a:pt x="13744" y="7873"/>
                </a:moveTo>
                <a:cubicBezTo>
                  <a:pt x="9007" y="3036"/>
                  <a:pt x="4971" y="1268"/>
                  <a:pt x="0" y="1"/>
                </a:cubicBezTo>
              </a:path>
            </a:pathLst>
          </a:custGeom>
          <a:solidFill>
            <a:schemeClr val="lt2"/>
          </a:solidFill>
          <a:ln w="5000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2"/>
          <p:cNvSpPr/>
          <p:nvPr/>
        </p:nvSpPr>
        <p:spPr>
          <a:xfrm rot="2159595">
            <a:off x="283291" y="5242816"/>
            <a:ext cx="34500" cy="60235"/>
          </a:xfrm>
          <a:custGeom>
            <a:avLst/>
            <a:gdLst/>
            <a:ahLst/>
            <a:cxnLst/>
            <a:rect l="l" t="t" r="r" b="b"/>
            <a:pathLst>
              <a:path w="1035" h="1807" extrusionOk="0">
                <a:moveTo>
                  <a:pt x="526" y="0"/>
                </a:moveTo>
                <a:cubicBezTo>
                  <a:pt x="246" y="0"/>
                  <a:pt x="32" y="326"/>
                  <a:pt x="0" y="803"/>
                </a:cubicBezTo>
                <a:cubicBezTo>
                  <a:pt x="0" y="1304"/>
                  <a:pt x="167" y="1771"/>
                  <a:pt x="401" y="1804"/>
                </a:cubicBezTo>
                <a:cubicBezTo>
                  <a:pt x="414" y="1805"/>
                  <a:pt x="428" y="1806"/>
                  <a:pt x="442" y="1806"/>
                </a:cubicBezTo>
                <a:cubicBezTo>
                  <a:pt x="722" y="1806"/>
                  <a:pt x="937" y="1481"/>
                  <a:pt x="1001" y="1003"/>
                </a:cubicBezTo>
                <a:cubicBezTo>
                  <a:pt x="1034" y="503"/>
                  <a:pt x="868" y="36"/>
                  <a:pt x="567" y="3"/>
                </a:cubicBezTo>
                <a:cubicBezTo>
                  <a:pt x="553" y="1"/>
                  <a:pt x="540" y="0"/>
                  <a:pt x="526" y="0"/>
                </a:cubicBez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2"/>
          <p:cNvSpPr/>
          <p:nvPr/>
        </p:nvSpPr>
        <p:spPr>
          <a:xfrm rot="2159595">
            <a:off x="436011" y="5257447"/>
            <a:ext cx="328039" cy="424807"/>
          </a:xfrm>
          <a:custGeom>
            <a:avLst/>
            <a:gdLst/>
            <a:ahLst/>
            <a:cxnLst/>
            <a:rect l="l" t="t" r="r" b="b"/>
            <a:pathLst>
              <a:path w="9841" h="12744" fill="none" extrusionOk="0">
                <a:moveTo>
                  <a:pt x="9840" y="12743"/>
                </a:moveTo>
                <a:cubicBezTo>
                  <a:pt x="3903" y="9941"/>
                  <a:pt x="1901" y="6072"/>
                  <a:pt x="0" y="1"/>
                </a:cubicBezTo>
              </a:path>
            </a:pathLst>
          </a:custGeom>
          <a:solidFill>
            <a:schemeClr val="lt2"/>
          </a:solidFill>
          <a:ln w="5000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2"/>
          <p:cNvSpPr/>
          <p:nvPr/>
        </p:nvSpPr>
        <p:spPr>
          <a:xfrm rot="2159595">
            <a:off x="565182" y="5176201"/>
            <a:ext cx="62301" cy="35500"/>
          </a:xfrm>
          <a:custGeom>
            <a:avLst/>
            <a:gdLst/>
            <a:ahLst/>
            <a:cxnLst/>
            <a:rect l="l" t="t" r="r" b="b"/>
            <a:pathLst>
              <a:path w="1869" h="1065" extrusionOk="0">
                <a:moveTo>
                  <a:pt x="1165" y="0"/>
                </a:moveTo>
                <a:cubicBezTo>
                  <a:pt x="1030" y="0"/>
                  <a:pt x="884" y="19"/>
                  <a:pt x="735" y="59"/>
                </a:cubicBezTo>
                <a:cubicBezTo>
                  <a:pt x="301" y="192"/>
                  <a:pt x="1" y="493"/>
                  <a:pt x="67" y="759"/>
                </a:cubicBezTo>
                <a:cubicBezTo>
                  <a:pt x="142" y="958"/>
                  <a:pt x="438" y="1064"/>
                  <a:pt x="778" y="1064"/>
                </a:cubicBezTo>
                <a:cubicBezTo>
                  <a:pt x="894" y="1064"/>
                  <a:pt x="1016" y="1052"/>
                  <a:pt x="1135" y="1026"/>
                </a:cubicBezTo>
                <a:cubicBezTo>
                  <a:pt x="1569" y="893"/>
                  <a:pt x="1869" y="559"/>
                  <a:pt x="1802" y="292"/>
                </a:cubicBezTo>
                <a:cubicBezTo>
                  <a:pt x="1732" y="105"/>
                  <a:pt x="1481" y="0"/>
                  <a:pt x="1165" y="0"/>
                </a:cubicBez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2"/>
          <p:cNvSpPr/>
          <p:nvPr/>
        </p:nvSpPr>
        <p:spPr>
          <a:xfrm rot="2159595">
            <a:off x="84704" y="5535827"/>
            <a:ext cx="564909" cy="250037"/>
          </a:xfrm>
          <a:custGeom>
            <a:avLst/>
            <a:gdLst/>
            <a:ahLst/>
            <a:cxnLst/>
            <a:rect l="l" t="t" r="r" b="b"/>
            <a:pathLst>
              <a:path w="16947" h="7501" extrusionOk="0">
                <a:moveTo>
                  <a:pt x="5533" y="1"/>
                </a:moveTo>
                <a:cubicBezTo>
                  <a:pt x="3824" y="1"/>
                  <a:pt x="1898" y="246"/>
                  <a:pt x="1" y="980"/>
                </a:cubicBezTo>
                <a:cubicBezTo>
                  <a:pt x="234" y="1047"/>
                  <a:pt x="534" y="1113"/>
                  <a:pt x="768" y="1213"/>
                </a:cubicBezTo>
                <a:cubicBezTo>
                  <a:pt x="2636" y="1747"/>
                  <a:pt x="4537" y="2314"/>
                  <a:pt x="6205" y="3382"/>
                </a:cubicBezTo>
                <a:cubicBezTo>
                  <a:pt x="7506" y="4149"/>
                  <a:pt x="8440" y="5383"/>
                  <a:pt x="9607" y="6284"/>
                </a:cubicBezTo>
                <a:lnTo>
                  <a:pt x="9741" y="6417"/>
                </a:lnTo>
                <a:cubicBezTo>
                  <a:pt x="10108" y="6717"/>
                  <a:pt x="10541" y="6984"/>
                  <a:pt x="10975" y="7218"/>
                </a:cubicBezTo>
                <a:cubicBezTo>
                  <a:pt x="11411" y="7413"/>
                  <a:pt x="11881" y="7500"/>
                  <a:pt x="12360" y="7500"/>
                </a:cubicBezTo>
                <a:cubicBezTo>
                  <a:pt x="12944" y="7500"/>
                  <a:pt x="13543" y="7371"/>
                  <a:pt x="14111" y="7151"/>
                </a:cubicBezTo>
                <a:cubicBezTo>
                  <a:pt x="14244" y="7118"/>
                  <a:pt x="14378" y="7084"/>
                  <a:pt x="14444" y="7051"/>
                </a:cubicBezTo>
                <a:cubicBezTo>
                  <a:pt x="14644" y="6951"/>
                  <a:pt x="14845" y="6884"/>
                  <a:pt x="15045" y="6751"/>
                </a:cubicBezTo>
                <a:cubicBezTo>
                  <a:pt x="15378" y="6551"/>
                  <a:pt x="15745" y="6284"/>
                  <a:pt x="16079" y="5983"/>
                </a:cubicBezTo>
                <a:cubicBezTo>
                  <a:pt x="16179" y="5950"/>
                  <a:pt x="16212" y="5917"/>
                  <a:pt x="16246" y="5883"/>
                </a:cubicBezTo>
                <a:lnTo>
                  <a:pt x="16446" y="5650"/>
                </a:lnTo>
                <a:cubicBezTo>
                  <a:pt x="16612" y="5483"/>
                  <a:pt x="16746" y="5383"/>
                  <a:pt x="16879" y="5216"/>
                </a:cubicBezTo>
                <a:lnTo>
                  <a:pt x="16946" y="5116"/>
                </a:lnTo>
                <a:cubicBezTo>
                  <a:pt x="16045" y="4082"/>
                  <a:pt x="14945" y="3115"/>
                  <a:pt x="13877" y="2381"/>
                </a:cubicBezTo>
                <a:cubicBezTo>
                  <a:pt x="13477" y="2114"/>
                  <a:pt x="13077" y="1881"/>
                  <a:pt x="12710" y="1647"/>
                </a:cubicBezTo>
                <a:cubicBezTo>
                  <a:pt x="12409" y="1547"/>
                  <a:pt x="12109" y="1380"/>
                  <a:pt x="11809" y="1247"/>
                </a:cubicBezTo>
                <a:cubicBezTo>
                  <a:pt x="11676" y="1147"/>
                  <a:pt x="11542" y="1080"/>
                  <a:pt x="11375" y="1047"/>
                </a:cubicBezTo>
                <a:cubicBezTo>
                  <a:pt x="11242" y="980"/>
                  <a:pt x="11075" y="913"/>
                  <a:pt x="10942" y="880"/>
                </a:cubicBezTo>
                <a:cubicBezTo>
                  <a:pt x="10908" y="813"/>
                  <a:pt x="10908" y="813"/>
                  <a:pt x="10875" y="813"/>
                </a:cubicBezTo>
                <a:cubicBezTo>
                  <a:pt x="10808" y="813"/>
                  <a:pt x="10808" y="780"/>
                  <a:pt x="10775" y="780"/>
                </a:cubicBezTo>
                <a:cubicBezTo>
                  <a:pt x="9917" y="487"/>
                  <a:pt x="7940" y="1"/>
                  <a:pt x="553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2"/>
          <p:cNvSpPr/>
          <p:nvPr/>
        </p:nvSpPr>
        <p:spPr>
          <a:xfrm rot="2159595">
            <a:off x="461451" y="5341353"/>
            <a:ext cx="294672" cy="580976"/>
          </a:xfrm>
          <a:custGeom>
            <a:avLst/>
            <a:gdLst/>
            <a:ahLst/>
            <a:cxnLst/>
            <a:rect l="l" t="t" r="r" b="b"/>
            <a:pathLst>
              <a:path w="8840" h="17429" extrusionOk="0">
                <a:moveTo>
                  <a:pt x="2636" y="0"/>
                </a:moveTo>
                <a:lnTo>
                  <a:pt x="2636" y="0"/>
                </a:lnTo>
                <a:cubicBezTo>
                  <a:pt x="2669" y="701"/>
                  <a:pt x="2335" y="1501"/>
                  <a:pt x="1968" y="2202"/>
                </a:cubicBezTo>
                <a:cubicBezTo>
                  <a:pt x="1635" y="2835"/>
                  <a:pt x="1201" y="3469"/>
                  <a:pt x="1001" y="4136"/>
                </a:cubicBezTo>
                <a:cubicBezTo>
                  <a:pt x="934" y="4370"/>
                  <a:pt x="868" y="4670"/>
                  <a:pt x="834" y="4904"/>
                </a:cubicBezTo>
                <a:cubicBezTo>
                  <a:pt x="701" y="5838"/>
                  <a:pt x="868" y="6705"/>
                  <a:pt x="1034" y="7572"/>
                </a:cubicBezTo>
                <a:cubicBezTo>
                  <a:pt x="1134" y="8006"/>
                  <a:pt x="1201" y="8473"/>
                  <a:pt x="1301" y="8906"/>
                </a:cubicBezTo>
                <a:cubicBezTo>
                  <a:pt x="1335" y="9173"/>
                  <a:pt x="1368" y="9407"/>
                  <a:pt x="1368" y="9674"/>
                </a:cubicBezTo>
                <a:lnTo>
                  <a:pt x="1368" y="9874"/>
                </a:lnTo>
                <a:lnTo>
                  <a:pt x="1368" y="10307"/>
                </a:lnTo>
                <a:cubicBezTo>
                  <a:pt x="1368" y="10374"/>
                  <a:pt x="1335" y="10508"/>
                  <a:pt x="1335" y="10641"/>
                </a:cubicBezTo>
                <a:lnTo>
                  <a:pt x="1335" y="10674"/>
                </a:lnTo>
                <a:lnTo>
                  <a:pt x="1335" y="10741"/>
                </a:lnTo>
                <a:cubicBezTo>
                  <a:pt x="1201" y="11575"/>
                  <a:pt x="868" y="12376"/>
                  <a:pt x="601" y="13176"/>
                </a:cubicBezTo>
                <a:cubicBezTo>
                  <a:pt x="267" y="14177"/>
                  <a:pt x="0" y="15211"/>
                  <a:pt x="200" y="16212"/>
                </a:cubicBezTo>
                <a:lnTo>
                  <a:pt x="334" y="16345"/>
                </a:lnTo>
                <a:cubicBezTo>
                  <a:pt x="701" y="16645"/>
                  <a:pt x="1134" y="16912"/>
                  <a:pt x="1601" y="17146"/>
                </a:cubicBezTo>
                <a:cubicBezTo>
                  <a:pt x="2022" y="17341"/>
                  <a:pt x="2484" y="17428"/>
                  <a:pt x="2959" y="17428"/>
                </a:cubicBezTo>
                <a:cubicBezTo>
                  <a:pt x="3537" y="17428"/>
                  <a:pt x="4136" y="17299"/>
                  <a:pt x="4704" y="17079"/>
                </a:cubicBezTo>
                <a:cubicBezTo>
                  <a:pt x="4837" y="17046"/>
                  <a:pt x="4971" y="17012"/>
                  <a:pt x="5037" y="16979"/>
                </a:cubicBezTo>
                <a:cubicBezTo>
                  <a:pt x="5271" y="16879"/>
                  <a:pt x="5438" y="16812"/>
                  <a:pt x="5638" y="16679"/>
                </a:cubicBezTo>
                <a:cubicBezTo>
                  <a:pt x="5971" y="16479"/>
                  <a:pt x="6338" y="16212"/>
                  <a:pt x="6672" y="15911"/>
                </a:cubicBezTo>
                <a:cubicBezTo>
                  <a:pt x="6772" y="15878"/>
                  <a:pt x="6805" y="15845"/>
                  <a:pt x="6839" y="15811"/>
                </a:cubicBezTo>
                <a:lnTo>
                  <a:pt x="7039" y="15578"/>
                </a:lnTo>
                <a:cubicBezTo>
                  <a:pt x="7205" y="15411"/>
                  <a:pt x="7339" y="15311"/>
                  <a:pt x="7472" y="15144"/>
                </a:cubicBezTo>
                <a:cubicBezTo>
                  <a:pt x="7506" y="15078"/>
                  <a:pt x="7539" y="15078"/>
                  <a:pt x="7539" y="15044"/>
                </a:cubicBezTo>
                <a:cubicBezTo>
                  <a:pt x="7639" y="14977"/>
                  <a:pt x="7706" y="14877"/>
                  <a:pt x="7773" y="14811"/>
                </a:cubicBezTo>
                <a:cubicBezTo>
                  <a:pt x="7873" y="14577"/>
                  <a:pt x="8039" y="14377"/>
                  <a:pt x="8173" y="14144"/>
                </a:cubicBezTo>
                <a:lnTo>
                  <a:pt x="8173" y="14077"/>
                </a:lnTo>
                <a:cubicBezTo>
                  <a:pt x="8206" y="13977"/>
                  <a:pt x="8273" y="13877"/>
                  <a:pt x="8306" y="13810"/>
                </a:cubicBezTo>
                <a:lnTo>
                  <a:pt x="8440" y="13543"/>
                </a:lnTo>
                <a:cubicBezTo>
                  <a:pt x="8473" y="13343"/>
                  <a:pt x="8540" y="13176"/>
                  <a:pt x="8606" y="12976"/>
                </a:cubicBezTo>
                <a:cubicBezTo>
                  <a:pt x="8606" y="12876"/>
                  <a:pt x="8640" y="12843"/>
                  <a:pt x="8640" y="12743"/>
                </a:cubicBezTo>
                <a:cubicBezTo>
                  <a:pt x="8640" y="12676"/>
                  <a:pt x="8673" y="12576"/>
                  <a:pt x="8673" y="12476"/>
                </a:cubicBezTo>
                <a:cubicBezTo>
                  <a:pt x="8707" y="12376"/>
                  <a:pt x="8707" y="12242"/>
                  <a:pt x="8707" y="12175"/>
                </a:cubicBezTo>
                <a:cubicBezTo>
                  <a:pt x="8840" y="10241"/>
                  <a:pt x="7706" y="8706"/>
                  <a:pt x="6572" y="7205"/>
                </a:cubicBezTo>
                <a:cubicBezTo>
                  <a:pt x="5704" y="6004"/>
                  <a:pt x="4804" y="4837"/>
                  <a:pt x="4037" y="3536"/>
                </a:cubicBezTo>
                <a:cubicBezTo>
                  <a:pt x="3836" y="3202"/>
                  <a:pt x="3670" y="2869"/>
                  <a:pt x="3503" y="2502"/>
                </a:cubicBezTo>
                <a:cubicBezTo>
                  <a:pt x="3336" y="2168"/>
                  <a:pt x="3169" y="1801"/>
                  <a:pt x="3036" y="1401"/>
                </a:cubicBezTo>
                <a:lnTo>
                  <a:pt x="2802" y="667"/>
                </a:lnTo>
                <a:cubicBezTo>
                  <a:pt x="2769" y="500"/>
                  <a:pt x="2669" y="234"/>
                  <a:pt x="263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69" name="Google Shape;169;p2"/>
          <p:cNvPicPr preferRelativeResize="0"/>
          <p:nvPr/>
        </p:nvPicPr>
        <p:blipFill>
          <a:blip r:embed="rId2">
            <a:alphaModFix amt="49000"/>
          </a:blip>
          <a:stretch>
            <a:fillRect/>
          </a:stretch>
        </p:blipFill>
        <p:spPr>
          <a:xfrm>
            <a:off x="8166734" y="-556593"/>
            <a:ext cx="4990033" cy="446399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p2"/>
          <p:cNvPicPr preferRelativeResize="0"/>
          <p:nvPr/>
        </p:nvPicPr>
        <p:blipFill>
          <a:blip r:embed="rId2">
            <a:alphaModFix amt="49000"/>
          </a:blip>
          <a:stretch>
            <a:fillRect/>
          </a:stretch>
        </p:blipFill>
        <p:spPr>
          <a:xfrm>
            <a:off x="-883200" y="4685770"/>
            <a:ext cx="3104200" cy="27769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6789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CA529D-6C05-3F96-9B4D-F63033752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8835A28-4217-5E71-B39C-ECBB92F85E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29FBD1B-D74A-36BF-0529-4CCA3F282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207C-53ED-4661-862A-26F2C0C76EDC}" type="datetime1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328B5DF-BEBC-C538-52CF-E41CD5E01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01B9191-34CC-EEC1-02FE-A0F493209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55C77-DFBF-4685-9AB2-08D6CAD07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101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213C59-205E-81C1-D233-3F8FF82BF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F344F8E-F456-73EF-B299-C17D518CD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55D45F7-3C36-CF5A-5A83-7DBAE6851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CCCC-F832-45C7-8156-BCF60D32776C}" type="datetime1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B142091-38E8-ABFE-F770-9EE5E1B4F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360A3EC-FD2C-B6B5-AC8E-A7CF752CC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55C77-DFBF-4685-9AB2-08D6CAD07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492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39859B-C2C4-ECE2-7F46-0AC62B405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302E20-62E5-A933-CAFB-50A5BF5AF7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884ED62-07C1-31ED-A9C3-DBC1AF2C56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BEC601A-7264-0D56-6FA6-08189FDC2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EC81C-BFF3-4FAE-BE52-E157570B0D3D}" type="datetime1">
              <a:rPr lang="en-US" smtClean="0"/>
              <a:t>4/25/2025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1D19B98-D98C-1851-693E-436B2DD6B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0E554A6-795D-27CC-398E-CDC57E8B3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55C77-DFBF-4685-9AB2-08D6CAD07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5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8408AB-B0F1-16F5-83C5-BD93D1ED5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45E0419-35DE-DB7B-E778-514B2AB0FE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1A3429A-0692-9EB7-7FE8-8CA7567160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B79E444-03F1-99B3-C4FE-974C8808A2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B0DC0F7-7836-148B-9E4C-0758E773D3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E0D9578-C594-9FEA-3C19-584068781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391B-D547-4F17-8C86-722D9E85CAFF}" type="datetime1">
              <a:rPr lang="en-US" smtClean="0"/>
              <a:t>4/25/2025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CE3E3CE-6203-4B66-387B-F898DEB5C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4128BC1-909C-53AC-6B2D-6379A9D7C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55C77-DFBF-4685-9AB2-08D6CAD07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61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C3F81D-6760-9B5D-1D85-B59163551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1161C07-893B-2B7A-527A-4A3F337F4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BE1D2-7A8F-4B85-9B82-0D21DD5C645F}" type="datetime1">
              <a:rPr lang="en-US" smtClean="0"/>
              <a:t>4/25/2025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0E07EEC-3138-055A-BF1D-E3ABD0B32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F25F853-7384-3227-D9EC-AF8057CC1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55C77-DFBF-4685-9AB2-08D6CAD07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876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767E9F4-02CA-B043-4EEC-A0F85DD8A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D1C6B-9A34-4037-B3DB-02F8CDF236DA}" type="datetime1">
              <a:rPr lang="en-US" smtClean="0"/>
              <a:t>4/25/2025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93D8D31-77E1-4B78-AC1F-DB52E335E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58BEBBA-B781-424F-0FD2-D0C438CBA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55C77-DFBF-4685-9AB2-08D6CAD07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11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5DB2FA0-4E89-2E0A-4006-3F71FA782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3309032-2F8E-3A4C-D12A-26F623C2E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BFA843E-9F5A-9930-B2E8-3B13C1D497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DE3691E-FDDC-5E7C-B6C1-6D299EEFB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77675-BAC8-46A1-A10C-50C0CE0844E7}" type="datetime1">
              <a:rPr lang="en-US" smtClean="0"/>
              <a:t>4/25/2025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AED8E01-C669-9281-A1AD-5720C5F87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45F5E8E-69C6-8813-681C-ACE9DBCB0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55C77-DFBF-4685-9AB2-08D6CAD07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128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FA6B47-4199-35DC-D8FD-4815864ED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8A40B10-9918-AE3E-81BA-F276CF436A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1262D74-24C0-D93B-32A8-82602D5BA8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39CFC5C-E563-5446-EA74-78CDAD001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774C-C2C0-4A36-BF43-43E169DB5547}" type="datetime1">
              <a:rPr lang="en-US" smtClean="0"/>
              <a:t>4/25/2025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208715F-5278-CB18-7D8A-400063B95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FDA27C8-9D0D-B08B-CCA4-818EF0ABA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55C77-DFBF-4685-9AB2-08D6CAD07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558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BD80CFB-C850-231D-4258-112444812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7FE7131-F328-B512-C60C-0E51F2733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19763A7-1675-4A0C-B8B5-CB0515AE60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F633B-466D-4629-9C3F-B75FBAE1C582}" type="datetime1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CDEA1C3-B43F-9E20-74EA-BA6625AE2D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10131-E33D-4099-2DE8-542D4A578A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55C77-DFBF-4685-9AB2-08D6CAD07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48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6.xml"/><Relationship Id="rId7" Type="http://schemas.openxmlformats.org/officeDocument/2006/relationships/slide" Target="slide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2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55C77-DFBF-4685-9AB2-08D6CAD07DA6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19844" y="399011"/>
            <a:ext cx="87616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800" b="1" dirty="0" smtClean="0">
                <a:solidFill>
                  <a:srgbClr val="FF0000"/>
                </a:solidFill>
              </a:rPr>
              <a:t>CHÀO MỪNG QUÝ THẦY CÔ ĐẾN DỰ GIỜ LỚP 11A4  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72244" y="2870068"/>
            <a:ext cx="87616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800" b="1" dirty="0" smtClean="0">
                <a:solidFill>
                  <a:srgbClr val="FF0000"/>
                </a:solidFill>
              </a:rPr>
              <a:t>Giáo viên: Phạm Thị Kim Ái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63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5453721-936D-F862-CF3D-A1B74265EB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BÀI 6</a:t>
            </a:r>
            <a:b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HÔ HẤP Ở THỰC VẬT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55C77-DFBF-4685-9AB2-08D6CAD07DA6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2463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55C77-DFBF-4685-9AB2-08D6CAD07DA6}" type="slidenum">
              <a:rPr lang="en-US" smtClean="0"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19844" y="399011"/>
            <a:ext cx="87616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HÌNH THÀNH KIẾN THỨC</a:t>
            </a:r>
            <a:endParaRPr lang="en-US" sz="4800" b="1" dirty="0">
              <a:solidFill>
                <a:srgbClr val="FF0000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3700" y="1327150"/>
            <a:ext cx="56769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384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2B57E67E-7B64-2FF7-8D8A-81F78DF1F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358" y="166447"/>
            <a:ext cx="1038484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altLang="en-US" sz="3200" b="1" dirty="0">
                <a:solidFill>
                  <a:srgbClr val="FF0000"/>
                </a:solidFill>
                <a:latin typeface="+mn-lt"/>
              </a:rPr>
              <a:t>I. KHÁI QUÁT VỀ HÔ HẤP Ở THỰC VẬT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A999B03-09CA-8545-3911-0E7503405218}"/>
              </a:ext>
            </a:extLst>
          </p:cNvPr>
          <p:cNvSpPr txBox="1"/>
          <p:nvPr/>
        </p:nvSpPr>
        <p:spPr>
          <a:xfrm>
            <a:off x="445168" y="879993"/>
            <a:ext cx="11405937" cy="14311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900" b="1" kern="0" dirty="0" err="1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Yêu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2900" b="1" kern="0" dirty="0" err="1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cầu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2900" b="1" kern="0" dirty="0" err="1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các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2900" b="1" kern="0" dirty="0" err="1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nhóm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: </a:t>
            </a:r>
            <a:r>
              <a:rPr lang="en-US" sz="2900" b="1" kern="0" dirty="0" err="1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Nghiên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2900" b="1" kern="0" dirty="0" err="1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cứu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2900" b="1" kern="0" dirty="0" err="1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mục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I SGK/41, </a:t>
            </a:r>
            <a:r>
              <a:rPr lang="en-US" sz="2900" b="1" kern="0" dirty="0" err="1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thảo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2900" b="1" kern="0" dirty="0" err="1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luận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2900" b="1" kern="0" dirty="0" err="1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theo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2900" b="1" kern="0" dirty="0" err="1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nhóm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2900" b="1" kern="0" dirty="0" err="1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hoàn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2900" b="1" kern="0" dirty="0" err="1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thành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2900" b="1" kern="0" dirty="0" err="1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nội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dung </a:t>
            </a:r>
            <a:r>
              <a:rPr lang="en-US" sz="2900" b="1" kern="0" dirty="0" err="1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trong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2900" b="1" kern="0" dirty="0" err="1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bảng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2900" b="1" kern="0" dirty="0" err="1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câu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2900" b="1" kern="0" dirty="0" err="1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hỏi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: </a:t>
            </a:r>
            <a:r>
              <a:rPr lang="en-US" sz="2900" b="1" kern="0" dirty="0" err="1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Quá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2900" b="1" kern="0" dirty="0" err="1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trình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2900" b="1" kern="0" dirty="0" err="1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hô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2900" b="1" kern="0" dirty="0" err="1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hấp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ở </a:t>
            </a:r>
            <a:r>
              <a:rPr lang="en-US" sz="2900" b="1" kern="0" dirty="0" err="1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thực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2900" b="1" kern="0" dirty="0" err="1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vật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(</a:t>
            </a:r>
            <a:r>
              <a:rPr lang="en-US" sz="2900" b="1" kern="0" dirty="0" err="1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thời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2900" b="1" kern="0" dirty="0" err="1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gian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2900" b="1" kern="0" dirty="0">
                <a:solidFill>
                  <a:srgbClr val="002060"/>
                </a:solidFill>
                <a:ea typeface="Calibri" panose="020F0502020204030204" pitchFamily="34" charset="0"/>
              </a:rPr>
              <a:t>9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2900" b="1" kern="0" dirty="0" err="1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phút</a:t>
            </a:r>
            <a:r>
              <a:rPr lang="en-US" sz="2900" b="1" kern="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)</a:t>
            </a:r>
            <a:endParaRPr lang="en-US" sz="2900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55C77-DFBF-4685-9AB2-08D6CAD07DA6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575085"/>
              </p:ext>
            </p:extLst>
          </p:nvPr>
        </p:nvGraphicFramePr>
        <p:xfrm>
          <a:off x="445168" y="2465340"/>
          <a:ext cx="11248895" cy="41017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784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5104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24563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+mn-lt"/>
                        </a:rPr>
                        <a:t>BẢNG</a:t>
                      </a:r>
                      <a:r>
                        <a:rPr lang="en-US" sz="2800" b="1" baseline="0" dirty="0">
                          <a:latin typeface="+mn-lt"/>
                        </a:rPr>
                        <a:t> CÂU HỎI: QUÁ TRÌNH HÔ HẤP Ở THỰC VẬT</a:t>
                      </a:r>
                      <a:endParaRPr lang="en-US" sz="28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75430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err="1">
                          <a:latin typeface="+mn-lt"/>
                        </a:rPr>
                        <a:t>Câu</a:t>
                      </a:r>
                      <a:r>
                        <a:rPr lang="en-US" sz="2800" b="1" baseline="0" dirty="0">
                          <a:latin typeface="+mn-lt"/>
                        </a:rPr>
                        <a:t> 1. </a:t>
                      </a:r>
                      <a:r>
                        <a:rPr lang="en-US" sz="2800" b="1" baseline="0" dirty="0" err="1">
                          <a:latin typeface="+mn-lt"/>
                        </a:rPr>
                        <a:t>Nêu</a:t>
                      </a:r>
                      <a:r>
                        <a:rPr lang="en-US" sz="2800" b="1" baseline="0" dirty="0">
                          <a:latin typeface="+mn-lt"/>
                        </a:rPr>
                        <a:t> </a:t>
                      </a:r>
                      <a:r>
                        <a:rPr lang="en-US" sz="2800" b="1" baseline="0" dirty="0" err="1">
                          <a:latin typeface="+mn-lt"/>
                        </a:rPr>
                        <a:t>khái</a:t>
                      </a:r>
                      <a:r>
                        <a:rPr lang="en-US" sz="2800" b="1" baseline="0" dirty="0">
                          <a:latin typeface="+mn-lt"/>
                        </a:rPr>
                        <a:t> </a:t>
                      </a:r>
                      <a:r>
                        <a:rPr lang="en-US" sz="2800" b="1" baseline="0" dirty="0" err="1">
                          <a:latin typeface="+mn-lt"/>
                        </a:rPr>
                        <a:t>niệm</a:t>
                      </a:r>
                      <a:endParaRPr lang="en-US" sz="28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+mn-lt"/>
                        </a:rPr>
                        <a:t>……..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75430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err="1">
                          <a:latin typeface="+mn-lt"/>
                        </a:rPr>
                        <a:t>Câu</a:t>
                      </a:r>
                      <a:r>
                        <a:rPr lang="en-US" sz="2800" b="1" baseline="0" dirty="0">
                          <a:latin typeface="+mn-lt"/>
                        </a:rPr>
                        <a:t> 2. </a:t>
                      </a:r>
                      <a:r>
                        <a:rPr lang="en-US" sz="2800" b="1" baseline="0" dirty="0" err="1">
                          <a:latin typeface="+mn-lt"/>
                        </a:rPr>
                        <a:t>Nguyên</a:t>
                      </a:r>
                      <a:r>
                        <a:rPr lang="en-US" sz="2800" b="1" baseline="0" dirty="0">
                          <a:latin typeface="+mn-lt"/>
                        </a:rPr>
                        <a:t> </a:t>
                      </a:r>
                      <a:r>
                        <a:rPr lang="en-US" sz="2800" b="1" baseline="0" dirty="0" err="1">
                          <a:latin typeface="+mn-lt"/>
                        </a:rPr>
                        <a:t>liệu</a:t>
                      </a:r>
                      <a:r>
                        <a:rPr lang="en-US" sz="2800" b="1" baseline="0" dirty="0">
                          <a:latin typeface="+mn-lt"/>
                        </a:rPr>
                        <a:t> </a:t>
                      </a:r>
                      <a:r>
                        <a:rPr lang="en-US" sz="2800" b="1" baseline="0" dirty="0" err="1">
                          <a:latin typeface="+mn-lt"/>
                        </a:rPr>
                        <a:t>và</a:t>
                      </a:r>
                      <a:r>
                        <a:rPr lang="en-US" sz="2800" b="1" baseline="0" dirty="0">
                          <a:latin typeface="+mn-lt"/>
                        </a:rPr>
                        <a:t> </a:t>
                      </a:r>
                      <a:r>
                        <a:rPr lang="en-US" sz="2800" b="1" baseline="0" dirty="0" err="1">
                          <a:latin typeface="+mn-lt"/>
                        </a:rPr>
                        <a:t>sản</a:t>
                      </a:r>
                      <a:r>
                        <a:rPr lang="en-US" sz="2800" b="1" baseline="0" dirty="0">
                          <a:latin typeface="+mn-lt"/>
                        </a:rPr>
                        <a:t> </a:t>
                      </a:r>
                      <a:r>
                        <a:rPr lang="en-US" sz="2800" b="1" baseline="0" dirty="0" err="1">
                          <a:latin typeface="+mn-lt"/>
                        </a:rPr>
                        <a:t>phẩm</a:t>
                      </a:r>
                      <a:endParaRPr lang="en-US" sz="28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+mn-lt"/>
                        </a:rPr>
                        <a:t>…….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75430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err="1">
                          <a:latin typeface="+mn-lt"/>
                        </a:rPr>
                        <a:t>Câu</a:t>
                      </a:r>
                      <a:r>
                        <a:rPr lang="en-US" sz="2800" b="1" baseline="0" dirty="0">
                          <a:latin typeface="+mn-lt"/>
                        </a:rPr>
                        <a:t> 3. </a:t>
                      </a:r>
                      <a:r>
                        <a:rPr lang="en-US" sz="2800" b="1" baseline="0" dirty="0" err="1">
                          <a:latin typeface="+mn-lt"/>
                        </a:rPr>
                        <a:t>Viết</a:t>
                      </a:r>
                      <a:r>
                        <a:rPr lang="en-US" sz="2800" b="1" baseline="0" dirty="0">
                          <a:latin typeface="+mn-lt"/>
                        </a:rPr>
                        <a:t> </a:t>
                      </a:r>
                      <a:r>
                        <a:rPr lang="en-US" sz="2800" b="1" baseline="0" dirty="0" err="1">
                          <a:latin typeface="+mn-lt"/>
                        </a:rPr>
                        <a:t>phương</a:t>
                      </a:r>
                      <a:r>
                        <a:rPr lang="en-US" sz="2800" b="1" baseline="0" dirty="0">
                          <a:latin typeface="+mn-lt"/>
                        </a:rPr>
                        <a:t> </a:t>
                      </a:r>
                      <a:r>
                        <a:rPr lang="en-US" sz="2800" b="1" baseline="0" dirty="0" err="1">
                          <a:latin typeface="+mn-lt"/>
                        </a:rPr>
                        <a:t>trình</a:t>
                      </a:r>
                      <a:r>
                        <a:rPr lang="en-US" sz="2800" b="1" baseline="0" dirty="0">
                          <a:latin typeface="+mn-lt"/>
                        </a:rPr>
                        <a:t> </a:t>
                      </a:r>
                      <a:r>
                        <a:rPr lang="en-US" sz="2800" b="1" baseline="0" dirty="0" err="1">
                          <a:latin typeface="+mn-lt"/>
                        </a:rPr>
                        <a:t>tổng</a:t>
                      </a:r>
                      <a:r>
                        <a:rPr lang="en-US" sz="2800" b="1" baseline="0" dirty="0">
                          <a:latin typeface="+mn-lt"/>
                        </a:rPr>
                        <a:t> </a:t>
                      </a:r>
                      <a:r>
                        <a:rPr lang="en-US" sz="2800" b="1" baseline="0" dirty="0" err="1">
                          <a:latin typeface="+mn-lt"/>
                        </a:rPr>
                        <a:t>quát</a:t>
                      </a:r>
                      <a:endParaRPr lang="en-US" sz="28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+mn-lt"/>
                        </a:rPr>
                        <a:t>…….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75430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err="1">
                          <a:latin typeface="+mn-lt"/>
                        </a:rPr>
                        <a:t>Câu</a:t>
                      </a:r>
                      <a:r>
                        <a:rPr lang="en-US" sz="2800" b="1" baseline="0" dirty="0">
                          <a:latin typeface="+mn-lt"/>
                        </a:rPr>
                        <a:t> 4. </a:t>
                      </a:r>
                      <a:r>
                        <a:rPr lang="en-US" sz="2800" b="1" baseline="0" dirty="0" err="1">
                          <a:latin typeface="+mn-lt"/>
                        </a:rPr>
                        <a:t>Bộ</a:t>
                      </a:r>
                      <a:r>
                        <a:rPr lang="en-US" sz="2800" b="1" baseline="0" dirty="0">
                          <a:latin typeface="+mn-lt"/>
                        </a:rPr>
                        <a:t> </a:t>
                      </a:r>
                      <a:r>
                        <a:rPr lang="en-US" sz="2800" b="1" baseline="0" dirty="0" err="1">
                          <a:latin typeface="+mn-lt"/>
                        </a:rPr>
                        <a:t>phận</a:t>
                      </a:r>
                      <a:r>
                        <a:rPr lang="en-US" sz="2800" b="1" baseline="0" dirty="0">
                          <a:latin typeface="+mn-lt"/>
                        </a:rPr>
                        <a:t> </a:t>
                      </a:r>
                      <a:r>
                        <a:rPr lang="en-US" sz="2800" b="1" baseline="0" dirty="0" err="1">
                          <a:latin typeface="+mn-lt"/>
                        </a:rPr>
                        <a:t>của</a:t>
                      </a:r>
                      <a:r>
                        <a:rPr lang="en-US" sz="2800" b="1" baseline="0" dirty="0">
                          <a:latin typeface="+mn-lt"/>
                        </a:rPr>
                        <a:t> </a:t>
                      </a:r>
                      <a:r>
                        <a:rPr lang="en-US" sz="2800" b="1" baseline="0" dirty="0" err="1">
                          <a:latin typeface="+mn-lt"/>
                        </a:rPr>
                        <a:t>cây</a:t>
                      </a:r>
                      <a:r>
                        <a:rPr lang="en-US" sz="2800" b="1" baseline="0" dirty="0">
                          <a:latin typeface="+mn-lt"/>
                        </a:rPr>
                        <a:t> </a:t>
                      </a:r>
                      <a:r>
                        <a:rPr lang="en-US" sz="2800" b="1" baseline="0" dirty="0" err="1">
                          <a:latin typeface="+mn-lt"/>
                        </a:rPr>
                        <a:t>xảy</a:t>
                      </a:r>
                      <a:r>
                        <a:rPr lang="en-US" sz="2800" b="1" baseline="0" dirty="0">
                          <a:latin typeface="+mn-lt"/>
                        </a:rPr>
                        <a:t> </a:t>
                      </a:r>
                      <a:r>
                        <a:rPr lang="en-US" sz="2800" b="1" baseline="0" dirty="0" err="1">
                          <a:latin typeface="+mn-lt"/>
                        </a:rPr>
                        <a:t>ra</a:t>
                      </a:r>
                      <a:r>
                        <a:rPr lang="en-US" sz="2800" b="1" baseline="0" dirty="0">
                          <a:latin typeface="+mn-lt"/>
                        </a:rPr>
                        <a:t> </a:t>
                      </a:r>
                      <a:r>
                        <a:rPr lang="en-US" sz="2800" b="1" baseline="0" dirty="0" err="1">
                          <a:latin typeface="+mn-lt"/>
                        </a:rPr>
                        <a:t>quá</a:t>
                      </a:r>
                      <a:r>
                        <a:rPr lang="en-US" sz="2800" b="1" baseline="0" dirty="0">
                          <a:latin typeface="+mn-lt"/>
                        </a:rPr>
                        <a:t> </a:t>
                      </a:r>
                      <a:r>
                        <a:rPr lang="en-US" sz="2800" b="1" baseline="0" dirty="0" err="1">
                          <a:latin typeface="+mn-lt"/>
                        </a:rPr>
                        <a:t>trình</a:t>
                      </a:r>
                      <a:endParaRPr lang="en-US" sz="28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+mn-lt"/>
                        </a:rPr>
                        <a:t>…….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75430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err="1">
                          <a:latin typeface="+mn-lt"/>
                        </a:rPr>
                        <a:t>Câu</a:t>
                      </a:r>
                      <a:r>
                        <a:rPr lang="en-US" sz="2800" b="1" baseline="0" dirty="0">
                          <a:latin typeface="+mn-lt"/>
                        </a:rPr>
                        <a:t> 5. </a:t>
                      </a:r>
                      <a:r>
                        <a:rPr lang="en-US" sz="2800" b="1" baseline="0" dirty="0" err="1">
                          <a:latin typeface="+mn-lt"/>
                        </a:rPr>
                        <a:t>Vai</a:t>
                      </a:r>
                      <a:r>
                        <a:rPr lang="en-US" sz="2800" b="1" baseline="0" dirty="0">
                          <a:latin typeface="+mn-lt"/>
                        </a:rPr>
                        <a:t> </a:t>
                      </a:r>
                      <a:r>
                        <a:rPr lang="en-US" sz="2800" b="1" baseline="0" dirty="0" err="1">
                          <a:latin typeface="+mn-lt"/>
                        </a:rPr>
                        <a:t>trò</a:t>
                      </a:r>
                      <a:endParaRPr lang="en-US" sz="28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+mn-lt"/>
                        </a:rPr>
                        <a:t>…….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1152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4CB1D6E4-732C-98DB-7ACD-3F8092368E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112421"/>
              </p:ext>
            </p:extLst>
          </p:nvPr>
        </p:nvGraphicFramePr>
        <p:xfrm>
          <a:off x="49876" y="584775"/>
          <a:ext cx="12062847" cy="7593399"/>
        </p:xfrm>
        <a:graphic>
          <a:graphicData uri="http://schemas.openxmlformats.org/drawingml/2006/table">
            <a:tbl>
              <a:tblPr firstRow="1" firstCol="1" bandRow="1"/>
              <a:tblGrid>
                <a:gridCol w="2576946">
                  <a:extLst>
                    <a:ext uri="{9D8B030D-6E8A-4147-A177-3AD203B41FA5}">
                      <a16:colId xmlns:a16="http://schemas.microsoft.com/office/drawing/2014/main" xmlns="" val="1973604896"/>
                    </a:ext>
                  </a:extLst>
                </a:gridCol>
                <a:gridCol w="9485901">
                  <a:extLst>
                    <a:ext uri="{9D8B030D-6E8A-4147-A177-3AD203B41FA5}">
                      <a16:colId xmlns:a16="http://schemas.microsoft.com/office/drawing/2014/main" xmlns="" val="1257158427"/>
                    </a:ext>
                  </a:extLst>
                </a:gridCol>
              </a:tblGrid>
              <a:tr h="12939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600" b="1" kern="100" dirty="0" err="1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600" b="1" kern="100" baseline="0" dirty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1. </a:t>
                      </a:r>
                      <a:r>
                        <a:rPr lang="en-US" sz="2600" b="1" kern="100" dirty="0" err="1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Khái</a:t>
                      </a:r>
                      <a:r>
                        <a:rPr lang="en-US" sz="2600" b="1" kern="100" dirty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="1" kern="100" dirty="0" err="1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niệm</a:t>
                      </a:r>
                      <a:endParaRPr lang="en-US" sz="2600" b="1" kern="1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b="0" kern="100" dirty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400" b="0" kern="1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400" b="0" kern="1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96847272"/>
                  </a:ext>
                </a:extLst>
              </a:tr>
              <a:tr h="13632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400" b="1" kern="1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2.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Nguyên</a:t>
                      </a:r>
                      <a:r>
                        <a:rPr lang="en-US" sz="2400" b="1" kern="1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kern="100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liệu</a:t>
                      </a:r>
                      <a:endParaRPr lang="en-US" sz="2400" b="1" kern="1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 err="1">
                          <a:solidFill>
                            <a:srgbClr val="3A18B8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Sản</a:t>
                      </a:r>
                      <a:r>
                        <a:rPr lang="en-US" sz="2400" b="1" kern="100" dirty="0">
                          <a:solidFill>
                            <a:srgbClr val="3A18B8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kern="100" dirty="0" err="1">
                          <a:solidFill>
                            <a:srgbClr val="3A18B8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phẩm</a:t>
                      </a:r>
                      <a:endParaRPr lang="en-US" sz="2400" b="1" kern="100" dirty="0">
                        <a:solidFill>
                          <a:srgbClr val="3A18B8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b="0" kern="100" dirty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8285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kern="1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400" b="1" kern="1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3. </a:t>
                      </a:r>
                      <a:r>
                        <a:rPr lang="en-US" sz="2400" b="1" kern="1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Phương</a:t>
                      </a:r>
                      <a:r>
                        <a:rPr lang="en-US" sz="2400" b="1" kern="1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kern="1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trình</a:t>
                      </a:r>
                      <a:r>
                        <a:rPr lang="en-US" sz="2400" b="1" kern="1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kern="1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tổng</a:t>
                      </a:r>
                      <a:r>
                        <a:rPr lang="en-US" sz="2400" b="1" kern="1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kern="1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quát</a:t>
                      </a:r>
                      <a:endParaRPr lang="en-US" sz="2400" b="1" kern="1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b="0" kern="100" dirty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 </a:t>
                      </a:r>
                      <a:endParaRPr lang="en-US" sz="2800" b="1" kern="1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554113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kern="100" dirty="0" err="1">
                          <a:solidFill>
                            <a:srgbClr val="3A18B8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400" b="1" kern="100" baseline="0" dirty="0">
                          <a:solidFill>
                            <a:srgbClr val="3A18B8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4. </a:t>
                      </a:r>
                      <a:r>
                        <a:rPr lang="en-US" sz="2400" b="1" kern="100" baseline="0" dirty="0" err="1">
                          <a:solidFill>
                            <a:srgbClr val="3A18B8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Bộ</a:t>
                      </a:r>
                      <a:r>
                        <a:rPr lang="en-US" sz="2400" b="1" kern="100" baseline="0" dirty="0">
                          <a:solidFill>
                            <a:srgbClr val="3A18B8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kern="100" baseline="0" dirty="0" err="1">
                          <a:solidFill>
                            <a:srgbClr val="3A18B8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phận</a:t>
                      </a:r>
                      <a:r>
                        <a:rPr lang="en-US" sz="2400" b="1" kern="100" baseline="0" dirty="0">
                          <a:solidFill>
                            <a:srgbClr val="3A18B8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kern="100" baseline="0" dirty="0" err="1">
                          <a:solidFill>
                            <a:srgbClr val="3A18B8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400" b="1" kern="100" baseline="0" dirty="0">
                          <a:solidFill>
                            <a:srgbClr val="3A18B8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kern="100" baseline="0" dirty="0" err="1">
                          <a:solidFill>
                            <a:srgbClr val="3A18B8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cây</a:t>
                      </a:r>
                      <a:endParaRPr lang="en-US" sz="2400" b="1" kern="100" dirty="0">
                        <a:solidFill>
                          <a:srgbClr val="3A18B8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b="0" kern="100" dirty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 </a:t>
                      </a:r>
                      <a:endParaRPr lang="en-US" sz="2800" b="0" kern="100" dirty="0">
                        <a:solidFill>
                          <a:srgbClr val="3A18B8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669936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400" b="1" kern="1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kern="100" dirty="0" err="1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400" b="1" kern="100" baseline="0" dirty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5. </a:t>
                      </a:r>
                      <a:r>
                        <a:rPr lang="en-US" sz="2400" b="1" kern="100" dirty="0" err="1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Vai</a:t>
                      </a:r>
                      <a:r>
                        <a:rPr lang="en-US" sz="2400" b="1" kern="100" dirty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kern="100" dirty="0" err="1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trò</a:t>
                      </a:r>
                      <a:endParaRPr lang="en-US" sz="2400" b="1" kern="1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800" b="0" kern="1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800" b="0" kern="1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800" b="0" kern="1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800" b="0" kern="1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800" b="0" kern="1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0515104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AA00654-BBF4-B49D-56D5-7F4D4AFDE8D7}"/>
              </a:ext>
            </a:extLst>
          </p:cNvPr>
          <p:cNvSpPr txBox="1"/>
          <p:nvPr/>
        </p:nvSpPr>
        <p:spPr>
          <a:xfrm>
            <a:off x="1462092" y="57931"/>
            <a:ext cx="852010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BẢNG CÂU HỎI: QUÁ TRÌNH HÔ HẤP Ở THỰC VẬT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2F40B8A-173F-8C85-0E7F-901040999957}"/>
              </a:ext>
            </a:extLst>
          </p:cNvPr>
          <p:cNvSpPr txBox="1"/>
          <p:nvPr/>
        </p:nvSpPr>
        <p:spPr>
          <a:xfrm>
            <a:off x="2726577" y="769322"/>
            <a:ext cx="9382297" cy="12411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Hô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hấp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ở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thực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vật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là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quá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trình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phân</a:t>
            </a:r>
            <a:r>
              <a:rPr lang="en-US" sz="2400" kern="0" dirty="0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giải</a:t>
            </a:r>
            <a:r>
              <a:rPr lang="en-US" sz="2400" kern="0" dirty="0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các</a:t>
            </a:r>
            <a:r>
              <a:rPr lang="en-US" sz="2400" kern="0" dirty="0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hợp</a:t>
            </a:r>
            <a:r>
              <a:rPr lang="en-US" sz="2400" kern="0" dirty="0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chất</a:t>
            </a:r>
            <a:r>
              <a:rPr lang="en-US" sz="2400" kern="0" dirty="0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hữu</a:t>
            </a:r>
            <a:r>
              <a:rPr lang="en-US" sz="2400" kern="0" dirty="0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cơ</a:t>
            </a:r>
            <a:r>
              <a:rPr lang="en-US" sz="2400" kern="0" dirty="0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thành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các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chất</a:t>
            </a:r>
            <a:r>
              <a:rPr lang="en-US" sz="2400" kern="0" dirty="0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vô</a:t>
            </a:r>
            <a:r>
              <a:rPr lang="en-US" sz="2400" kern="0" dirty="0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cơ</a:t>
            </a:r>
            <a:r>
              <a:rPr lang="en-US" sz="2400" kern="0" dirty="0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đơn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giản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(CO­­</a:t>
            </a:r>
            <a:r>
              <a:rPr lang="en-US" sz="2400" kern="0" baseline="-250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2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và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H</a:t>
            </a:r>
            <a:r>
              <a:rPr lang="en-US" sz="2400" kern="0" baseline="-250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2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O),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đồng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thời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giải</a:t>
            </a:r>
            <a:r>
              <a:rPr lang="en-US" sz="2400" kern="0" dirty="0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phóng</a:t>
            </a:r>
            <a:r>
              <a:rPr lang="en-US" sz="2400" kern="0" dirty="0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năng</a:t>
            </a:r>
            <a:r>
              <a:rPr lang="en-US" sz="2400" kern="0" dirty="0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lượng</a:t>
            </a:r>
            <a:r>
              <a:rPr lang="en-US" sz="2400" kern="0" dirty="0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dưới</a:t>
            </a:r>
            <a:r>
              <a:rPr lang="en-US" sz="2400" kern="0" dirty="0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dạng</a:t>
            </a:r>
            <a:r>
              <a:rPr lang="en-US" sz="2400" kern="0" dirty="0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ATP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cung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cấp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cho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các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hoạt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động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sống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của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thực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vật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xmlns="" id="{6731A422-7DEE-26C2-487B-7CC1A36B0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3315" y="3760617"/>
            <a:ext cx="81184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+mn-lt"/>
                <a:cs typeface="Times New Roman" panose="02020603050405020304" pitchFamily="18" charset="0"/>
              </a:rPr>
              <a:t>C</a:t>
            </a:r>
            <a:r>
              <a:rPr lang="en-US" altLang="en-US" sz="2400" b="1" baseline="-25000" dirty="0">
                <a:latin typeface="+mn-lt"/>
                <a:cs typeface="Times New Roman" panose="02020603050405020304" pitchFamily="18" charset="0"/>
              </a:rPr>
              <a:t>6</a:t>
            </a:r>
            <a:r>
              <a:rPr lang="en-US" altLang="en-US" sz="2400" b="1" dirty="0">
                <a:latin typeface="+mn-lt"/>
                <a:cs typeface="Times New Roman" panose="02020603050405020304" pitchFamily="18" charset="0"/>
              </a:rPr>
              <a:t>H</a:t>
            </a:r>
            <a:r>
              <a:rPr lang="en-US" altLang="en-US" sz="2400" b="1" baseline="-25000" dirty="0">
                <a:latin typeface="+mn-lt"/>
                <a:cs typeface="Times New Roman" panose="02020603050405020304" pitchFamily="18" charset="0"/>
              </a:rPr>
              <a:t>12</a:t>
            </a:r>
            <a:r>
              <a:rPr lang="en-US" altLang="en-US" sz="2400" b="1" dirty="0">
                <a:latin typeface="+mn-lt"/>
                <a:cs typeface="Times New Roman" panose="02020603050405020304" pitchFamily="18" charset="0"/>
              </a:rPr>
              <a:t>O</a:t>
            </a:r>
            <a:r>
              <a:rPr lang="en-US" altLang="en-US" sz="2400" b="1" baseline="-25000" dirty="0">
                <a:latin typeface="+mn-lt"/>
                <a:cs typeface="Times New Roman" panose="02020603050405020304" pitchFamily="18" charset="0"/>
              </a:rPr>
              <a:t>6</a:t>
            </a:r>
            <a:r>
              <a:rPr lang="en-US" altLang="en-US" sz="2400" b="1" dirty="0">
                <a:latin typeface="+mn-lt"/>
                <a:cs typeface="Times New Roman" panose="02020603050405020304" pitchFamily="18" charset="0"/>
              </a:rPr>
              <a:t> + 6O</a:t>
            </a:r>
            <a:r>
              <a:rPr lang="en-US" altLang="en-US" sz="2400" b="1" baseline="-25000" dirty="0">
                <a:latin typeface="+mn-lt"/>
                <a:cs typeface="Times New Roman" panose="02020603050405020304" pitchFamily="18" charset="0"/>
              </a:rPr>
              <a:t>2</a:t>
            </a:r>
            <a:r>
              <a:rPr lang="en-US" altLang="en-US" sz="24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latin typeface="+mn-lt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altLang="en-US" sz="2400" b="1" baseline="-25000" dirty="0">
                <a:latin typeface="+mn-lt"/>
                <a:cs typeface="Times New Roman" panose="02020603050405020304" pitchFamily="18" charset="0"/>
              </a:rPr>
              <a:t>  </a:t>
            </a:r>
            <a:r>
              <a:rPr lang="en-US" altLang="en-US" sz="2400" b="1" dirty="0">
                <a:latin typeface="+mn-lt"/>
                <a:cs typeface="Times New Roman" panose="02020603050405020304" pitchFamily="18" charset="0"/>
              </a:rPr>
              <a:t>6CO</a:t>
            </a:r>
            <a:r>
              <a:rPr lang="en-US" altLang="en-US" sz="2400" b="1" baseline="-25000" dirty="0">
                <a:latin typeface="+mn-lt"/>
                <a:cs typeface="Times New Roman" panose="02020603050405020304" pitchFamily="18" charset="0"/>
              </a:rPr>
              <a:t>2</a:t>
            </a:r>
            <a:r>
              <a:rPr lang="en-US" altLang="en-US" sz="2400" b="1" dirty="0">
                <a:latin typeface="+mn-lt"/>
                <a:cs typeface="Times New Roman" panose="02020603050405020304" pitchFamily="18" charset="0"/>
              </a:rPr>
              <a:t> + 6H</a:t>
            </a:r>
            <a:r>
              <a:rPr lang="en-US" altLang="en-US" sz="2400" b="1" baseline="-25000" dirty="0">
                <a:latin typeface="+mn-lt"/>
                <a:cs typeface="Times New Roman" panose="02020603050405020304" pitchFamily="18" charset="0"/>
              </a:rPr>
              <a:t>2</a:t>
            </a:r>
            <a:r>
              <a:rPr lang="en-US" altLang="en-US" sz="2400" b="1" dirty="0">
                <a:latin typeface="+mn-lt"/>
                <a:cs typeface="Times New Roman" panose="02020603050405020304" pitchFamily="18" charset="0"/>
              </a:rPr>
              <a:t>O + </a:t>
            </a:r>
            <a:r>
              <a:rPr lang="en-US" altLang="en-US" sz="24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Q (t</a:t>
            </a:r>
            <a:r>
              <a:rPr lang="en-US" altLang="en-US" sz="2400" b="1" baseline="300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0</a:t>
            </a:r>
            <a:r>
              <a:rPr lang="en-US" altLang="en-US" sz="24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, ATP)</a:t>
            </a:r>
            <a:r>
              <a:rPr lang="en-US" altLang="en-US" sz="2400" b="1" dirty="0">
                <a:solidFill>
                  <a:srgbClr val="000099"/>
                </a:solidFill>
                <a:latin typeface="+mn-lt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059BA776-BAE7-423A-C951-381BBC7B932E}"/>
              </a:ext>
            </a:extLst>
          </p:cNvPr>
          <p:cNvSpPr txBox="1"/>
          <p:nvPr/>
        </p:nvSpPr>
        <p:spPr>
          <a:xfrm>
            <a:off x="1894344" y="2235377"/>
            <a:ext cx="54604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kern="1200" dirty="0" err="1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b="1" kern="12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kern="1200" dirty="0" err="1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400" b="1" kern="12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: C</a:t>
            </a:r>
            <a:r>
              <a:rPr lang="en-US" sz="2400" b="1" kern="1200" baseline="-250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b="1" kern="12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="1" kern="1200" baseline="-250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2400" b="1" kern="12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b="1" kern="1200" baseline="-250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b="1" kern="12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kern="1200" dirty="0" err="1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kern="12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O</a:t>
            </a:r>
            <a:r>
              <a:rPr lang="en-US" sz="2400" b="1" kern="1200" baseline="-250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kern="12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C9971CA-1A47-743E-7547-96EB69C72340}"/>
              </a:ext>
            </a:extLst>
          </p:cNvPr>
          <p:cNvSpPr txBox="1"/>
          <p:nvPr/>
        </p:nvSpPr>
        <p:spPr>
          <a:xfrm>
            <a:off x="2628114" y="2776624"/>
            <a:ext cx="751340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kern="0" dirty="0" err="1">
                <a:solidFill>
                  <a:srgbClr val="3A18B8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Sản</a:t>
            </a:r>
            <a:r>
              <a:rPr lang="en-US" sz="2400" b="1" kern="0" dirty="0">
                <a:solidFill>
                  <a:srgbClr val="3A18B8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b="1" kern="0" dirty="0" err="1">
                <a:solidFill>
                  <a:srgbClr val="3A18B8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phẩm</a:t>
            </a:r>
            <a:r>
              <a:rPr lang="en-US" sz="2400" b="1" kern="0" dirty="0">
                <a:solidFill>
                  <a:srgbClr val="3A18B8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: CO</a:t>
            </a:r>
            <a:r>
              <a:rPr lang="en-US" sz="2400" b="1" kern="0" baseline="-25000" dirty="0">
                <a:solidFill>
                  <a:srgbClr val="3A18B8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2</a:t>
            </a:r>
            <a:r>
              <a:rPr lang="en-US" sz="2400" b="1" kern="0" dirty="0">
                <a:solidFill>
                  <a:srgbClr val="3A18B8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; H</a:t>
            </a:r>
            <a:r>
              <a:rPr lang="en-US" sz="2400" b="1" kern="0" baseline="-25000" dirty="0">
                <a:solidFill>
                  <a:srgbClr val="3A18B8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2</a:t>
            </a:r>
            <a:r>
              <a:rPr lang="en-US" sz="2400" b="1" kern="0" dirty="0">
                <a:solidFill>
                  <a:srgbClr val="3A18B8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O</a:t>
            </a:r>
            <a:r>
              <a:rPr lang="en-US" sz="2400" b="1" kern="0" baseline="-25000" dirty="0">
                <a:solidFill>
                  <a:srgbClr val="3A18B8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b="1" kern="0" dirty="0">
                <a:solidFill>
                  <a:srgbClr val="3A18B8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; Q(ATP+ </a:t>
            </a:r>
            <a:r>
              <a:rPr lang="en-US" sz="2400" b="1" kern="0" dirty="0" err="1">
                <a:solidFill>
                  <a:srgbClr val="3A18B8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nhiệt</a:t>
            </a:r>
            <a:r>
              <a:rPr lang="en-US" sz="2400" b="1" kern="0" dirty="0">
                <a:solidFill>
                  <a:srgbClr val="3A18B8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).</a:t>
            </a:r>
            <a:endParaRPr lang="en-US" sz="2400" b="1" dirty="0">
              <a:solidFill>
                <a:srgbClr val="3A18B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6DE3E50E-4A3B-3DA4-0DBC-F1B4C2E86F63}"/>
              </a:ext>
            </a:extLst>
          </p:cNvPr>
          <p:cNvSpPr txBox="1"/>
          <p:nvPr/>
        </p:nvSpPr>
        <p:spPr>
          <a:xfrm>
            <a:off x="2628114" y="5116697"/>
            <a:ext cx="887884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- Cung </a:t>
            </a:r>
            <a:r>
              <a:rPr lang="en-US" sz="24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cấp</a:t>
            </a:r>
            <a:r>
              <a:rPr lang="en-US" sz="24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năng</a:t>
            </a:r>
            <a:r>
              <a:rPr lang="en-US" sz="24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lượng</a:t>
            </a:r>
            <a:r>
              <a:rPr lang="en-US" sz="24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cần</a:t>
            </a:r>
            <a:r>
              <a:rPr lang="en-US" sz="24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thiết</a:t>
            </a:r>
            <a:r>
              <a:rPr lang="en-US" sz="24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…….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- </a:t>
            </a:r>
            <a:r>
              <a:rPr lang="en-US" sz="24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Năng</a:t>
            </a:r>
            <a:r>
              <a:rPr lang="en-US" sz="24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lượng</a:t>
            </a:r>
            <a:r>
              <a:rPr lang="en-US" sz="24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giải</a:t>
            </a:r>
            <a:r>
              <a:rPr lang="en-US" sz="24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phóng</a:t>
            </a:r>
            <a:r>
              <a:rPr lang="en-US" sz="24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dưới</a:t>
            </a:r>
            <a:r>
              <a:rPr lang="en-US" sz="24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dạng</a:t>
            </a:r>
            <a:r>
              <a:rPr lang="en-US" sz="24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nhiệt</a:t>
            </a:r>
            <a:r>
              <a:rPr lang="en-US" sz="24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….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- </a:t>
            </a:r>
            <a:r>
              <a:rPr lang="en-US" sz="24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Tạo</a:t>
            </a:r>
            <a:r>
              <a:rPr lang="en-US" sz="24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các</a:t>
            </a:r>
            <a:r>
              <a:rPr lang="en-US" sz="24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sản</a:t>
            </a:r>
            <a:r>
              <a:rPr lang="en-US" sz="24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phẩm</a:t>
            </a:r>
            <a:r>
              <a:rPr lang="en-US" sz="24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trung</a:t>
            </a:r>
            <a:r>
              <a:rPr lang="en-US" sz="24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gian</a:t>
            </a:r>
            <a:r>
              <a:rPr lang="en-US" sz="24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……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-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Tăng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khả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năng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chống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bệnh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của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thực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400" kern="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vật</a:t>
            </a:r>
            <a:r>
              <a:rPr lang="en-US" sz="2400" kern="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76113" y="7428253"/>
            <a:ext cx="2743200" cy="365125"/>
          </a:xfrm>
        </p:spPr>
        <p:txBody>
          <a:bodyPr/>
          <a:lstStyle/>
          <a:p>
            <a:fld id="{6C055C77-DFBF-4685-9AB2-08D6CAD07DA6}" type="slidenum">
              <a:rPr lang="en-US" smtClean="0"/>
              <a:t>13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988426" y="4470366"/>
            <a:ext cx="6172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kern="100" dirty="0" err="1">
                <a:solidFill>
                  <a:srgbClr val="3A18B8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Mọi</a:t>
            </a:r>
            <a:r>
              <a:rPr lang="en-US" sz="2400" kern="100" dirty="0">
                <a:solidFill>
                  <a:srgbClr val="3A18B8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3A18B8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cơ</a:t>
            </a:r>
            <a:r>
              <a:rPr lang="en-US" sz="2400" kern="100" dirty="0">
                <a:solidFill>
                  <a:srgbClr val="3A18B8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3A18B8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2400" kern="100" dirty="0">
                <a:solidFill>
                  <a:srgbClr val="3A18B8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3A18B8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kern="100" dirty="0">
                <a:solidFill>
                  <a:srgbClr val="3A18B8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3A18B8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cơ</a:t>
            </a:r>
            <a:r>
              <a:rPr lang="en-US" sz="2400" kern="100" dirty="0">
                <a:solidFill>
                  <a:srgbClr val="3A18B8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3A18B8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kern="100" dirty="0">
                <a:solidFill>
                  <a:srgbClr val="3A18B8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3A18B8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400" kern="100" dirty="0">
                <a:solidFill>
                  <a:srgbClr val="3A18B8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3A18B8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400" kern="100" dirty="0">
                <a:solidFill>
                  <a:srgbClr val="3A18B8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0371636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  <p:bldP spid="12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55C77-DFBF-4685-9AB2-08D6CAD07DA6}" type="slidenum">
              <a:rPr lang="en-US" smtClean="0"/>
              <a:t>14</a:t>
            </a:fld>
            <a:endParaRPr lang="en-US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2916" y="847710"/>
            <a:ext cx="8814262" cy="5851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FBB283F0-5D91-691C-3A70-D650FAD2C6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1513" y="177978"/>
            <a:ext cx="903001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altLang="en-US" sz="3200" b="1" dirty="0">
                <a:solidFill>
                  <a:srgbClr val="FF0000"/>
                </a:solidFill>
                <a:latin typeface="+mn-lt"/>
              </a:rPr>
              <a:t>II. CÁC GIAI ĐOẠN HÔ HẤP Ở THỰC VẬT </a:t>
            </a:r>
          </a:p>
        </p:txBody>
      </p:sp>
    </p:spTree>
    <p:extLst>
      <p:ext uri="{BB962C8B-B14F-4D97-AF65-F5344CB8AC3E}">
        <p14:creationId xmlns:p14="http://schemas.microsoft.com/office/powerpoint/2010/main" val="19827269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55C77-DFBF-4685-9AB2-08D6CAD07DA6}" type="slidenum">
              <a:rPr lang="en-US" smtClean="0"/>
              <a:t>15</a:t>
            </a:fld>
            <a:endParaRPr lang="en-US"/>
          </a:p>
        </p:txBody>
      </p:sp>
      <p:pic>
        <p:nvPicPr>
          <p:cNvPr id="6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40527"/>
            <a:ext cx="7172058" cy="4236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155171" y="6077247"/>
            <a:ext cx="632970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b="1" i="1" dirty="0" err="1">
                <a:latin typeface="+mn-lt"/>
                <a:cs typeface="Times New Roman" panose="02020603050405020304" pitchFamily="18" charset="0"/>
              </a:rPr>
              <a:t>Hình</a:t>
            </a:r>
            <a:r>
              <a:rPr lang="en-US" altLang="en-US" sz="2400" b="1" i="1" dirty="0">
                <a:latin typeface="+mn-lt"/>
                <a:cs typeface="Times New Roman" panose="02020603050405020304" pitchFamily="18" charset="0"/>
              </a:rPr>
              <a:t>. </a:t>
            </a:r>
            <a:r>
              <a:rPr lang="en-US" altLang="en-US" sz="2400" b="1" i="1" dirty="0" err="1">
                <a:latin typeface="+mn-lt"/>
                <a:cs typeface="Times New Roman" panose="02020603050405020304" pitchFamily="18" charset="0"/>
              </a:rPr>
              <a:t>Sơ</a:t>
            </a:r>
            <a:r>
              <a:rPr lang="en-US" altLang="en-US" sz="2400" b="1" i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+mn-lt"/>
                <a:cs typeface="Times New Roman" panose="02020603050405020304" pitchFamily="18" charset="0"/>
              </a:rPr>
              <a:t>đồ</a:t>
            </a:r>
            <a:r>
              <a:rPr lang="en-US" altLang="en-US" sz="2400" b="1" i="1" dirty="0">
                <a:latin typeface="+mn-lt"/>
                <a:cs typeface="Times New Roman" panose="02020603050405020304" pitchFamily="18" charset="0"/>
              </a:rPr>
              <a:t> con </a:t>
            </a:r>
            <a:r>
              <a:rPr lang="en-US" altLang="en-US" sz="2400" b="1" i="1" dirty="0" err="1">
                <a:latin typeface="+mn-lt"/>
                <a:cs typeface="Times New Roman" panose="02020603050405020304" pitchFamily="18" charset="0"/>
              </a:rPr>
              <a:t>đường</a:t>
            </a:r>
            <a:r>
              <a:rPr lang="en-US" altLang="en-US" sz="2400" b="1" i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+mn-lt"/>
                <a:cs typeface="Times New Roman" panose="02020603050405020304" pitchFamily="18" charset="0"/>
              </a:rPr>
              <a:t>phân</a:t>
            </a:r>
            <a:r>
              <a:rPr lang="en-US" altLang="en-US" sz="2400" b="1" i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+mn-lt"/>
                <a:cs typeface="Times New Roman" panose="02020603050405020304" pitchFamily="18" charset="0"/>
              </a:rPr>
              <a:t>giải</a:t>
            </a:r>
            <a:r>
              <a:rPr lang="en-US" altLang="en-US" sz="2400" b="1" i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+mn-lt"/>
                <a:cs typeface="Times New Roman" panose="02020603050405020304" pitchFamily="18" charset="0"/>
              </a:rPr>
              <a:t>hiếu</a:t>
            </a:r>
            <a:r>
              <a:rPr lang="en-US" altLang="en-US" sz="2400" b="1" i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+mn-lt"/>
                <a:cs typeface="Times New Roman" panose="02020603050405020304" pitchFamily="18" charset="0"/>
              </a:rPr>
              <a:t>khí</a:t>
            </a:r>
            <a:r>
              <a:rPr lang="en-US" altLang="en-US" sz="2400" b="1" i="1" dirty="0">
                <a:latin typeface="+mn-lt"/>
                <a:cs typeface="Times New Roman" panose="02020603050405020304" pitchFamily="18" charset="0"/>
              </a:rPr>
              <a:t> ở </a:t>
            </a:r>
            <a:r>
              <a:rPr lang="en-US" altLang="en-US" sz="2400" b="1" i="1" dirty="0" err="1">
                <a:latin typeface="+mn-lt"/>
                <a:cs typeface="Times New Roman" panose="02020603050405020304" pitchFamily="18" charset="0"/>
              </a:rPr>
              <a:t>thực</a:t>
            </a:r>
            <a:r>
              <a:rPr lang="en-US" altLang="en-US" sz="2400" b="1" i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+mn-lt"/>
                <a:cs typeface="Times New Roman" panose="02020603050405020304" pitchFamily="18" charset="0"/>
              </a:rPr>
              <a:t>vật</a:t>
            </a:r>
            <a:endParaRPr lang="en-US" altLang="en-US" sz="2400" b="1" i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8" name="TextBox 3"/>
          <p:cNvSpPr txBox="1">
            <a:spLocks noChangeArrowheads="1"/>
          </p:cNvSpPr>
          <p:nvPr/>
        </p:nvSpPr>
        <p:spPr bwMode="auto">
          <a:xfrm>
            <a:off x="155171" y="344237"/>
            <a:ext cx="7010400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600" b="1" i="1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i="1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i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i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i="1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i="1" dirty="0" err="1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i="1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altLang="en-US" sz="2600" b="1" i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i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i="1" dirty="0" err="1">
                <a:latin typeface="Times New Roman" pitchFamily="18" charset="0"/>
                <a:cs typeface="Times New Roman" pitchFamily="18" charset="0"/>
              </a:rPr>
              <a:t>hiếu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i="1" dirty="0" err="1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  ở </a:t>
            </a:r>
            <a:r>
              <a:rPr lang="en-US" altLang="en-US" sz="2600" b="1" i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i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i="1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i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i="1" dirty="0" err="1"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i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i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3474360"/>
              </p:ext>
            </p:extLst>
          </p:nvPr>
        </p:nvGraphicFramePr>
        <p:xfrm>
          <a:off x="7365077" y="736291"/>
          <a:ext cx="4427912" cy="54356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0697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0697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0697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0697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976131"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Times New Roman" pitchFamily="18" charset="0"/>
                          <a:cs typeface="Times New Roman" pitchFamily="18" charset="0"/>
                        </a:rPr>
                        <a:t>PHIẾU</a:t>
                      </a:r>
                      <a:r>
                        <a:rPr lang="en-US" sz="2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HỌC TẬP SỐ 1</a:t>
                      </a:r>
                    </a:p>
                    <a:p>
                      <a:pPr algn="ctr"/>
                      <a:r>
                        <a:rPr lang="en-US" sz="2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PHÂN BIỆT CÁC GIAI ĐOẠN CỦA CON ĐƯỜNG PHÂN GIẢI HIẾU KHÍ Ở THỰC VẬT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79789">
                <a:tc>
                  <a:txBody>
                    <a:bodyPr/>
                    <a:lstStyle/>
                    <a:p>
                      <a:r>
                        <a:rPr lang="en-US" sz="2000" b="1" dirty="0" err="1"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lang="en-US" sz="2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dung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err="1"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20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err="1">
                          <a:latin typeface="Times New Roman" pitchFamily="18" charset="0"/>
                          <a:cs typeface="Times New Roman" pitchFamily="18" charset="0"/>
                        </a:rPr>
                        <a:t>phân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Times New Roman" pitchFamily="18" charset="0"/>
                          <a:cs typeface="Times New Roman" pitchFamily="18" charset="0"/>
                        </a:rPr>
                        <a:t>Oxy</a:t>
                      </a:r>
                      <a:r>
                        <a:rPr lang="en-US" sz="2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hoá</a:t>
                      </a:r>
                      <a:r>
                        <a:rPr lang="en-US" sz="2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pyruvic acid </a:t>
                      </a:r>
                      <a:r>
                        <a:rPr lang="en-US" sz="2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2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chu</a:t>
                      </a:r>
                      <a:r>
                        <a:rPr lang="en-US" sz="2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trình</a:t>
                      </a:r>
                      <a:r>
                        <a:rPr lang="en-US" sz="2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Krebs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err="1">
                          <a:latin typeface="Times New Roman" pitchFamily="18" charset="0"/>
                          <a:cs typeface="Times New Roman" pitchFamily="18" charset="0"/>
                        </a:rPr>
                        <a:t>Chuỗi</a:t>
                      </a:r>
                      <a:r>
                        <a:rPr lang="en-US" sz="20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err="1">
                          <a:latin typeface="Times New Roman" pitchFamily="18" charset="0"/>
                          <a:cs typeface="Times New Roman" pitchFamily="18" charset="0"/>
                        </a:rPr>
                        <a:t>chuyền</a:t>
                      </a:r>
                      <a:r>
                        <a:rPr lang="en-US" sz="2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electron </a:t>
                      </a:r>
                      <a:r>
                        <a:rPr lang="en-US" sz="2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hô</a:t>
                      </a:r>
                      <a:r>
                        <a:rPr lang="en-US" sz="2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hấp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34908">
                <a:tc>
                  <a:txBody>
                    <a:bodyPr/>
                    <a:lstStyle/>
                    <a:p>
                      <a:r>
                        <a:rPr lang="en-US" sz="2000" b="1" dirty="0" err="1">
                          <a:latin typeface="Times New Roman" pitchFamily="18" charset="0"/>
                          <a:cs typeface="Times New Roman" pitchFamily="18" charset="0"/>
                        </a:rPr>
                        <a:t>Vị</a:t>
                      </a:r>
                      <a:r>
                        <a:rPr lang="en-US" sz="2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trí</a:t>
                      </a:r>
                      <a:r>
                        <a:rPr lang="en-US" sz="2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xảy</a:t>
                      </a:r>
                      <a:r>
                        <a:rPr lang="en-US" sz="2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ra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34908">
                <a:tc>
                  <a:txBody>
                    <a:bodyPr/>
                    <a:lstStyle/>
                    <a:p>
                      <a:r>
                        <a:rPr lang="en-US" sz="2000" b="1" dirty="0" err="1">
                          <a:latin typeface="Times New Roman" pitchFamily="18" charset="0"/>
                          <a:cs typeface="Times New Roman" pitchFamily="18" charset="0"/>
                        </a:rPr>
                        <a:t>Nguyên</a:t>
                      </a:r>
                      <a:r>
                        <a:rPr lang="en-US" sz="20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liệu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34908">
                <a:tc>
                  <a:txBody>
                    <a:bodyPr/>
                    <a:lstStyle/>
                    <a:p>
                      <a:r>
                        <a:rPr lang="en-US" sz="2000" b="1" dirty="0" err="1">
                          <a:latin typeface="Times New Roman" pitchFamily="18" charset="0"/>
                          <a:cs typeface="Times New Roman" pitchFamily="18" charset="0"/>
                        </a:rPr>
                        <a:t>Sản</a:t>
                      </a:r>
                      <a:r>
                        <a:rPr lang="en-US" sz="20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err="1">
                          <a:latin typeface="Times New Roman" pitchFamily="18" charset="0"/>
                          <a:cs typeface="Times New Roman" pitchFamily="18" charset="0"/>
                        </a:rPr>
                        <a:t>phẩm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2" name="Oval 11">
            <a:hlinkClick r:id="rId3" action="ppaction://hlinksldjump"/>
          </p:cNvPr>
          <p:cNvSpPr/>
          <p:nvPr/>
        </p:nvSpPr>
        <p:spPr>
          <a:xfrm>
            <a:off x="6028618" y="6184178"/>
            <a:ext cx="1379912" cy="70946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Phóng</a:t>
            </a:r>
            <a:r>
              <a:rPr lang="en-US" dirty="0">
                <a:solidFill>
                  <a:schemeClr val="tx1"/>
                </a:solidFill>
              </a:rPr>
              <a:t> to </a:t>
            </a:r>
            <a:r>
              <a:rPr lang="en-US" dirty="0" err="1">
                <a:solidFill>
                  <a:schemeClr val="tx1"/>
                </a:solidFill>
              </a:rPr>
              <a:t>hình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9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C055C77-DFBF-4685-9AB2-08D6CAD07DA6}" type="slidenum">
              <a:rPr lang="en-US" smtClean="0"/>
              <a:t>16</a:t>
            </a:fld>
            <a:endParaRPr lang="en-US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3164"/>
            <a:ext cx="6568358" cy="5120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55171" y="344237"/>
            <a:ext cx="701040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600" b="1" i="1" dirty="0" err="1">
                <a:latin typeface="+mn-lt"/>
                <a:cs typeface="Times New Roman" panose="02020603050405020304" pitchFamily="18" charset="0"/>
              </a:rPr>
              <a:t>Yêu</a:t>
            </a:r>
            <a:r>
              <a:rPr lang="en-US" altLang="en-US" sz="2600" b="1" i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latin typeface="+mn-lt"/>
                <a:cs typeface="Times New Roman" panose="02020603050405020304" pitchFamily="18" charset="0"/>
              </a:rPr>
              <a:t>cầu</a:t>
            </a:r>
            <a:r>
              <a:rPr lang="en-US" altLang="en-US" sz="2600" b="1" i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latin typeface="+mn-lt"/>
                <a:cs typeface="Times New Roman" panose="02020603050405020304" pitchFamily="18" charset="0"/>
              </a:rPr>
              <a:t>các</a:t>
            </a:r>
            <a:r>
              <a:rPr lang="en-US" altLang="en-US" sz="2600" b="1" i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latin typeface="+mn-lt"/>
                <a:cs typeface="Times New Roman" panose="02020603050405020304" pitchFamily="18" charset="0"/>
              </a:rPr>
              <a:t>nhóm</a:t>
            </a:r>
            <a:r>
              <a:rPr lang="en-US" altLang="en-US" sz="2600" b="1" i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latin typeface="+mn-lt"/>
                <a:cs typeface="Times New Roman" panose="02020603050405020304" pitchFamily="18" charset="0"/>
              </a:rPr>
              <a:t>quan</a:t>
            </a:r>
            <a:r>
              <a:rPr lang="en-US" altLang="en-US" sz="2600" b="1" i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latin typeface="+mn-lt"/>
                <a:cs typeface="Times New Roman" panose="02020603050405020304" pitchFamily="18" charset="0"/>
              </a:rPr>
              <a:t>sát</a:t>
            </a:r>
            <a:r>
              <a:rPr lang="en-US" altLang="en-US" sz="2600" b="1" i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latin typeface="+mn-lt"/>
                <a:cs typeface="Times New Roman" panose="02020603050405020304" pitchFamily="18" charset="0"/>
              </a:rPr>
              <a:t>hình</a:t>
            </a:r>
            <a:r>
              <a:rPr lang="en-US" altLang="en-US" sz="2600" b="1" i="1" dirty="0">
                <a:latin typeface="+mn-lt"/>
                <a:cs typeface="Times New Roman" panose="02020603050405020304" pitchFamily="18" charset="0"/>
              </a:rPr>
              <a:t> 6.1 </a:t>
            </a:r>
            <a:r>
              <a:rPr lang="en-US" altLang="en-US" sz="2600" b="1" i="1" dirty="0" err="1">
                <a:latin typeface="+mn-lt"/>
                <a:cs typeface="Times New Roman" panose="02020603050405020304" pitchFamily="18" charset="0"/>
              </a:rPr>
              <a:t>và</a:t>
            </a:r>
            <a:r>
              <a:rPr lang="en-US" altLang="en-US" sz="2600" b="1" i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latin typeface="+mn-lt"/>
                <a:cs typeface="Times New Roman" panose="02020603050405020304" pitchFamily="18" charset="0"/>
              </a:rPr>
              <a:t>hoàn</a:t>
            </a:r>
            <a:r>
              <a:rPr lang="en-US" altLang="en-US" sz="2600" b="1" i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latin typeface="+mn-lt"/>
                <a:cs typeface="Times New Roman" panose="02020603050405020304" pitchFamily="18" charset="0"/>
              </a:rPr>
              <a:t>thành</a:t>
            </a:r>
            <a:r>
              <a:rPr lang="en-US" altLang="en-US" sz="2600" b="1" i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latin typeface="+mn-lt"/>
                <a:cs typeface="Times New Roman" panose="02020603050405020304" pitchFamily="18" charset="0"/>
              </a:rPr>
              <a:t>phiếu</a:t>
            </a:r>
            <a:r>
              <a:rPr lang="en-US" altLang="en-US" sz="2600" b="1" i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latin typeface="+mn-lt"/>
                <a:cs typeface="Times New Roman" panose="02020603050405020304" pitchFamily="18" charset="0"/>
              </a:rPr>
              <a:t>học</a:t>
            </a:r>
            <a:r>
              <a:rPr lang="en-US" altLang="en-US" sz="2600" b="1" i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latin typeface="+mn-lt"/>
                <a:cs typeface="Times New Roman" panose="02020603050405020304" pitchFamily="18" charset="0"/>
              </a:rPr>
              <a:t>tập</a:t>
            </a:r>
            <a:r>
              <a:rPr lang="en-US" altLang="en-US" sz="2600" b="1" i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600" b="1" i="1" dirty="0" err="1">
                <a:latin typeface="+mn-lt"/>
                <a:cs typeface="Times New Roman" panose="02020603050405020304" pitchFamily="18" charset="0"/>
              </a:rPr>
              <a:t>số</a:t>
            </a:r>
            <a:r>
              <a:rPr lang="en-US" altLang="en-US" sz="2600" b="1" i="1" dirty="0">
                <a:latin typeface="+mn-lt"/>
                <a:cs typeface="Times New Roman" panose="02020603050405020304" pitchFamily="18" charset="0"/>
              </a:rPr>
              <a:t> 2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147934"/>
              </p:ext>
            </p:extLst>
          </p:nvPr>
        </p:nvGraphicFramePr>
        <p:xfrm>
          <a:off x="6982692" y="157942"/>
          <a:ext cx="4623723" cy="63758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124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4124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4124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847898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PHIẾU</a:t>
                      </a:r>
                      <a:r>
                        <a:rPr lang="en-US" sz="2400" b="1" baseline="0" dirty="0"/>
                        <a:t> HỌC TẬP SỐ 2</a:t>
                      </a:r>
                    </a:p>
                    <a:p>
                      <a:pPr algn="ctr"/>
                      <a:r>
                        <a:rPr lang="en-US" sz="2400" b="1" baseline="0" dirty="0"/>
                        <a:t>PHÂN BIỆT CÁC CON ĐƯỜNG HÔ HẤP Ở THỰC VẬT</a:t>
                      </a:r>
                      <a:endParaRPr lang="en-US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47898">
                <a:tc>
                  <a:txBody>
                    <a:bodyPr/>
                    <a:lstStyle/>
                    <a:p>
                      <a:r>
                        <a:rPr lang="en-US" sz="2400" dirty="0" err="1"/>
                        <a:t>Điểm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phân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biêt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/>
                        <a:t>Phân</a:t>
                      </a:r>
                      <a:r>
                        <a:rPr lang="en-US" sz="2400" b="1" baseline="0" dirty="0"/>
                        <a:t> </a:t>
                      </a:r>
                      <a:r>
                        <a:rPr lang="en-US" sz="2400" b="1" baseline="0" dirty="0" err="1"/>
                        <a:t>giải</a:t>
                      </a:r>
                      <a:r>
                        <a:rPr lang="en-US" sz="2400" b="1" baseline="0" dirty="0"/>
                        <a:t> </a:t>
                      </a:r>
                      <a:r>
                        <a:rPr lang="en-US" sz="2400" b="1" baseline="0" dirty="0" err="1"/>
                        <a:t>kị</a:t>
                      </a:r>
                      <a:r>
                        <a:rPr lang="en-US" sz="2400" b="1" baseline="0" dirty="0"/>
                        <a:t> </a:t>
                      </a:r>
                      <a:r>
                        <a:rPr lang="en-US" sz="2400" b="1" baseline="0" dirty="0" err="1"/>
                        <a:t>khí</a:t>
                      </a:r>
                      <a:endParaRPr lang="en-US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/>
                        <a:t>Phân</a:t>
                      </a:r>
                      <a:r>
                        <a:rPr lang="en-US" sz="2400" b="1" baseline="0" dirty="0"/>
                        <a:t> </a:t>
                      </a:r>
                      <a:r>
                        <a:rPr lang="en-US" sz="2400" b="1" baseline="0" dirty="0" err="1"/>
                        <a:t>giải</a:t>
                      </a:r>
                      <a:r>
                        <a:rPr lang="en-US" sz="2400" b="1" baseline="0" dirty="0"/>
                        <a:t> </a:t>
                      </a:r>
                      <a:r>
                        <a:rPr lang="en-US" sz="2400" b="1" baseline="0" dirty="0" err="1"/>
                        <a:t>hiếu</a:t>
                      </a:r>
                      <a:r>
                        <a:rPr lang="en-US" sz="2400" b="1" baseline="0" dirty="0"/>
                        <a:t> </a:t>
                      </a:r>
                      <a:r>
                        <a:rPr lang="en-US" sz="2400" b="1" baseline="0" dirty="0" err="1"/>
                        <a:t>khí</a:t>
                      </a:r>
                      <a:endParaRPr lang="en-US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31768">
                <a:tc>
                  <a:txBody>
                    <a:bodyPr/>
                    <a:lstStyle/>
                    <a:p>
                      <a:r>
                        <a:rPr lang="en-US" sz="2400" b="1" dirty="0" err="1"/>
                        <a:t>Nơi</a:t>
                      </a:r>
                      <a:r>
                        <a:rPr lang="en-US" sz="2400" b="1" baseline="0" dirty="0"/>
                        <a:t> </a:t>
                      </a:r>
                      <a:r>
                        <a:rPr lang="en-US" sz="2400" b="1" baseline="0" dirty="0" err="1"/>
                        <a:t>xảy</a:t>
                      </a:r>
                      <a:r>
                        <a:rPr lang="en-US" sz="2400" b="1" baseline="0" dirty="0"/>
                        <a:t> </a:t>
                      </a:r>
                      <a:r>
                        <a:rPr lang="en-US" sz="2400" b="1" baseline="0" dirty="0" err="1"/>
                        <a:t>ra</a:t>
                      </a:r>
                      <a:endParaRPr lang="en-US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47898">
                <a:tc>
                  <a:txBody>
                    <a:bodyPr/>
                    <a:lstStyle/>
                    <a:p>
                      <a:r>
                        <a:rPr lang="en-US" sz="2400" b="1" dirty="0" err="1"/>
                        <a:t>Nhu</a:t>
                      </a:r>
                      <a:r>
                        <a:rPr lang="en-US" sz="2400" b="1" dirty="0"/>
                        <a:t> </a:t>
                      </a:r>
                      <a:r>
                        <a:rPr lang="en-US" sz="2400" b="1" dirty="0" err="1"/>
                        <a:t>cầu</a:t>
                      </a:r>
                      <a:r>
                        <a:rPr lang="en-US" sz="2400" b="1" baseline="0" dirty="0"/>
                        <a:t> </a:t>
                      </a:r>
                      <a:r>
                        <a:rPr lang="en-US" sz="2400" b="1" baseline="0" dirty="0" err="1"/>
                        <a:t>oxi</a:t>
                      </a:r>
                      <a:endParaRPr lang="en-US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47898">
                <a:tc>
                  <a:txBody>
                    <a:bodyPr/>
                    <a:lstStyle/>
                    <a:p>
                      <a:r>
                        <a:rPr lang="en-US" sz="2400" b="1" dirty="0" err="1"/>
                        <a:t>Các</a:t>
                      </a:r>
                      <a:r>
                        <a:rPr lang="en-US" sz="2400" b="1" baseline="0" dirty="0"/>
                        <a:t> </a:t>
                      </a:r>
                      <a:r>
                        <a:rPr lang="en-US" sz="2400" b="1" baseline="0" dirty="0" err="1"/>
                        <a:t>giai</a:t>
                      </a:r>
                      <a:r>
                        <a:rPr lang="en-US" sz="2400" b="1" baseline="0" dirty="0"/>
                        <a:t> </a:t>
                      </a:r>
                      <a:r>
                        <a:rPr lang="en-US" sz="2400" b="1" baseline="0" dirty="0" err="1"/>
                        <a:t>đoạn</a:t>
                      </a:r>
                      <a:endParaRPr lang="en-US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15143">
                <a:tc>
                  <a:txBody>
                    <a:bodyPr/>
                    <a:lstStyle/>
                    <a:p>
                      <a:r>
                        <a:rPr lang="en-US" sz="2400" b="1" dirty="0" err="1"/>
                        <a:t>Sản</a:t>
                      </a:r>
                      <a:r>
                        <a:rPr lang="en-US" sz="2400" b="1" dirty="0"/>
                        <a:t> </a:t>
                      </a:r>
                      <a:r>
                        <a:rPr lang="en-US" sz="2400" b="1" dirty="0" err="1"/>
                        <a:t>phẩm</a:t>
                      </a:r>
                      <a:r>
                        <a:rPr lang="en-US" sz="2400" b="1" dirty="0"/>
                        <a:t> </a:t>
                      </a:r>
                      <a:r>
                        <a:rPr lang="en-US" sz="2400" b="1" dirty="0" err="1"/>
                        <a:t>cuối</a:t>
                      </a:r>
                      <a:r>
                        <a:rPr lang="en-US" sz="2400" b="1" baseline="0" dirty="0"/>
                        <a:t> </a:t>
                      </a:r>
                      <a:r>
                        <a:rPr lang="en-US" sz="2400" b="1" baseline="0" dirty="0" err="1"/>
                        <a:t>cùng</a:t>
                      </a:r>
                      <a:endParaRPr lang="en-US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847898">
                <a:tc>
                  <a:txBody>
                    <a:bodyPr/>
                    <a:lstStyle/>
                    <a:p>
                      <a:r>
                        <a:rPr lang="en-US" sz="2400" b="1" dirty="0" err="1"/>
                        <a:t>Hiệu</a:t>
                      </a:r>
                      <a:r>
                        <a:rPr lang="en-US" sz="2400" b="1" dirty="0"/>
                        <a:t> </a:t>
                      </a:r>
                      <a:r>
                        <a:rPr lang="en-US" sz="2400" b="1" dirty="0" err="1"/>
                        <a:t>quả</a:t>
                      </a:r>
                      <a:r>
                        <a:rPr lang="en-US" sz="2400" b="1" baseline="0" dirty="0"/>
                        <a:t> </a:t>
                      </a:r>
                      <a:r>
                        <a:rPr lang="en-US" sz="2400" b="1" baseline="0" dirty="0" err="1"/>
                        <a:t>năng</a:t>
                      </a:r>
                      <a:r>
                        <a:rPr lang="en-US" sz="2400" b="1" baseline="0" dirty="0"/>
                        <a:t> </a:t>
                      </a:r>
                      <a:r>
                        <a:rPr lang="en-US" sz="2400" b="1" baseline="0" dirty="0" err="1"/>
                        <a:t>lượng</a:t>
                      </a:r>
                      <a:endParaRPr lang="en-US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6" name="Oval 5">
            <a:hlinkClick r:id="rId4" action="ppaction://hlinksldjump"/>
          </p:cNvPr>
          <p:cNvSpPr/>
          <p:nvPr/>
        </p:nvSpPr>
        <p:spPr>
          <a:xfrm>
            <a:off x="5137265" y="6083108"/>
            <a:ext cx="1213658" cy="77489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Phóng</a:t>
            </a:r>
            <a:r>
              <a:rPr lang="en-US" dirty="0">
                <a:solidFill>
                  <a:schemeClr val="tx1"/>
                </a:solidFill>
              </a:rPr>
              <a:t> to </a:t>
            </a:r>
            <a:r>
              <a:rPr lang="en-US" dirty="0" err="1">
                <a:solidFill>
                  <a:schemeClr val="tx1"/>
                </a:solidFill>
              </a:rPr>
              <a:t>hình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35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55C77-DFBF-4685-9AB2-08D6CAD07DA6}" type="slidenum">
              <a:rPr lang="en-US" smtClean="0"/>
              <a:t>17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14128"/>
              </p:ext>
            </p:extLst>
          </p:nvPr>
        </p:nvGraphicFramePr>
        <p:xfrm>
          <a:off x="259078" y="337278"/>
          <a:ext cx="11478492" cy="57124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5210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764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248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32509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408395">
                <a:tc gridSpan="4"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+mn-lt"/>
                        </a:rPr>
                        <a:t>PHIẾU</a:t>
                      </a:r>
                      <a:r>
                        <a:rPr lang="en-US" sz="2800" b="1" baseline="0" dirty="0">
                          <a:latin typeface="+mn-lt"/>
                        </a:rPr>
                        <a:t> HỌC TẬP SỐ 1</a:t>
                      </a:r>
                    </a:p>
                    <a:p>
                      <a:pPr algn="ctr"/>
                      <a:r>
                        <a:rPr lang="en-US" sz="2800" b="1" baseline="0" dirty="0">
                          <a:latin typeface="+mn-lt"/>
                        </a:rPr>
                        <a:t>PHÂN BIỆT CÁC GIAI ĐOẠN CỦA CON ĐƯỜNG PHÂN GIẢI HIẾU KHÍ Ở THỰC VẬT</a:t>
                      </a:r>
                      <a:endParaRPr lang="en-US" sz="28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80654"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+mn-lt"/>
                        </a:rPr>
                        <a:t>Nội</a:t>
                      </a:r>
                      <a:r>
                        <a:rPr lang="en-US" sz="2800" baseline="0" dirty="0">
                          <a:latin typeface="+mn-lt"/>
                        </a:rPr>
                        <a:t> dung</a:t>
                      </a:r>
                      <a:endParaRPr lang="en-US" sz="28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latin typeface="+mn-lt"/>
                        </a:rPr>
                        <a:t>Đường</a:t>
                      </a:r>
                      <a:r>
                        <a:rPr lang="en-US" sz="2800" b="1" dirty="0">
                          <a:latin typeface="+mn-lt"/>
                        </a:rPr>
                        <a:t> </a:t>
                      </a:r>
                      <a:r>
                        <a:rPr lang="en-US" sz="2800" b="1" dirty="0" err="1">
                          <a:latin typeface="+mn-lt"/>
                        </a:rPr>
                        <a:t>phân</a:t>
                      </a:r>
                      <a:endParaRPr lang="en-US" sz="28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>
                          <a:latin typeface="+mn-lt"/>
                        </a:rPr>
                        <a:t>Oxy</a:t>
                      </a:r>
                      <a:r>
                        <a:rPr lang="en-US" sz="2800" b="1" baseline="0" dirty="0">
                          <a:latin typeface="+mn-lt"/>
                        </a:rPr>
                        <a:t> </a:t>
                      </a:r>
                      <a:r>
                        <a:rPr lang="en-US" sz="2800" b="1" baseline="0" dirty="0" err="1">
                          <a:latin typeface="+mn-lt"/>
                        </a:rPr>
                        <a:t>hoá</a:t>
                      </a:r>
                      <a:r>
                        <a:rPr lang="en-US" sz="2800" b="1" baseline="0" dirty="0">
                          <a:latin typeface="+mn-lt"/>
                        </a:rPr>
                        <a:t> pyruvic acid </a:t>
                      </a:r>
                      <a:r>
                        <a:rPr lang="en-US" sz="2800" b="1" baseline="0" dirty="0" err="1">
                          <a:latin typeface="+mn-lt"/>
                        </a:rPr>
                        <a:t>và</a:t>
                      </a:r>
                      <a:r>
                        <a:rPr lang="en-US" sz="2800" b="1" baseline="0" dirty="0">
                          <a:latin typeface="+mn-lt"/>
                        </a:rPr>
                        <a:t> </a:t>
                      </a:r>
                      <a:r>
                        <a:rPr lang="en-US" sz="2800" b="1" baseline="0" dirty="0" err="1">
                          <a:latin typeface="+mn-lt"/>
                        </a:rPr>
                        <a:t>chu</a:t>
                      </a:r>
                      <a:r>
                        <a:rPr lang="en-US" sz="2800" b="1" baseline="0" dirty="0">
                          <a:latin typeface="+mn-lt"/>
                        </a:rPr>
                        <a:t> </a:t>
                      </a:r>
                      <a:r>
                        <a:rPr lang="en-US" sz="2800" b="1" baseline="0" dirty="0" err="1">
                          <a:latin typeface="+mn-lt"/>
                        </a:rPr>
                        <a:t>trình</a:t>
                      </a:r>
                      <a:r>
                        <a:rPr lang="en-US" sz="2800" b="1" baseline="0" dirty="0">
                          <a:latin typeface="+mn-lt"/>
                        </a:rPr>
                        <a:t> Krebs</a:t>
                      </a:r>
                      <a:endParaRPr lang="en-US" sz="28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latin typeface="+mn-lt"/>
                        </a:rPr>
                        <a:t>Chuỗi</a:t>
                      </a:r>
                      <a:r>
                        <a:rPr lang="en-US" sz="2800" b="1" dirty="0">
                          <a:latin typeface="+mn-lt"/>
                        </a:rPr>
                        <a:t> </a:t>
                      </a:r>
                      <a:r>
                        <a:rPr lang="en-US" sz="2800" b="1" dirty="0" err="1">
                          <a:latin typeface="+mn-lt"/>
                        </a:rPr>
                        <a:t>chuyền</a:t>
                      </a:r>
                      <a:r>
                        <a:rPr lang="en-US" sz="2800" b="1" baseline="0" dirty="0">
                          <a:latin typeface="+mn-lt"/>
                        </a:rPr>
                        <a:t> electron </a:t>
                      </a:r>
                      <a:r>
                        <a:rPr lang="en-US" sz="2800" b="1" baseline="0" dirty="0" err="1">
                          <a:latin typeface="+mn-lt"/>
                        </a:rPr>
                        <a:t>hô</a:t>
                      </a:r>
                      <a:r>
                        <a:rPr lang="en-US" sz="2800" b="1" baseline="0" dirty="0">
                          <a:latin typeface="+mn-lt"/>
                        </a:rPr>
                        <a:t> </a:t>
                      </a:r>
                      <a:r>
                        <a:rPr lang="en-US" sz="2800" b="1" baseline="0" dirty="0" err="1">
                          <a:latin typeface="+mn-lt"/>
                        </a:rPr>
                        <a:t>hấp</a:t>
                      </a:r>
                      <a:endParaRPr lang="en-US" sz="28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71936"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latin typeface="+mn-lt"/>
                        </a:rPr>
                        <a:t>Vị</a:t>
                      </a:r>
                      <a:r>
                        <a:rPr lang="en-US" sz="2800" b="1" baseline="0" dirty="0">
                          <a:latin typeface="+mn-lt"/>
                        </a:rPr>
                        <a:t> </a:t>
                      </a:r>
                      <a:r>
                        <a:rPr lang="en-US" sz="2800" b="1" baseline="0" dirty="0" err="1">
                          <a:latin typeface="+mn-lt"/>
                        </a:rPr>
                        <a:t>trí</a:t>
                      </a:r>
                      <a:r>
                        <a:rPr lang="en-US" sz="2800" b="1" baseline="0" dirty="0">
                          <a:latin typeface="+mn-lt"/>
                        </a:rPr>
                        <a:t> </a:t>
                      </a:r>
                      <a:r>
                        <a:rPr lang="en-US" sz="2800" b="1" baseline="0" dirty="0" err="1">
                          <a:latin typeface="+mn-lt"/>
                        </a:rPr>
                        <a:t>xảy</a:t>
                      </a:r>
                      <a:r>
                        <a:rPr lang="en-US" sz="2800" b="1" baseline="0" dirty="0">
                          <a:latin typeface="+mn-lt"/>
                        </a:rPr>
                        <a:t> </a:t>
                      </a:r>
                      <a:r>
                        <a:rPr lang="en-US" sz="2800" b="1" baseline="0" dirty="0" err="1">
                          <a:latin typeface="+mn-lt"/>
                        </a:rPr>
                        <a:t>ra</a:t>
                      </a:r>
                      <a:endParaRPr lang="en-US" sz="28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71936"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latin typeface="+mn-lt"/>
                        </a:rPr>
                        <a:t>Nguyên</a:t>
                      </a:r>
                      <a:r>
                        <a:rPr lang="en-US" sz="2800" b="1" baseline="0" dirty="0">
                          <a:latin typeface="+mn-lt"/>
                        </a:rPr>
                        <a:t> </a:t>
                      </a:r>
                      <a:r>
                        <a:rPr lang="en-US" sz="2800" b="1" baseline="0" dirty="0" err="1">
                          <a:latin typeface="+mn-lt"/>
                        </a:rPr>
                        <a:t>liệu</a:t>
                      </a:r>
                      <a:endParaRPr lang="en-US" sz="28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79507"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latin typeface="+mn-lt"/>
                        </a:rPr>
                        <a:t>Sản</a:t>
                      </a:r>
                      <a:r>
                        <a:rPr lang="en-US" sz="2800" b="1" dirty="0">
                          <a:latin typeface="+mn-lt"/>
                        </a:rPr>
                        <a:t> </a:t>
                      </a:r>
                      <a:r>
                        <a:rPr lang="en-US" sz="2800" b="1" dirty="0" err="1">
                          <a:latin typeface="+mn-lt"/>
                        </a:rPr>
                        <a:t>phẩm</a:t>
                      </a:r>
                      <a:endParaRPr lang="en-US" sz="28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403475" y="3044598"/>
            <a:ext cx="25828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 err="1">
                <a:solidFill>
                  <a:srgbClr val="006600"/>
                </a:solidFill>
                <a:latin typeface="+mn-lt"/>
                <a:cs typeface="Arial" panose="020B0604020202020204" pitchFamily="34" charset="0"/>
              </a:rPr>
              <a:t>Tế</a:t>
            </a:r>
            <a:r>
              <a:rPr lang="en-US" altLang="en-US" sz="3200" b="1" dirty="0">
                <a:solidFill>
                  <a:srgbClr val="0066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+mn-lt"/>
                <a:cs typeface="Arial" panose="020B0604020202020204" pitchFamily="34" charset="0"/>
              </a:rPr>
              <a:t>bào</a:t>
            </a:r>
            <a:r>
              <a:rPr lang="en-US" altLang="en-US" sz="3200" b="1" dirty="0">
                <a:solidFill>
                  <a:srgbClr val="0066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+mn-lt"/>
                <a:cs typeface="Arial" panose="020B0604020202020204" pitchFamily="34" charset="0"/>
              </a:rPr>
              <a:t>chất</a:t>
            </a:r>
            <a:endParaRPr lang="en-US" altLang="en-US" sz="3200" b="1" dirty="0">
              <a:solidFill>
                <a:srgbClr val="006600"/>
              </a:solidFill>
              <a:latin typeface="+mn-lt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288425" y="3056504"/>
            <a:ext cx="288448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BR" altLang="en-US" sz="3200" b="1" dirty="0">
                <a:solidFill>
                  <a:srgbClr val="006600"/>
                </a:solidFill>
                <a:latin typeface="+mn-lt"/>
                <a:cs typeface="Arial" panose="020B0604020202020204" pitchFamily="34" charset="0"/>
              </a:rPr>
              <a:t>Chất nền ti thể</a:t>
            </a:r>
            <a:endParaRPr lang="en-US" altLang="en-US" sz="3200" b="1" dirty="0">
              <a:solidFill>
                <a:srgbClr val="0066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461606" y="3058442"/>
            <a:ext cx="3476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BR" altLang="en-US" sz="3200" b="1" dirty="0">
                <a:solidFill>
                  <a:srgbClr val="006600"/>
                </a:solidFill>
                <a:latin typeface="+mn-lt"/>
                <a:cs typeface="Arial" panose="020B0604020202020204" pitchFamily="34" charset="0"/>
              </a:rPr>
              <a:t>Màng trong ti thể</a:t>
            </a:r>
            <a:endParaRPr lang="en-US" altLang="en-US" sz="3200" b="1" dirty="0">
              <a:solidFill>
                <a:srgbClr val="0066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23462" y="3971925"/>
            <a:ext cx="1955800" cy="5857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spc="-10" dirty="0">
                <a:solidFill>
                  <a:srgbClr val="006600"/>
                </a:solidFill>
              </a:rPr>
              <a:t>Glucose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88425" y="3984015"/>
            <a:ext cx="2497137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vi-VN" sz="3200" b="1" spc="-10" dirty="0">
                <a:solidFill>
                  <a:srgbClr val="006600"/>
                </a:solidFill>
              </a:rPr>
              <a:t>Pyruv</a:t>
            </a:r>
            <a:r>
              <a:rPr lang="en-US" sz="3200" b="1" spc="-10" dirty="0" err="1">
                <a:solidFill>
                  <a:srgbClr val="006600"/>
                </a:solidFill>
              </a:rPr>
              <a:t>ic</a:t>
            </a:r>
            <a:r>
              <a:rPr lang="en-US" sz="3200" b="1" spc="-10" dirty="0">
                <a:solidFill>
                  <a:srgbClr val="006600"/>
                </a:solidFill>
              </a:rPr>
              <a:t> acid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707668" y="3720307"/>
            <a:ext cx="2984500" cy="1076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spc="-10" dirty="0">
                <a:solidFill>
                  <a:srgbClr val="006600"/>
                </a:solidFill>
              </a:rPr>
              <a:t>10 NADH, 2FADH</a:t>
            </a:r>
            <a:r>
              <a:rPr lang="en-US" sz="3200" b="1" spc="-10" baseline="-25000" dirty="0">
                <a:solidFill>
                  <a:srgbClr val="006600"/>
                </a:solidFill>
              </a:rPr>
              <a:t>2</a:t>
            </a:r>
            <a:r>
              <a:rPr lang="en-US" sz="3200" b="1" spc="-10" dirty="0">
                <a:solidFill>
                  <a:srgbClr val="006600"/>
                </a:solidFill>
              </a:rPr>
              <a:t>, O</a:t>
            </a:r>
            <a:r>
              <a:rPr lang="en-US" sz="3200" b="1" spc="-10" baseline="-25000" dirty="0">
                <a:solidFill>
                  <a:srgbClr val="006600"/>
                </a:solidFill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98426" y="4796632"/>
            <a:ext cx="3090000" cy="1076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3200" b="1" spc="-10" dirty="0">
                <a:solidFill>
                  <a:srgbClr val="006600"/>
                </a:solidFill>
              </a:rPr>
              <a:t>2 </a:t>
            </a:r>
            <a:r>
              <a:rPr lang="vi-VN" sz="3200" b="1" spc="-10" dirty="0">
                <a:solidFill>
                  <a:srgbClr val="006600"/>
                </a:solidFill>
              </a:rPr>
              <a:t>pyruv</a:t>
            </a:r>
            <a:r>
              <a:rPr lang="en-US" sz="3200" b="1" spc="-10" dirty="0" err="1">
                <a:solidFill>
                  <a:srgbClr val="006600"/>
                </a:solidFill>
              </a:rPr>
              <a:t>ic</a:t>
            </a:r>
            <a:r>
              <a:rPr lang="en-US" sz="3200" b="1" spc="-10" dirty="0">
                <a:solidFill>
                  <a:srgbClr val="006600"/>
                </a:solidFill>
              </a:rPr>
              <a:t> acid, </a:t>
            </a:r>
          </a:p>
          <a:p>
            <a:pPr>
              <a:defRPr/>
            </a:pPr>
            <a:r>
              <a:rPr lang="en-US" sz="3200" b="1" spc="-10" dirty="0">
                <a:solidFill>
                  <a:srgbClr val="006600"/>
                </a:solidFill>
              </a:rPr>
              <a:t>2 NADH, 2ATP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88425" y="4874297"/>
            <a:ext cx="3738562" cy="1111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3200" b="1" spc="-10" dirty="0">
                <a:solidFill>
                  <a:srgbClr val="006600"/>
                </a:solidFill>
              </a:rPr>
              <a:t>6 CO</a:t>
            </a:r>
            <a:r>
              <a:rPr lang="pt-BR" sz="3200" b="1" spc="-10" baseline="-25000" dirty="0">
                <a:solidFill>
                  <a:srgbClr val="006600"/>
                </a:solidFill>
              </a:rPr>
              <a:t>2</a:t>
            </a:r>
            <a:r>
              <a:rPr lang="pt-BR" sz="3200" b="1" spc="-10" dirty="0">
                <a:solidFill>
                  <a:srgbClr val="006600"/>
                </a:solidFill>
              </a:rPr>
              <a:t>, 8 NADH, 2FADH</a:t>
            </a:r>
            <a:r>
              <a:rPr lang="pt-BR" sz="3200" b="1" spc="-10" baseline="-25000" dirty="0">
                <a:solidFill>
                  <a:srgbClr val="006600"/>
                </a:solidFill>
              </a:rPr>
              <a:t>2</a:t>
            </a:r>
            <a:r>
              <a:rPr lang="pt-BR" sz="3200" b="1" spc="-10" dirty="0">
                <a:solidFill>
                  <a:srgbClr val="006600"/>
                </a:solidFill>
              </a:rPr>
              <a:t>, 2ATP</a:t>
            </a:r>
            <a:endParaRPr lang="en-US" sz="3200" b="1" spc="-10" dirty="0">
              <a:solidFill>
                <a:srgbClr val="0066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579080" y="5101126"/>
            <a:ext cx="3113088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3200" b="1" spc="-10" dirty="0">
                <a:solidFill>
                  <a:srgbClr val="006600"/>
                </a:solidFill>
              </a:rPr>
              <a:t>H</a:t>
            </a:r>
            <a:r>
              <a:rPr lang="pt-BR" sz="3200" b="1" spc="-10" baseline="-25000" dirty="0">
                <a:solidFill>
                  <a:srgbClr val="006600"/>
                </a:solidFill>
              </a:rPr>
              <a:t>2</a:t>
            </a:r>
            <a:r>
              <a:rPr lang="pt-BR" sz="3200" b="1" spc="-10" dirty="0">
                <a:solidFill>
                  <a:srgbClr val="006600"/>
                </a:solidFill>
              </a:rPr>
              <a:t>O, 26-28 ATP</a:t>
            </a:r>
            <a:endParaRPr lang="en-US" sz="3200" b="1" spc="-10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896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55C77-DFBF-4685-9AB2-08D6CAD07DA6}" type="slidenum">
              <a:rPr lang="en-US" smtClean="0"/>
              <a:t>18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961061"/>
              </p:ext>
            </p:extLst>
          </p:nvPr>
        </p:nvGraphicFramePr>
        <p:xfrm>
          <a:off x="48491" y="9907"/>
          <a:ext cx="11805458" cy="634113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729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269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6055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194572"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+mn-lt"/>
                        </a:rPr>
                        <a:t>PHIẾU</a:t>
                      </a:r>
                      <a:r>
                        <a:rPr lang="en-US" sz="2800" b="1" baseline="0" dirty="0">
                          <a:latin typeface="+mn-lt"/>
                        </a:rPr>
                        <a:t> HỌC TẬP SỐ 2</a:t>
                      </a:r>
                    </a:p>
                    <a:p>
                      <a:pPr algn="ctr"/>
                      <a:r>
                        <a:rPr lang="en-US" sz="2800" b="1" baseline="0" dirty="0">
                          <a:latin typeface="+mn-lt"/>
                        </a:rPr>
                        <a:t>PHÂN BIỆT CÁC CON ĐƯỜNG HÔ HẤP Ở THỰC VẬT</a:t>
                      </a:r>
                      <a:endParaRPr lang="en-US" sz="28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4445"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itchFamily="18" charset="0"/>
                          <a:cs typeface="Times New Roman" pitchFamily="18" charset="0"/>
                        </a:rPr>
                        <a:t>phân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biêt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latin typeface="Times New Roman" pitchFamily="18" charset="0"/>
                          <a:cs typeface="Times New Roman" pitchFamily="18" charset="0"/>
                        </a:rPr>
                        <a:t>Phân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giải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kị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latin typeface="Times New Roman" pitchFamily="18" charset="0"/>
                          <a:cs typeface="Times New Roman" pitchFamily="18" charset="0"/>
                        </a:rPr>
                        <a:t>Phân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giải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hiếu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32199"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latin typeface="Times New Roman" pitchFamily="18" charset="0"/>
                          <a:cs typeface="Times New Roman" pitchFamily="18" charset="0"/>
                        </a:rPr>
                        <a:t>Nơi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xảy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ra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48393"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latin typeface="Times New Roman" pitchFamily="18" charset="0"/>
                          <a:cs typeface="Times New Roman" pitchFamily="18" charset="0"/>
                        </a:rPr>
                        <a:t>Nhu</a:t>
                      </a:r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itchFamily="18" charset="0"/>
                          <a:cs typeface="Times New Roman" pitchFamily="18" charset="0"/>
                        </a:rPr>
                        <a:t>cầu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oxi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52072"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giai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đoạn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18171"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latin typeface="Times New Roman" pitchFamily="18" charset="0"/>
                          <a:cs typeface="Times New Roman" pitchFamily="18" charset="0"/>
                        </a:rPr>
                        <a:t>Sản</a:t>
                      </a:r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itchFamily="18" charset="0"/>
                          <a:cs typeface="Times New Roman" pitchFamily="18" charset="0"/>
                        </a:rPr>
                        <a:t>phẩm</a:t>
                      </a:r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itchFamily="18" charset="0"/>
                          <a:cs typeface="Times New Roman" pitchFamily="18" charset="0"/>
                        </a:rPr>
                        <a:t>cuối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cùng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194572"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latin typeface="Times New Roman" pitchFamily="18" charset="0"/>
                          <a:cs typeface="Times New Roman" pitchFamily="18" charset="0"/>
                        </a:rPr>
                        <a:t>Hiệu</a:t>
                      </a:r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năng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lượng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2017871-F073-4A9D-4EAB-384E8223B348}"/>
              </a:ext>
            </a:extLst>
          </p:cNvPr>
          <p:cNvSpPr txBox="1"/>
          <p:nvPr/>
        </p:nvSpPr>
        <p:spPr>
          <a:xfrm>
            <a:off x="2895853" y="2011291"/>
            <a:ext cx="25905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kern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Tế</a:t>
            </a:r>
            <a:r>
              <a:rPr lang="en-US" sz="28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bào</a:t>
            </a:r>
            <a:r>
              <a:rPr lang="en-US" sz="28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65298E2B-F3E6-A2F6-920A-D77E4CE94C16}"/>
              </a:ext>
            </a:extLst>
          </p:cNvPr>
          <p:cNvSpPr txBox="1"/>
          <p:nvPr/>
        </p:nvSpPr>
        <p:spPr>
          <a:xfrm>
            <a:off x="6257342" y="1799507"/>
            <a:ext cx="5934658" cy="8863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vi-VN" sz="2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Tế</a:t>
            </a:r>
            <a:r>
              <a:rPr lang="en-US" sz="24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bào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kern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  <a:r>
              <a:rPr lang="vi-VN" sz="2400" kern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kern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 </a:t>
            </a:r>
            <a:r>
              <a:rPr lang="en-US" sz="2400" kern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24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(chu </a:t>
            </a:r>
            <a:r>
              <a:rPr lang="en-US" sz="2400" kern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trình</a:t>
            </a:r>
            <a:r>
              <a:rPr lang="en-US" sz="24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kern="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</a:t>
            </a:r>
            <a:r>
              <a:rPr lang="en-US" sz="24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rebs </a:t>
            </a:r>
            <a:r>
              <a:rPr lang="en-US" sz="2400" kern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4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kern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chuỗi</a:t>
            </a:r>
            <a:r>
              <a:rPr lang="en-US" sz="24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kern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chuyền</a:t>
            </a:r>
            <a:r>
              <a:rPr lang="en-US" sz="24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e-</a:t>
            </a:r>
            <a:r>
              <a:rPr lang="en-US" sz="2400" b="1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6BD04854-46BF-35C7-B663-BB3646B75DB7}"/>
              </a:ext>
            </a:extLst>
          </p:cNvPr>
          <p:cNvSpPr txBox="1"/>
          <p:nvPr/>
        </p:nvSpPr>
        <p:spPr>
          <a:xfrm>
            <a:off x="2882316" y="2685904"/>
            <a:ext cx="240330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2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oxi</a:t>
            </a:r>
            <a:endParaRPr lang="en-US" sz="28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10215AB4-377D-AF7D-4D25-58D0727596D5}"/>
              </a:ext>
            </a:extLst>
          </p:cNvPr>
          <p:cNvSpPr txBox="1"/>
          <p:nvPr/>
        </p:nvSpPr>
        <p:spPr>
          <a:xfrm>
            <a:off x="6350276" y="2794934"/>
            <a:ext cx="321282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oxi</a:t>
            </a:r>
            <a:r>
              <a:rPr lang="en-US" sz="2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2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tử</a:t>
            </a:r>
            <a:endParaRPr lang="en-US" sz="2800" dirty="0"/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xmlns="" id="{04A2CF48-AFFC-9A10-6F3A-E5732157A0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9331892"/>
              </p:ext>
            </p:extLst>
          </p:nvPr>
        </p:nvGraphicFramePr>
        <p:xfrm>
          <a:off x="2735789" y="4335264"/>
          <a:ext cx="3614488" cy="12713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14488">
                  <a:extLst>
                    <a:ext uri="{9D8B030D-6E8A-4147-A177-3AD203B41FA5}">
                      <a16:colId xmlns:a16="http://schemas.microsoft.com/office/drawing/2014/main" xmlns="" val="4223773464"/>
                    </a:ext>
                  </a:extLst>
                </a:gridCol>
              </a:tblGrid>
              <a:tr h="485775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4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ATP;</a:t>
                      </a:r>
                      <a:r>
                        <a:rPr lang="en-US" sz="2400" b="0" kern="100" baseline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Rượu</a:t>
                      </a:r>
                      <a:r>
                        <a:rPr lang="en-US" sz="24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ethanol,</a:t>
                      </a:r>
                      <a:r>
                        <a:rPr lang="en-US" sz="2400" b="0" kern="100" baseline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</a:t>
                      </a:r>
                      <a:r>
                        <a:rPr lang="en-US" sz="2400" b="0" kern="100" baseline="-25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400" b="0" kern="1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24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lactic acid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24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17642441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D81D4F89-9696-1891-131E-20ACE023E348}"/>
              </a:ext>
            </a:extLst>
          </p:cNvPr>
          <p:cNvSpPr txBox="1"/>
          <p:nvPr/>
        </p:nvSpPr>
        <p:spPr>
          <a:xfrm>
            <a:off x="6720181" y="4441289"/>
            <a:ext cx="40668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</a:t>
            </a:r>
            <a:r>
              <a:rPr lang="pt-BR" sz="2800" kern="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pt-BR" sz="28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H</a:t>
            </a:r>
            <a:r>
              <a:rPr lang="pt-BR" sz="2800" kern="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pt-BR" sz="2800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O, ATP,  Nhiệt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717335B3-A093-4596-CCBF-7643B5CA0B15}"/>
              </a:ext>
            </a:extLst>
          </p:cNvPr>
          <p:cNvSpPr txBox="1"/>
          <p:nvPr/>
        </p:nvSpPr>
        <p:spPr>
          <a:xfrm>
            <a:off x="2895853" y="5509965"/>
            <a:ext cx="27866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kern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Thấp</a:t>
            </a:r>
            <a:r>
              <a:rPr lang="en-US" sz="28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(2ATP)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3C3A1E4D-9CC8-5DA5-744E-569826B6EB9D}"/>
              </a:ext>
            </a:extLst>
          </p:cNvPr>
          <p:cNvSpPr txBox="1"/>
          <p:nvPr/>
        </p:nvSpPr>
        <p:spPr>
          <a:xfrm>
            <a:off x="7136915" y="5509965"/>
            <a:ext cx="365007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Cao </a:t>
            </a:r>
            <a:r>
              <a:rPr lang="pt-BR" sz="32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(32 ATP)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98291" y="3294247"/>
            <a:ext cx="358931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men</a:t>
            </a:r>
          </a:p>
          <a:p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6350277" y="3527701"/>
            <a:ext cx="52449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khí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897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55C77-DFBF-4685-9AB2-08D6CAD07DA6}" type="slidenum">
              <a:rPr lang="en-US" smtClean="0"/>
              <a:t>19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894" y="227856"/>
            <a:ext cx="10058400" cy="5941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668087" y="6169613"/>
            <a:ext cx="8877042" cy="474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hiếu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alt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>
            <a:hlinkClick r:id="rId4" action="ppaction://hlinksldjump"/>
          </p:cNvPr>
          <p:cNvSpPr/>
          <p:nvPr/>
        </p:nvSpPr>
        <p:spPr>
          <a:xfrm>
            <a:off x="11006051" y="565264"/>
            <a:ext cx="1014153" cy="114715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Quay </a:t>
            </a:r>
            <a:r>
              <a:rPr lang="en-US" dirty="0" err="1">
                <a:solidFill>
                  <a:schemeClr val="tx1"/>
                </a:solidFill>
              </a:rPr>
              <a:t>lại</a:t>
            </a:r>
            <a:r>
              <a:rPr lang="en-US" dirty="0">
                <a:solidFill>
                  <a:schemeClr val="tx1"/>
                </a:solidFill>
              </a:rPr>
              <a:t> 7</a:t>
            </a:r>
          </a:p>
        </p:txBody>
      </p:sp>
    </p:spTree>
    <p:extLst>
      <p:ext uri="{BB962C8B-B14F-4D97-AF65-F5344CB8AC3E}">
        <p14:creationId xmlns:p14="http://schemas.microsoft.com/office/powerpoint/2010/main" val="29947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5453721-936D-F862-CF3D-A1B74265EB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KHỞI ĐỘNG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55C77-DFBF-4685-9AB2-08D6CAD07DA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057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55C77-DFBF-4685-9AB2-08D6CAD07DA6}" type="slidenum">
              <a:rPr lang="en-US" smtClean="0"/>
              <a:t>20</a:t>
            </a:fld>
            <a:endParaRPr lang="en-US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0226" y="276619"/>
            <a:ext cx="8282167" cy="6456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al 3">
            <a:hlinkClick r:id="rId3" action="ppaction://hlinksldjump"/>
          </p:cNvPr>
          <p:cNvSpPr/>
          <p:nvPr/>
        </p:nvSpPr>
        <p:spPr>
          <a:xfrm>
            <a:off x="10573789" y="465513"/>
            <a:ext cx="1047404" cy="1147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Quay </a:t>
            </a:r>
            <a:r>
              <a:rPr lang="en-US" dirty="0" err="1"/>
              <a:t>lại</a:t>
            </a:r>
            <a:r>
              <a:rPr lang="en-US" dirty="0"/>
              <a:t> 8</a:t>
            </a:r>
          </a:p>
        </p:txBody>
      </p:sp>
    </p:spTree>
    <p:extLst>
      <p:ext uri="{BB962C8B-B14F-4D97-AF65-F5344CB8AC3E}">
        <p14:creationId xmlns:p14="http://schemas.microsoft.com/office/powerpoint/2010/main" val="215696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55C77-DFBF-4685-9AB2-08D6CAD07DA6}" type="slidenum">
              <a:rPr lang="en-US" smtClean="0"/>
              <a:t>21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90D8A83-87C0-6D78-6621-BBB37FCCFB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017" y="396991"/>
            <a:ext cx="1176796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LUYỆN TẬP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A999B03-09CA-8545-3911-0E7503405218}"/>
              </a:ext>
            </a:extLst>
          </p:cNvPr>
          <p:cNvSpPr txBox="1"/>
          <p:nvPr/>
        </p:nvSpPr>
        <p:spPr>
          <a:xfrm>
            <a:off x="212017" y="981766"/>
            <a:ext cx="11767963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800" b="1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kern="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cầu </a:t>
            </a:r>
            <a:r>
              <a:rPr lang="vi-VN" sz="28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 nhóm lần lượt xung phong chọn ô hàng ngang để giải ô chữ, nhóm nào tìm ra nhiều từ khóa hàng trước sẽ dành chiến thắng</a:t>
            </a:r>
            <a:r>
              <a:rPr lang="vi-VN" sz="2800" b="1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b="1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vi-VN" sz="2800" b="1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x-none" sz="2800" b="1" kern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Nội </a:t>
            </a:r>
            <a:r>
              <a:rPr lang="x-none" sz="28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dung ô chữ là các khái niệm đã được học trong bài Hô hấp ở thực vật</a:t>
            </a:r>
            <a:endParaRPr lang="en-US" sz="2800" b="1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903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75A87B5F-7536-4242-8CD3-298BD30B97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197868"/>
              </p:ext>
            </p:extLst>
          </p:nvPr>
        </p:nvGraphicFramePr>
        <p:xfrm>
          <a:off x="3403906" y="1194809"/>
          <a:ext cx="4320001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143">
                  <a:extLst>
                    <a:ext uri="{9D8B030D-6E8A-4147-A177-3AD203B41FA5}">
                      <a16:colId xmlns:a16="http://schemas.microsoft.com/office/drawing/2014/main" xmlns="" val="144536319"/>
                    </a:ext>
                  </a:extLst>
                </a:gridCol>
                <a:gridCol w="617143">
                  <a:extLst>
                    <a:ext uri="{9D8B030D-6E8A-4147-A177-3AD203B41FA5}">
                      <a16:colId xmlns:a16="http://schemas.microsoft.com/office/drawing/2014/main" xmlns="" val="3928095886"/>
                    </a:ext>
                  </a:extLst>
                </a:gridCol>
                <a:gridCol w="617143">
                  <a:extLst>
                    <a:ext uri="{9D8B030D-6E8A-4147-A177-3AD203B41FA5}">
                      <a16:colId xmlns:a16="http://schemas.microsoft.com/office/drawing/2014/main" xmlns="" val="1391341721"/>
                    </a:ext>
                  </a:extLst>
                </a:gridCol>
                <a:gridCol w="617143">
                  <a:extLst>
                    <a:ext uri="{9D8B030D-6E8A-4147-A177-3AD203B41FA5}">
                      <a16:colId xmlns:a16="http://schemas.microsoft.com/office/drawing/2014/main" xmlns="" val="126667383"/>
                    </a:ext>
                  </a:extLst>
                </a:gridCol>
                <a:gridCol w="617143">
                  <a:extLst>
                    <a:ext uri="{9D8B030D-6E8A-4147-A177-3AD203B41FA5}">
                      <a16:colId xmlns:a16="http://schemas.microsoft.com/office/drawing/2014/main" xmlns="" val="3790051424"/>
                    </a:ext>
                  </a:extLst>
                </a:gridCol>
                <a:gridCol w="617143">
                  <a:extLst>
                    <a:ext uri="{9D8B030D-6E8A-4147-A177-3AD203B41FA5}">
                      <a16:colId xmlns:a16="http://schemas.microsoft.com/office/drawing/2014/main" xmlns="" val="1178177970"/>
                    </a:ext>
                  </a:extLst>
                </a:gridCol>
                <a:gridCol w="617143">
                  <a:extLst>
                    <a:ext uri="{9D8B030D-6E8A-4147-A177-3AD203B41FA5}">
                      <a16:colId xmlns:a16="http://schemas.microsoft.com/office/drawing/2014/main" xmlns="" val="1949968625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40647458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39AC4D60-5BD0-AF4C-A518-411FB13263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6671291"/>
              </p:ext>
            </p:extLst>
          </p:nvPr>
        </p:nvGraphicFramePr>
        <p:xfrm>
          <a:off x="1107145" y="5372262"/>
          <a:ext cx="6895356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4613">
                  <a:extLst>
                    <a:ext uri="{9D8B030D-6E8A-4147-A177-3AD203B41FA5}">
                      <a16:colId xmlns:a16="http://schemas.microsoft.com/office/drawing/2014/main" xmlns="" val="2496752466"/>
                    </a:ext>
                  </a:extLst>
                </a:gridCol>
                <a:gridCol w="574613">
                  <a:extLst>
                    <a:ext uri="{9D8B030D-6E8A-4147-A177-3AD203B41FA5}">
                      <a16:colId xmlns:a16="http://schemas.microsoft.com/office/drawing/2014/main" xmlns="" val="4049709634"/>
                    </a:ext>
                  </a:extLst>
                </a:gridCol>
                <a:gridCol w="574613">
                  <a:extLst>
                    <a:ext uri="{9D8B030D-6E8A-4147-A177-3AD203B41FA5}">
                      <a16:colId xmlns:a16="http://schemas.microsoft.com/office/drawing/2014/main" xmlns="" val="3355987278"/>
                    </a:ext>
                  </a:extLst>
                </a:gridCol>
                <a:gridCol w="574613">
                  <a:extLst>
                    <a:ext uri="{9D8B030D-6E8A-4147-A177-3AD203B41FA5}">
                      <a16:colId xmlns:a16="http://schemas.microsoft.com/office/drawing/2014/main" xmlns="" val="144536319"/>
                    </a:ext>
                  </a:extLst>
                </a:gridCol>
                <a:gridCol w="574613">
                  <a:extLst>
                    <a:ext uri="{9D8B030D-6E8A-4147-A177-3AD203B41FA5}">
                      <a16:colId xmlns:a16="http://schemas.microsoft.com/office/drawing/2014/main" xmlns="" val="3928095886"/>
                    </a:ext>
                  </a:extLst>
                </a:gridCol>
                <a:gridCol w="574613">
                  <a:extLst>
                    <a:ext uri="{9D8B030D-6E8A-4147-A177-3AD203B41FA5}">
                      <a16:colId xmlns:a16="http://schemas.microsoft.com/office/drawing/2014/main" xmlns="" val="1391341721"/>
                    </a:ext>
                  </a:extLst>
                </a:gridCol>
                <a:gridCol w="574613">
                  <a:extLst>
                    <a:ext uri="{9D8B030D-6E8A-4147-A177-3AD203B41FA5}">
                      <a16:colId xmlns:a16="http://schemas.microsoft.com/office/drawing/2014/main" xmlns="" val="126667383"/>
                    </a:ext>
                  </a:extLst>
                </a:gridCol>
                <a:gridCol w="574613">
                  <a:extLst>
                    <a:ext uri="{9D8B030D-6E8A-4147-A177-3AD203B41FA5}">
                      <a16:colId xmlns:a16="http://schemas.microsoft.com/office/drawing/2014/main" xmlns="" val="952001125"/>
                    </a:ext>
                  </a:extLst>
                </a:gridCol>
                <a:gridCol w="574613">
                  <a:extLst>
                    <a:ext uri="{9D8B030D-6E8A-4147-A177-3AD203B41FA5}">
                      <a16:colId xmlns:a16="http://schemas.microsoft.com/office/drawing/2014/main" xmlns="" val="2068527730"/>
                    </a:ext>
                  </a:extLst>
                </a:gridCol>
                <a:gridCol w="574613">
                  <a:extLst>
                    <a:ext uri="{9D8B030D-6E8A-4147-A177-3AD203B41FA5}">
                      <a16:colId xmlns:a16="http://schemas.microsoft.com/office/drawing/2014/main" xmlns="" val="520706800"/>
                    </a:ext>
                  </a:extLst>
                </a:gridCol>
                <a:gridCol w="574613">
                  <a:extLst>
                    <a:ext uri="{9D8B030D-6E8A-4147-A177-3AD203B41FA5}">
                      <a16:colId xmlns:a16="http://schemas.microsoft.com/office/drawing/2014/main" xmlns="" val="1542887734"/>
                    </a:ext>
                  </a:extLst>
                </a:gridCol>
                <a:gridCol w="574613">
                  <a:extLst>
                    <a:ext uri="{9D8B030D-6E8A-4147-A177-3AD203B41FA5}">
                      <a16:colId xmlns:a16="http://schemas.microsoft.com/office/drawing/2014/main" xmlns="" val="65838741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406474586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xmlns="" id="{30CD7A93-B935-0A4F-A18B-4D67A2E742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8154490"/>
              </p:ext>
            </p:extLst>
          </p:nvPr>
        </p:nvGraphicFramePr>
        <p:xfrm>
          <a:off x="1208765" y="2050578"/>
          <a:ext cx="2880000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xmlns="" val="14453631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392809588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139134172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126667383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kern="1200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406474586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xmlns="" id="{1C0ED2A3-2BD7-7940-9064-465658F354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0534477"/>
              </p:ext>
            </p:extLst>
          </p:nvPr>
        </p:nvGraphicFramePr>
        <p:xfrm>
          <a:off x="3398347" y="405139"/>
          <a:ext cx="3085580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116">
                  <a:extLst>
                    <a:ext uri="{9D8B030D-6E8A-4147-A177-3AD203B41FA5}">
                      <a16:colId xmlns:a16="http://schemas.microsoft.com/office/drawing/2014/main" xmlns="" val="1391341721"/>
                    </a:ext>
                  </a:extLst>
                </a:gridCol>
                <a:gridCol w="617116">
                  <a:extLst>
                    <a:ext uri="{9D8B030D-6E8A-4147-A177-3AD203B41FA5}">
                      <a16:colId xmlns:a16="http://schemas.microsoft.com/office/drawing/2014/main" xmlns="" val="126667383"/>
                    </a:ext>
                  </a:extLst>
                </a:gridCol>
                <a:gridCol w="617116">
                  <a:extLst>
                    <a:ext uri="{9D8B030D-6E8A-4147-A177-3AD203B41FA5}">
                      <a16:colId xmlns:a16="http://schemas.microsoft.com/office/drawing/2014/main" xmlns="" val="3790051424"/>
                    </a:ext>
                  </a:extLst>
                </a:gridCol>
                <a:gridCol w="617116">
                  <a:extLst>
                    <a:ext uri="{9D8B030D-6E8A-4147-A177-3AD203B41FA5}">
                      <a16:colId xmlns:a16="http://schemas.microsoft.com/office/drawing/2014/main" xmlns="" val="1949968625"/>
                    </a:ext>
                  </a:extLst>
                </a:gridCol>
                <a:gridCol w="617116">
                  <a:extLst>
                    <a:ext uri="{9D8B030D-6E8A-4147-A177-3AD203B41FA5}">
                      <a16:colId xmlns:a16="http://schemas.microsoft.com/office/drawing/2014/main" xmlns="" val="1518961227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x-none" sz="4000" b="1" kern="1200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x-none" sz="4000" b="1" kern="1200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406474586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xmlns="" id="{517926A8-0DDD-B24F-AC46-32552D87F3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2348656"/>
              </p:ext>
            </p:extLst>
          </p:nvPr>
        </p:nvGraphicFramePr>
        <p:xfrm>
          <a:off x="2663229" y="2867759"/>
          <a:ext cx="6480000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xmlns="" val="14453631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392809588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139134172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126667383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379005142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194996862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161829050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276899303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1278672552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x-none" sz="4000" b="1" kern="1200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x-none" sz="4000" b="1" kern="1200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Ờ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x-none" sz="4000" b="1" kern="1200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x-none" sz="4000" b="1" kern="1200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x-none" sz="4000" b="1" kern="1200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x-none" sz="4000" b="1" kern="1200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x-none" sz="4000" b="1" kern="1200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Â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406474586"/>
                  </a:ext>
                </a:extLst>
              </a:tr>
            </a:tbl>
          </a:graphicData>
        </a:graphic>
      </p:graphicFrame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xmlns="" id="{F4417766-82B7-224D-98DC-833F35C0379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4281950"/>
              </p:ext>
            </p:extLst>
          </p:nvPr>
        </p:nvGraphicFramePr>
        <p:xfrm>
          <a:off x="949977" y="3701628"/>
          <a:ext cx="8021624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048">
                  <a:extLst>
                    <a:ext uri="{9D8B030D-6E8A-4147-A177-3AD203B41FA5}">
                      <a16:colId xmlns:a16="http://schemas.microsoft.com/office/drawing/2014/main" xmlns="" val="2913218549"/>
                    </a:ext>
                  </a:extLst>
                </a:gridCol>
                <a:gridCol w="617048">
                  <a:extLst>
                    <a:ext uri="{9D8B030D-6E8A-4147-A177-3AD203B41FA5}">
                      <a16:colId xmlns:a16="http://schemas.microsoft.com/office/drawing/2014/main" xmlns="" val="3079909958"/>
                    </a:ext>
                  </a:extLst>
                </a:gridCol>
                <a:gridCol w="617048">
                  <a:extLst>
                    <a:ext uri="{9D8B030D-6E8A-4147-A177-3AD203B41FA5}">
                      <a16:colId xmlns:a16="http://schemas.microsoft.com/office/drawing/2014/main" xmlns="" val="144536319"/>
                    </a:ext>
                  </a:extLst>
                </a:gridCol>
                <a:gridCol w="617048">
                  <a:extLst>
                    <a:ext uri="{9D8B030D-6E8A-4147-A177-3AD203B41FA5}">
                      <a16:colId xmlns:a16="http://schemas.microsoft.com/office/drawing/2014/main" xmlns="" val="3928095886"/>
                    </a:ext>
                  </a:extLst>
                </a:gridCol>
                <a:gridCol w="617048">
                  <a:extLst>
                    <a:ext uri="{9D8B030D-6E8A-4147-A177-3AD203B41FA5}">
                      <a16:colId xmlns:a16="http://schemas.microsoft.com/office/drawing/2014/main" xmlns="" val="1391341721"/>
                    </a:ext>
                  </a:extLst>
                </a:gridCol>
                <a:gridCol w="617048">
                  <a:extLst>
                    <a:ext uri="{9D8B030D-6E8A-4147-A177-3AD203B41FA5}">
                      <a16:colId xmlns:a16="http://schemas.microsoft.com/office/drawing/2014/main" xmlns="" val="126667383"/>
                    </a:ext>
                  </a:extLst>
                </a:gridCol>
                <a:gridCol w="617048">
                  <a:extLst>
                    <a:ext uri="{9D8B030D-6E8A-4147-A177-3AD203B41FA5}">
                      <a16:colId xmlns:a16="http://schemas.microsoft.com/office/drawing/2014/main" xmlns="" val="3790051424"/>
                    </a:ext>
                  </a:extLst>
                </a:gridCol>
                <a:gridCol w="617048">
                  <a:extLst>
                    <a:ext uri="{9D8B030D-6E8A-4147-A177-3AD203B41FA5}">
                      <a16:colId xmlns:a16="http://schemas.microsoft.com/office/drawing/2014/main" xmlns="" val="2668477215"/>
                    </a:ext>
                  </a:extLst>
                </a:gridCol>
                <a:gridCol w="617048">
                  <a:extLst>
                    <a:ext uri="{9D8B030D-6E8A-4147-A177-3AD203B41FA5}">
                      <a16:colId xmlns:a16="http://schemas.microsoft.com/office/drawing/2014/main" xmlns="" val="3685962304"/>
                    </a:ext>
                  </a:extLst>
                </a:gridCol>
                <a:gridCol w="617048">
                  <a:extLst>
                    <a:ext uri="{9D8B030D-6E8A-4147-A177-3AD203B41FA5}">
                      <a16:colId xmlns:a16="http://schemas.microsoft.com/office/drawing/2014/main" xmlns="" val="3442980971"/>
                    </a:ext>
                  </a:extLst>
                </a:gridCol>
                <a:gridCol w="617048">
                  <a:extLst>
                    <a:ext uri="{9D8B030D-6E8A-4147-A177-3AD203B41FA5}">
                      <a16:colId xmlns:a16="http://schemas.microsoft.com/office/drawing/2014/main" xmlns="" val="2974718553"/>
                    </a:ext>
                  </a:extLst>
                </a:gridCol>
                <a:gridCol w="617048">
                  <a:extLst>
                    <a:ext uri="{9D8B030D-6E8A-4147-A177-3AD203B41FA5}">
                      <a16:colId xmlns:a16="http://schemas.microsoft.com/office/drawing/2014/main" xmlns="" val="358394218"/>
                    </a:ext>
                  </a:extLst>
                </a:gridCol>
                <a:gridCol w="617048">
                  <a:extLst>
                    <a:ext uri="{9D8B030D-6E8A-4147-A177-3AD203B41FA5}">
                      <a16:colId xmlns:a16="http://schemas.microsoft.com/office/drawing/2014/main" xmlns="" val="273247490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kern="1200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kern="1200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406474586"/>
                  </a:ext>
                </a:extLst>
              </a:tr>
            </a:tbl>
          </a:graphicData>
        </a:graphic>
      </p:graphicFrame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xmlns="" id="{495A7368-FAB4-7A4B-A5DA-2BA282F95C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9775164"/>
              </p:ext>
            </p:extLst>
          </p:nvPr>
        </p:nvGraphicFramePr>
        <p:xfrm>
          <a:off x="3396185" y="4510160"/>
          <a:ext cx="3600000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xmlns="" val="139134172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126667383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379005142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194996862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1618290509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4000" b="1" cap="none" spc="50" dirty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Ể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406474586"/>
                  </a:ext>
                </a:extLst>
              </a:tr>
            </a:tbl>
          </a:graphicData>
        </a:graphic>
      </p:graphicFrame>
      <p:sp>
        <p:nvSpPr>
          <p:cNvPr id="11" name="Heptagon 10">
            <a:extLst>
              <a:ext uri="{FF2B5EF4-FFF2-40B4-BE49-F238E27FC236}">
                <a16:creationId xmlns:a16="http://schemas.microsoft.com/office/drawing/2014/main" xmlns="" id="{0D69E311-9D07-3A40-8140-91BCBE711DCE}"/>
              </a:ext>
            </a:extLst>
          </p:cNvPr>
          <p:cNvSpPr/>
          <p:nvPr/>
        </p:nvSpPr>
        <p:spPr>
          <a:xfrm>
            <a:off x="168195" y="348485"/>
            <a:ext cx="720000" cy="590558"/>
          </a:xfrm>
          <a:prstGeom prst="heptag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xmlns="" id="{D345ECCF-728E-0248-9DBE-4597CFDDC725}"/>
              </a:ext>
            </a:extLst>
          </p:cNvPr>
          <p:cNvSpPr/>
          <p:nvPr/>
        </p:nvSpPr>
        <p:spPr>
          <a:xfrm>
            <a:off x="9155814" y="497642"/>
            <a:ext cx="2880001" cy="5837195"/>
          </a:xfrm>
          <a:prstGeom prst="round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(5 chữ) Đây là điều kiện xảy ra con đường hô hấp tạo các sản phẩm: ethanol, lactate,..</a:t>
            </a:r>
            <a:r>
              <a:rPr lang="x-none" sz="3200" b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x-none" sz="3200" b="1" dirty="0">
              <a:solidFill>
                <a:schemeClr val="tx1">
                  <a:lumMod val="95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Heptagon 31">
            <a:extLst>
              <a:ext uri="{FF2B5EF4-FFF2-40B4-BE49-F238E27FC236}">
                <a16:creationId xmlns:a16="http://schemas.microsoft.com/office/drawing/2014/main" xmlns="" id="{F0884039-345D-1346-B668-EDC8AE9EDE91}"/>
              </a:ext>
            </a:extLst>
          </p:cNvPr>
          <p:cNvSpPr/>
          <p:nvPr/>
        </p:nvSpPr>
        <p:spPr>
          <a:xfrm>
            <a:off x="156184" y="1312175"/>
            <a:ext cx="720000" cy="590558"/>
          </a:xfrm>
          <a:prstGeom prst="heptag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xmlns="" id="{217D995B-C1F9-9A4B-9B46-54BE43540643}"/>
              </a:ext>
            </a:extLst>
          </p:cNvPr>
          <p:cNvSpPr/>
          <p:nvPr/>
        </p:nvSpPr>
        <p:spPr>
          <a:xfrm>
            <a:off x="9155814" y="497642"/>
            <a:ext cx="2880001" cy="5837195"/>
          </a:xfrm>
          <a:prstGeom prst="round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(7 chữ cái) Đây là sản phẩm của quá trình lên men rượu?</a:t>
            </a:r>
            <a:r>
              <a:rPr lang="x-none" sz="3200" b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x-none" sz="3200" b="1" dirty="0">
              <a:solidFill>
                <a:schemeClr val="tx1">
                  <a:lumMod val="95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Heptagon 43">
            <a:extLst>
              <a:ext uri="{FF2B5EF4-FFF2-40B4-BE49-F238E27FC236}">
                <a16:creationId xmlns:a16="http://schemas.microsoft.com/office/drawing/2014/main" xmlns="" id="{C56C74FA-4D5C-AA41-AFC2-93C8A1637C8F}"/>
              </a:ext>
            </a:extLst>
          </p:cNvPr>
          <p:cNvSpPr/>
          <p:nvPr/>
        </p:nvSpPr>
        <p:spPr>
          <a:xfrm>
            <a:off x="156184" y="2172213"/>
            <a:ext cx="720000" cy="590558"/>
          </a:xfrm>
          <a:prstGeom prst="heptag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45" name="Rounded Rectangle 44">
            <a:extLst>
              <a:ext uri="{FF2B5EF4-FFF2-40B4-BE49-F238E27FC236}">
                <a16:creationId xmlns:a16="http://schemas.microsoft.com/office/drawing/2014/main" xmlns="" id="{9F3758B7-5315-1A4A-AF49-A8479EE8DC80}"/>
              </a:ext>
            </a:extLst>
          </p:cNvPr>
          <p:cNvSpPr/>
          <p:nvPr/>
        </p:nvSpPr>
        <p:spPr>
          <a:xfrm>
            <a:off x="9155814" y="497642"/>
            <a:ext cx="2880001" cy="5837195"/>
          </a:xfrm>
          <a:prstGeom prst="round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(4 chữ cái) Đây là một sản phẩm của quá trình đường phân có tính khử mạnh?</a:t>
            </a:r>
            <a:r>
              <a:rPr lang="x-none" sz="3200" b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x-none" sz="3200" b="1" dirty="0">
              <a:solidFill>
                <a:schemeClr val="tx1">
                  <a:lumMod val="95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Heptagon 45">
            <a:extLst>
              <a:ext uri="{FF2B5EF4-FFF2-40B4-BE49-F238E27FC236}">
                <a16:creationId xmlns:a16="http://schemas.microsoft.com/office/drawing/2014/main" xmlns="" id="{2B0012E9-4ECE-2943-8367-93137B310454}"/>
              </a:ext>
            </a:extLst>
          </p:cNvPr>
          <p:cNvSpPr/>
          <p:nvPr/>
        </p:nvSpPr>
        <p:spPr>
          <a:xfrm>
            <a:off x="156184" y="2920476"/>
            <a:ext cx="720000" cy="590558"/>
          </a:xfrm>
          <a:prstGeom prst="heptag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xmlns="" id="{1F07B553-1B18-834D-B098-2141753668EB}"/>
              </a:ext>
            </a:extLst>
          </p:cNvPr>
          <p:cNvSpPr/>
          <p:nvPr/>
        </p:nvSpPr>
        <p:spPr>
          <a:xfrm>
            <a:off x="9155814" y="497642"/>
            <a:ext cx="2880001" cy="5837195"/>
          </a:xfrm>
          <a:prstGeom prst="round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(9 chữ cái) Đây là giai đoạn đầu của quá trình hô hấp ở thực vật?</a:t>
            </a:r>
            <a:r>
              <a:rPr lang="x-none" sz="3200" b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x-none" sz="3200" b="1" dirty="0">
              <a:solidFill>
                <a:schemeClr val="tx1">
                  <a:lumMod val="95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Heptagon 49">
            <a:extLst>
              <a:ext uri="{FF2B5EF4-FFF2-40B4-BE49-F238E27FC236}">
                <a16:creationId xmlns:a16="http://schemas.microsoft.com/office/drawing/2014/main" xmlns="" id="{7A1F02A4-F538-AD43-A6EF-D4F1FBCD9400}"/>
              </a:ext>
            </a:extLst>
          </p:cNvPr>
          <p:cNvSpPr/>
          <p:nvPr/>
        </p:nvSpPr>
        <p:spPr>
          <a:xfrm>
            <a:off x="156184" y="3780514"/>
            <a:ext cx="720000" cy="590558"/>
          </a:xfrm>
          <a:prstGeom prst="heptag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51" name="Rounded Rectangle 50">
            <a:extLst>
              <a:ext uri="{FF2B5EF4-FFF2-40B4-BE49-F238E27FC236}">
                <a16:creationId xmlns:a16="http://schemas.microsoft.com/office/drawing/2014/main" xmlns="" id="{E48B52A2-2F87-F44E-A713-4E2178DC30A0}"/>
              </a:ext>
            </a:extLst>
          </p:cNvPr>
          <p:cNvSpPr/>
          <p:nvPr/>
        </p:nvSpPr>
        <p:spPr>
          <a:xfrm>
            <a:off x="9155814" y="497642"/>
            <a:ext cx="2880001" cy="5837195"/>
          </a:xfrm>
          <a:prstGeom prst="round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(13 chữ cái) Đây là quá trình để tạo ra năng lượng ATP?</a:t>
            </a:r>
            <a:r>
              <a:rPr lang="x-none" sz="3200" b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x-none" sz="3200" b="1" dirty="0">
              <a:solidFill>
                <a:schemeClr val="tx1">
                  <a:lumMod val="95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Heptagon 51">
            <a:extLst>
              <a:ext uri="{FF2B5EF4-FFF2-40B4-BE49-F238E27FC236}">
                <a16:creationId xmlns:a16="http://schemas.microsoft.com/office/drawing/2014/main" xmlns="" id="{43DAB8BC-0090-B84C-8989-6D7B6CFDED62}"/>
              </a:ext>
            </a:extLst>
          </p:cNvPr>
          <p:cNvSpPr/>
          <p:nvPr/>
        </p:nvSpPr>
        <p:spPr>
          <a:xfrm>
            <a:off x="156184" y="4583400"/>
            <a:ext cx="720000" cy="590558"/>
          </a:xfrm>
          <a:prstGeom prst="heptag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3" name="Rounded Rectangle 52">
            <a:extLst>
              <a:ext uri="{FF2B5EF4-FFF2-40B4-BE49-F238E27FC236}">
                <a16:creationId xmlns:a16="http://schemas.microsoft.com/office/drawing/2014/main" xmlns="" id="{454C4212-3D23-694C-A3DC-B6EAF3EB4F8A}"/>
              </a:ext>
            </a:extLst>
          </p:cNvPr>
          <p:cNvSpPr/>
          <p:nvPr/>
        </p:nvSpPr>
        <p:spPr>
          <a:xfrm>
            <a:off x="9155814" y="497642"/>
            <a:ext cx="2880001" cy="5837195"/>
          </a:xfrm>
          <a:prstGeom prst="round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(5 chữ cái) Đây là bào quan thực hiện hô hấp ở tế bào?</a:t>
            </a:r>
            <a:r>
              <a:rPr lang="x-none" sz="3200" b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x-none" sz="3200" b="1" dirty="0">
              <a:solidFill>
                <a:schemeClr val="tx1">
                  <a:lumMod val="95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Heptagon 53">
            <a:extLst>
              <a:ext uri="{FF2B5EF4-FFF2-40B4-BE49-F238E27FC236}">
                <a16:creationId xmlns:a16="http://schemas.microsoft.com/office/drawing/2014/main" xmlns="" id="{75C243C6-A5E6-9C41-BB22-2B74EA24193B}"/>
              </a:ext>
            </a:extLst>
          </p:cNvPr>
          <p:cNvSpPr/>
          <p:nvPr/>
        </p:nvSpPr>
        <p:spPr>
          <a:xfrm>
            <a:off x="168195" y="5344476"/>
            <a:ext cx="720000" cy="590558"/>
          </a:xfrm>
          <a:prstGeom prst="heptag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55" name="Rounded Rectangle 54">
            <a:extLst>
              <a:ext uri="{FF2B5EF4-FFF2-40B4-BE49-F238E27FC236}">
                <a16:creationId xmlns:a16="http://schemas.microsoft.com/office/drawing/2014/main" xmlns="" id="{63F6D228-4297-3441-934E-EAF1E903BFDC}"/>
              </a:ext>
            </a:extLst>
          </p:cNvPr>
          <p:cNvSpPr/>
          <p:nvPr/>
        </p:nvSpPr>
        <p:spPr>
          <a:xfrm>
            <a:off x="9153134" y="497641"/>
            <a:ext cx="2880001" cy="5837195"/>
          </a:xfrm>
          <a:prstGeom prst="round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cs typeface="Times New Roman" panose="02020603050405020304" pitchFamily="18" charset="0"/>
              </a:rPr>
              <a:t>(12 </a:t>
            </a:r>
            <a:r>
              <a:rPr lang="en-US" sz="3200" b="1" dirty="0" err="1"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cái</a:t>
            </a:r>
            <a:r>
              <a:rPr lang="en-US" sz="3200" b="1" dirty="0">
                <a:cs typeface="Times New Roman" panose="02020603050405020304" pitchFamily="18" charset="0"/>
              </a:rPr>
              <a:t>) </a:t>
            </a:r>
            <a:r>
              <a:rPr lang="en-US" sz="3200" b="1" dirty="0" err="1"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giai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đoạn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thứ</a:t>
            </a:r>
            <a:r>
              <a:rPr lang="en-US" sz="3200" b="1" dirty="0">
                <a:cs typeface="Times New Roman" panose="02020603050405020304" pitchFamily="18" charset="0"/>
              </a:rPr>
              <a:t> 2 </a:t>
            </a:r>
            <a:r>
              <a:rPr lang="en-US" sz="3200" b="1" dirty="0" err="1"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quá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trình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hô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hấp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hiếu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khí</a:t>
            </a:r>
            <a:r>
              <a:rPr lang="en-US" sz="3200" b="1" dirty="0"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cs typeface="Times New Roman" panose="02020603050405020304" pitchFamily="18" charset="0"/>
              </a:rPr>
              <a:t>vật</a:t>
            </a:r>
            <a:r>
              <a:rPr lang="en-US" sz="3200" b="1" dirty="0">
                <a:cs typeface="Times New Roman" panose="02020603050405020304" pitchFamily="18" charset="0"/>
              </a:rPr>
              <a:t>?</a:t>
            </a:r>
            <a:r>
              <a:rPr lang="x-none" sz="3200" b="1" dirty="0">
                <a:effectLst/>
                <a:cs typeface="Times New Roman" panose="02020603050405020304" pitchFamily="18" charset="0"/>
              </a:rPr>
              <a:t> </a:t>
            </a:r>
            <a:endParaRPr lang="x-none" sz="3200" b="1" dirty="0">
              <a:solidFill>
                <a:schemeClr val="tx1">
                  <a:lumMod val="95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  <a:cs typeface="Times New Roman" panose="02020603050405020304" pitchFamily="18" charset="0"/>
            </a:endParaRPr>
          </a:p>
        </p:txBody>
      </p:sp>
      <p:graphicFrame>
        <p:nvGraphicFramePr>
          <p:cNvPr id="57" name="Table 4">
            <a:extLst>
              <a:ext uri="{FF2B5EF4-FFF2-40B4-BE49-F238E27FC236}">
                <a16:creationId xmlns:a16="http://schemas.microsoft.com/office/drawing/2014/main" xmlns="" id="{8DB46609-A078-8047-8FDB-5C715421EA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7021636"/>
              </p:ext>
            </p:extLst>
          </p:nvPr>
        </p:nvGraphicFramePr>
        <p:xfrm>
          <a:off x="3415917" y="1194809"/>
          <a:ext cx="4320001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143">
                  <a:extLst>
                    <a:ext uri="{9D8B030D-6E8A-4147-A177-3AD203B41FA5}">
                      <a16:colId xmlns:a16="http://schemas.microsoft.com/office/drawing/2014/main" xmlns="" val="144536319"/>
                    </a:ext>
                  </a:extLst>
                </a:gridCol>
                <a:gridCol w="617143">
                  <a:extLst>
                    <a:ext uri="{9D8B030D-6E8A-4147-A177-3AD203B41FA5}">
                      <a16:colId xmlns:a16="http://schemas.microsoft.com/office/drawing/2014/main" xmlns="" val="3928095886"/>
                    </a:ext>
                  </a:extLst>
                </a:gridCol>
                <a:gridCol w="617143">
                  <a:extLst>
                    <a:ext uri="{9D8B030D-6E8A-4147-A177-3AD203B41FA5}">
                      <a16:colId xmlns:a16="http://schemas.microsoft.com/office/drawing/2014/main" xmlns="" val="1391341721"/>
                    </a:ext>
                  </a:extLst>
                </a:gridCol>
                <a:gridCol w="617143">
                  <a:extLst>
                    <a:ext uri="{9D8B030D-6E8A-4147-A177-3AD203B41FA5}">
                      <a16:colId xmlns:a16="http://schemas.microsoft.com/office/drawing/2014/main" xmlns="" val="126667383"/>
                    </a:ext>
                  </a:extLst>
                </a:gridCol>
                <a:gridCol w="617143">
                  <a:extLst>
                    <a:ext uri="{9D8B030D-6E8A-4147-A177-3AD203B41FA5}">
                      <a16:colId xmlns:a16="http://schemas.microsoft.com/office/drawing/2014/main" xmlns="" val="3790051424"/>
                    </a:ext>
                  </a:extLst>
                </a:gridCol>
                <a:gridCol w="617143">
                  <a:extLst>
                    <a:ext uri="{9D8B030D-6E8A-4147-A177-3AD203B41FA5}">
                      <a16:colId xmlns:a16="http://schemas.microsoft.com/office/drawing/2014/main" xmlns="" val="1949968625"/>
                    </a:ext>
                  </a:extLst>
                </a:gridCol>
                <a:gridCol w="617143">
                  <a:extLst>
                    <a:ext uri="{9D8B030D-6E8A-4147-A177-3AD203B41FA5}">
                      <a16:colId xmlns:a16="http://schemas.microsoft.com/office/drawing/2014/main" xmlns="" val="913621009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406474586"/>
                  </a:ext>
                </a:extLst>
              </a:tr>
            </a:tbl>
          </a:graphicData>
        </a:graphic>
      </p:graphicFrame>
      <p:graphicFrame>
        <p:nvGraphicFramePr>
          <p:cNvPr id="58" name="Table 57">
            <a:extLst>
              <a:ext uri="{FF2B5EF4-FFF2-40B4-BE49-F238E27FC236}">
                <a16:creationId xmlns:a16="http://schemas.microsoft.com/office/drawing/2014/main" xmlns="" id="{AA9A44A7-C78F-4C4F-B5AF-6B73E5151F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7666222"/>
              </p:ext>
            </p:extLst>
          </p:nvPr>
        </p:nvGraphicFramePr>
        <p:xfrm>
          <a:off x="1107145" y="5349871"/>
          <a:ext cx="6895356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4613">
                  <a:extLst>
                    <a:ext uri="{9D8B030D-6E8A-4147-A177-3AD203B41FA5}">
                      <a16:colId xmlns:a16="http://schemas.microsoft.com/office/drawing/2014/main" xmlns="" val="144536319"/>
                    </a:ext>
                  </a:extLst>
                </a:gridCol>
                <a:gridCol w="574613">
                  <a:extLst>
                    <a:ext uri="{9D8B030D-6E8A-4147-A177-3AD203B41FA5}">
                      <a16:colId xmlns:a16="http://schemas.microsoft.com/office/drawing/2014/main" xmlns="" val="3928095886"/>
                    </a:ext>
                  </a:extLst>
                </a:gridCol>
                <a:gridCol w="574613">
                  <a:extLst>
                    <a:ext uri="{9D8B030D-6E8A-4147-A177-3AD203B41FA5}">
                      <a16:colId xmlns:a16="http://schemas.microsoft.com/office/drawing/2014/main" xmlns="" val="1391341721"/>
                    </a:ext>
                  </a:extLst>
                </a:gridCol>
                <a:gridCol w="574613">
                  <a:extLst>
                    <a:ext uri="{9D8B030D-6E8A-4147-A177-3AD203B41FA5}">
                      <a16:colId xmlns:a16="http://schemas.microsoft.com/office/drawing/2014/main" xmlns="" val="2811931178"/>
                    </a:ext>
                  </a:extLst>
                </a:gridCol>
                <a:gridCol w="574613">
                  <a:extLst>
                    <a:ext uri="{9D8B030D-6E8A-4147-A177-3AD203B41FA5}">
                      <a16:colId xmlns:a16="http://schemas.microsoft.com/office/drawing/2014/main" xmlns="" val="3840550123"/>
                    </a:ext>
                  </a:extLst>
                </a:gridCol>
                <a:gridCol w="574613">
                  <a:extLst>
                    <a:ext uri="{9D8B030D-6E8A-4147-A177-3AD203B41FA5}">
                      <a16:colId xmlns:a16="http://schemas.microsoft.com/office/drawing/2014/main" xmlns="" val="3198166143"/>
                    </a:ext>
                  </a:extLst>
                </a:gridCol>
                <a:gridCol w="574613">
                  <a:extLst>
                    <a:ext uri="{9D8B030D-6E8A-4147-A177-3AD203B41FA5}">
                      <a16:colId xmlns:a16="http://schemas.microsoft.com/office/drawing/2014/main" xmlns="" val="1736583441"/>
                    </a:ext>
                  </a:extLst>
                </a:gridCol>
                <a:gridCol w="574613">
                  <a:extLst>
                    <a:ext uri="{9D8B030D-6E8A-4147-A177-3AD203B41FA5}">
                      <a16:colId xmlns:a16="http://schemas.microsoft.com/office/drawing/2014/main" xmlns="" val="2481496269"/>
                    </a:ext>
                  </a:extLst>
                </a:gridCol>
                <a:gridCol w="574613">
                  <a:extLst>
                    <a:ext uri="{9D8B030D-6E8A-4147-A177-3AD203B41FA5}">
                      <a16:colId xmlns:a16="http://schemas.microsoft.com/office/drawing/2014/main" xmlns="" val="827700915"/>
                    </a:ext>
                  </a:extLst>
                </a:gridCol>
                <a:gridCol w="574613">
                  <a:extLst>
                    <a:ext uri="{9D8B030D-6E8A-4147-A177-3AD203B41FA5}">
                      <a16:colId xmlns:a16="http://schemas.microsoft.com/office/drawing/2014/main" xmlns="" val="2202053325"/>
                    </a:ext>
                  </a:extLst>
                </a:gridCol>
                <a:gridCol w="574613">
                  <a:extLst>
                    <a:ext uri="{9D8B030D-6E8A-4147-A177-3AD203B41FA5}">
                      <a16:colId xmlns:a16="http://schemas.microsoft.com/office/drawing/2014/main" xmlns="" val="2036611059"/>
                    </a:ext>
                  </a:extLst>
                </a:gridCol>
                <a:gridCol w="574613">
                  <a:extLst>
                    <a:ext uri="{9D8B030D-6E8A-4147-A177-3AD203B41FA5}">
                      <a16:colId xmlns:a16="http://schemas.microsoft.com/office/drawing/2014/main" xmlns="" val="126667383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406474586"/>
                  </a:ext>
                </a:extLst>
              </a:tr>
            </a:tbl>
          </a:graphicData>
        </a:graphic>
      </p:graphicFrame>
      <p:graphicFrame>
        <p:nvGraphicFramePr>
          <p:cNvPr id="59" name="Table 4">
            <a:extLst>
              <a:ext uri="{FF2B5EF4-FFF2-40B4-BE49-F238E27FC236}">
                <a16:creationId xmlns:a16="http://schemas.microsoft.com/office/drawing/2014/main" xmlns="" id="{8DF23C32-DDE0-984D-B6CA-D059ECF37A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6446240"/>
              </p:ext>
            </p:extLst>
          </p:nvPr>
        </p:nvGraphicFramePr>
        <p:xfrm>
          <a:off x="1220776" y="2025894"/>
          <a:ext cx="2880000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xmlns="" val="14453631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392809588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139134172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126667383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406474586"/>
                  </a:ext>
                </a:extLst>
              </a:tr>
            </a:tbl>
          </a:graphicData>
        </a:graphic>
      </p:graphicFrame>
      <p:graphicFrame>
        <p:nvGraphicFramePr>
          <p:cNvPr id="60" name="Table 4">
            <a:extLst>
              <a:ext uri="{FF2B5EF4-FFF2-40B4-BE49-F238E27FC236}">
                <a16:creationId xmlns:a16="http://schemas.microsoft.com/office/drawing/2014/main" xmlns="" id="{943CFDC0-B08F-584D-B1A6-0016FD2DF3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7081352"/>
              </p:ext>
            </p:extLst>
          </p:nvPr>
        </p:nvGraphicFramePr>
        <p:xfrm>
          <a:off x="3398347" y="382748"/>
          <a:ext cx="3085580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116">
                  <a:extLst>
                    <a:ext uri="{9D8B030D-6E8A-4147-A177-3AD203B41FA5}">
                      <a16:colId xmlns:a16="http://schemas.microsoft.com/office/drawing/2014/main" xmlns="" val="1391341721"/>
                    </a:ext>
                  </a:extLst>
                </a:gridCol>
                <a:gridCol w="617116">
                  <a:extLst>
                    <a:ext uri="{9D8B030D-6E8A-4147-A177-3AD203B41FA5}">
                      <a16:colId xmlns:a16="http://schemas.microsoft.com/office/drawing/2014/main" xmlns="" val="126667383"/>
                    </a:ext>
                  </a:extLst>
                </a:gridCol>
                <a:gridCol w="617116">
                  <a:extLst>
                    <a:ext uri="{9D8B030D-6E8A-4147-A177-3AD203B41FA5}">
                      <a16:colId xmlns:a16="http://schemas.microsoft.com/office/drawing/2014/main" xmlns="" val="3790051424"/>
                    </a:ext>
                  </a:extLst>
                </a:gridCol>
                <a:gridCol w="617116">
                  <a:extLst>
                    <a:ext uri="{9D8B030D-6E8A-4147-A177-3AD203B41FA5}">
                      <a16:colId xmlns:a16="http://schemas.microsoft.com/office/drawing/2014/main" xmlns="" val="1949968625"/>
                    </a:ext>
                  </a:extLst>
                </a:gridCol>
                <a:gridCol w="617116">
                  <a:extLst>
                    <a:ext uri="{9D8B030D-6E8A-4147-A177-3AD203B41FA5}">
                      <a16:colId xmlns:a16="http://schemas.microsoft.com/office/drawing/2014/main" xmlns="" val="999153669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406474586"/>
                  </a:ext>
                </a:extLst>
              </a:tr>
            </a:tbl>
          </a:graphicData>
        </a:graphic>
      </p:graphicFrame>
      <p:graphicFrame>
        <p:nvGraphicFramePr>
          <p:cNvPr id="61" name="Table 4">
            <a:extLst>
              <a:ext uri="{FF2B5EF4-FFF2-40B4-BE49-F238E27FC236}">
                <a16:creationId xmlns:a16="http://schemas.microsoft.com/office/drawing/2014/main" xmlns="" id="{CB4D3DBA-C76E-4947-B65B-B3923352472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8521217"/>
              </p:ext>
            </p:extLst>
          </p:nvPr>
        </p:nvGraphicFramePr>
        <p:xfrm>
          <a:off x="2648765" y="2865280"/>
          <a:ext cx="6480000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xmlns="" val="14453631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392809588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139134172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126667383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379005142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194996862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161829050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276899303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1278672552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406474586"/>
                  </a:ext>
                </a:extLst>
              </a:tr>
            </a:tbl>
          </a:graphicData>
        </a:graphic>
      </p:graphicFrame>
      <p:graphicFrame>
        <p:nvGraphicFramePr>
          <p:cNvPr id="62" name="Table 4">
            <a:extLst>
              <a:ext uri="{FF2B5EF4-FFF2-40B4-BE49-F238E27FC236}">
                <a16:creationId xmlns:a16="http://schemas.microsoft.com/office/drawing/2014/main" xmlns="" id="{45FB3CEB-F48F-F14E-ADF5-82C2A7407CB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2242388"/>
              </p:ext>
            </p:extLst>
          </p:nvPr>
        </p:nvGraphicFramePr>
        <p:xfrm>
          <a:off x="3403906" y="4523157"/>
          <a:ext cx="3600000" cy="685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xmlns="" val="14453631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392809588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139134172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126667383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3790051424"/>
                    </a:ext>
                  </a:extLst>
                </a:gridCol>
              </a:tblGrid>
              <a:tr h="685592"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406474586"/>
                  </a:ext>
                </a:extLst>
              </a:tr>
            </a:tbl>
          </a:graphicData>
        </a:graphic>
      </p:graphicFrame>
      <p:graphicFrame>
        <p:nvGraphicFramePr>
          <p:cNvPr id="63" name="Table 4">
            <a:extLst>
              <a:ext uri="{FF2B5EF4-FFF2-40B4-BE49-F238E27FC236}">
                <a16:creationId xmlns:a16="http://schemas.microsoft.com/office/drawing/2014/main" xmlns="" id="{B73B32B6-4B5E-F54F-AB72-BC8779D20B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2771254"/>
              </p:ext>
            </p:extLst>
          </p:nvPr>
        </p:nvGraphicFramePr>
        <p:xfrm>
          <a:off x="950146" y="3695458"/>
          <a:ext cx="8033636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972">
                  <a:extLst>
                    <a:ext uri="{9D8B030D-6E8A-4147-A177-3AD203B41FA5}">
                      <a16:colId xmlns:a16="http://schemas.microsoft.com/office/drawing/2014/main" xmlns="" val="144536319"/>
                    </a:ext>
                  </a:extLst>
                </a:gridCol>
                <a:gridCol w="617972">
                  <a:extLst>
                    <a:ext uri="{9D8B030D-6E8A-4147-A177-3AD203B41FA5}">
                      <a16:colId xmlns:a16="http://schemas.microsoft.com/office/drawing/2014/main" xmlns="" val="3928095886"/>
                    </a:ext>
                  </a:extLst>
                </a:gridCol>
                <a:gridCol w="617972">
                  <a:extLst>
                    <a:ext uri="{9D8B030D-6E8A-4147-A177-3AD203B41FA5}">
                      <a16:colId xmlns:a16="http://schemas.microsoft.com/office/drawing/2014/main" xmlns="" val="1391341721"/>
                    </a:ext>
                  </a:extLst>
                </a:gridCol>
                <a:gridCol w="617972">
                  <a:extLst>
                    <a:ext uri="{9D8B030D-6E8A-4147-A177-3AD203B41FA5}">
                      <a16:colId xmlns:a16="http://schemas.microsoft.com/office/drawing/2014/main" xmlns="" val="126667383"/>
                    </a:ext>
                  </a:extLst>
                </a:gridCol>
                <a:gridCol w="617972">
                  <a:extLst>
                    <a:ext uri="{9D8B030D-6E8A-4147-A177-3AD203B41FA5}">
                      <a16:colId xmlns:a16="http://schemas.microsoft.com/office/drawing/2014/main" xmlns="" val="3790051424"/>
                    </a:ext>
                  </a:extLst>
                </a:gridCol>
                <a:gridCol w="617972">
                  <a:extLst>
                    <a:ext uri="{9D8B030D-6E8A-4147-A177-3AD203B41FA5}">
                      <a16:colId xmlns:a16="http://schemas.microsoft.com/office/drawing/2014/main" xmlns="" val="1949968625"/>
                    </a:ext>
                  </a:extLst>
                </a:gridCol>
                <a:gridCol w="617972">
                  <a:extLst>
                    <a:ext uri="{9D8B030D-6E8A-4147-A177-3AD203B41FA5}">
                      <a16:colId xmlns:a16="http://schemas.microsoft.com/office/drawing/2014/main" xmlns="" val="1618290509"/>
                    </a:ext>
                  </a:extLst>
                </a:gridCol>
                <a:gridCol w="617972">
                  <a:extLst>
                    <a:ext uri="{9D8B030D-6E8A-4147-A177-3AD203B41FA5}">
                      <a16:colId xmlns:a16="http://schemas.microsoft.com/office/drawing/2014/main" xmlns="" val="884062567"/>
                    </a:ext>
                  </a:extLst>
                </a:gridCol>
                <a:gridCol w="617972">
                  <a:extLst>
                    <a:ext uri="{9D8B030D-6E8A-4147-A177-3AD203B41FA5}">
                      <a16:colId xmlns:a16="http://schemas.microsoft.com/office/drawing/2014/main" xmlns="" val="604907525"/>
                    </a:ext>
                  </a:extLst>
                </a:gridCol>
                <a:gridCol w="617972">
                  <a:extLst>
                    <a:ext uri="{9D8B030D-6E8A-4147-A177-3AD203B41FA5}">
                      <a16:colId xmlns:a16="http://schemas.microsoft.com/office/drawing/2014/main" xmlns="" val="2450315775"/>
                    </a:ext>
                  </a:extLst>
                </a:gridCol>
                <a:gridCol w="617972">
                  <a:extLst>
                    <a:ext uri="{9D8B030D-6E8A-4147-A177-3AD203B41FA5}">
                      <a16:colId xmlns:a16="http://schemas.microsoft.com/office/drawing/2014/main" xmlns="" val="1279974451"/>
                    </a:ext>
                  </a:extLst>
                </a:gridCol>
                <a:gridCol w="617972">
                  <a:extLst>
                    <a:ext uri="{9D8B030D-6E8A-4147-A177-3AD203B41FA5}">
                      <a16:colId xmlns:a16="http://schemas.microsoft.com/office/drawing/2014/main" xmlns="" val="1970440565"/>
                    </a:ext>
                  </a:extLst>
                </a:gridCol>
                <a:gridCol w="617972">
                  <a:extLst>
                    <a:ext uri="{9D8B030D-6E8A-4147-A177-3AD203B41FA5}">
                      <a16:colId xmlns:a16="http://schemas.microsoft.com/office/drawing/2014/main" xmlns="" val="907310184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x-none" b="1" cap="none" spc="50" dirty="0">
                        <a:ln w="9525" cmpd="sng">
                          <a:solidFill>
                            <a:schemeClr val="accent1"/>
                          </a:solidFill>
                          <a:prstDash val="solid"/>
                        </a:ln>
                        <a:solidFill>
                          <a:srgbClr val="70AD47">
                            <a:tint val="1000"/>
                          </a:srgbClr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4064745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9618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8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2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>
                      <p:stCondLst>
                        <p:cond delay="0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</p:childTnLst>
        </p:cTn>
      </p:par>
    </p:tnLst>
    <p:bldLst>
      <p:bldP spid="11" grpId="0" animBg="1"/>
      <p:bldP spid="31" grpId="0" animBg="1"/>
      <p:bldP spid="31" grpId="1" animBg="1"/>
      <p:bldP spid="32" grpId="0" animBg="1"/>
      <p:bldP spid="33" grpId="0" animBg="1"/>
      <p:bldP spid="33" grpId="1" animBg="1"/>
      <p:bldP spid="44" grpId="0" animBg="1"/>
      <p:bldP spid="45" grpId="0" animBg="1"/>
      <p:bldP spid="45" grpId="1" animBg="1"/>
      <p:bldP spid="46" grpId="0" animBg="1"/>
      <p:bldP spid="47" grpId="0" animBg="1"/>
      <p:bldP spid="47" grpId="1" animBg="1"/>
      <p:bldP spid="50" grpId="0" animBg="1"/>
      <p:bldP spid="51" grpId="0" animBg="1"/>
      <p:bldP spid="51" grpId="1" animBg="1"/>
      <p:bldP spid="52" grpId="0" animBg="1"/>
      <p:bldP spid="53" grpId="0" animBg="1"/>
      <p:bldP spid="53" grpId="1" animBg="1"/>
      <p:bldP spid="54" grpId="0" animBg="1"/>
      <p:bldP spid="55" grpId="0" animBg="1"/>
      <p:bldP spid="55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8241C48-195B-C44B-2C60-398E19246C0A}"/>
              </a:ext>
            </a:extLst>
          </p:cNvPr>
          <p:cNvSpPr txBox="1"/>
          <p:nvPr/>
        </p:nvSpPr>
        <p:spPr>
          <a:xfrm>
            <a:off x="664307" y="1121231"/>
            <a:ext cx="10787605" cy="2878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1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.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Tại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sao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biện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pháp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bảo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quản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lạnh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vừa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hạn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chế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giảm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hàm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lượng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chất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hữu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cơ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vừa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có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tác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dụng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ngăn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chặn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sự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phát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triển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của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vi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sinh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vật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gây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hại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cho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nông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sản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?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2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.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Giải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thích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cơ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sở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khoa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học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của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việc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rau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trong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siêu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thị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được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bảo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quản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trong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túi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nylon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đục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lỗ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và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để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trong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tủ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mát</a:t>
            </a:r>
            <a:r>
              <a:rPr lang="en-US" sz="3200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694A3B3-D81A-9DCE-CDFB-C38C22564A3B}"/>
              </a:ext>
            </a:extLst>
          </p:cNvPr>
          <p:cNvSpPr txBox="1"/>
          <p:nvPr/>
        </p:nvSpPr>
        <p:spPr>
          <a:xfrm>
            <a:off x="2912468" y="271375"/>
            <a:ext cx="56872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4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BÀI TẬP VỀ NHÀ </a:t>
            </a:r>
            <a:endParaRPr lang="en-US" sz="44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688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Google Shape;990;p17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vi-VN" sz="7200" dirty="0"/>
              <a:t>TRUY TÌM MẬT MÃ</a:t>
            </a:r>
            <a:endParaRPr sz="7200" dirty="0"/>
          </a:p>
        </p:txBody>
      </p:sp>
      <p:sp>
        <p:nvSpPr>
          <p:cNvPr id="12" name="Hình Bát giác 11">
            <a:hlinkClick r:id="rId3" action="ppaction://hlinksldjump"/>
            <a:extLst>
              <a:ext uri="{FF2B5EF4-FFF2-40B4-BE49-F238E27FC236}">
                <a16:creationId xmlns="" xmlns:a16="http://schemas.microsoft.com/office/drawing/2014/main" id="{B0A2896E-72C4-8E64-3C7B-0365DC893891}"/>
              </a:ext>
            </a:extLst>
          </p:cNvPr>
          <p:cNvSpPr/>
          <p:nvPr/>
        </p:nvSpPr>
        <p:spPr>
          <a:xfrm>
            <a:off x="622420" y="2563225"/>
            <a:ext cx="2000915" cy="1898468"/>
          </a:xfrm>
          <a:prstGeom prst="octagon">
            <a:avLst/>
          </a:prstGeom>
          <a:solidFill>
            <a:schemeClr val="accent3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altLang="ko-KR" sz="9600" dirty="0">
                <a:solidFill>
                  <a:schemeClr val="tx2">
                    <a:lumMod val="50000"/>
                  </a:schemeClr>
                </a:solidFill>
              </a:rPr>
              <a:t>Ô</a:t>
            </a:r>
            <a:endParaRPr lang="ko-KR" altLang="en-US" sz="9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7" name="Hình chữ nhật: Góc Tròn 16">
            <a:extLst>
              <a:ext uri="{FF2B5EF4-FFF2-40B4-BE49-F238E27FC236}">
                <a16:creationId xmlns="" xmlns:a16="http://schemas.microsoft.com/office/drawing/2014/main" id="{91DB6C0E-0B29-CCAD-6C94-E6A573707DC2}"/>
              </a:ext>
            </a:extLst>
          </p:cNvPr>
          <p:cNvSpPr/>
          <p:nvPr/>
        </p:nvSpPr>
        <p:spPr>
          <a:xfrm>
            <a:off x="4060252" y="5381898"/>
            <a:ext cx="3690377" cy="118436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altLang="ko-KR" sz="3700" b="1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HIỆN MẬT MÃ</a:t>
            </a:r>
            <a:endParaRPr lang="ko-KR" altLang="en-US" sz="3700" b="1" dirty="0">
              <a:solidFill>
                <a:schemeClr val="accent1">
                  <a:lumMod val="90000"/>
                  <a:lumOff val="10000"/>
                </a:schemeClr>
              </a:solidFill>
              <a:latin typeface="+mj-lt"/>
            </a:endParaRPr>
          </a:p>
        </p:txBody>
      </p:sp>
      <p:sp>
        <p:nvSpPr>
          <p:cNvPr id="19" name="Nút Hành động: Đến Trang chủ 18">
            <a:hlinkClick r:id="rId4" action="ppaction://hlinksldjump" highlightClick="1"/>
            <a:extLst>
              <a:ext uri="{FF2B5EF4-FFF2-40B4-BE49-F238E27FC236}">
                <a16:creationId xmlns="" xmlns:a16="http://schemas.microsoft.com/office/drawing/2014/main" id="{0CF71DF9-56D2-D56A-7377-5054ADF49D5B}"/>
              </a:ext>
            </a:extLst>
          </p:cNvPr>
          <p:cNvSpPr/>
          <p:nvPr/>
        </p:nvSpPr>
        <p:spPr>
          <a:xfrm>
            <a:off x="10420562" y="5381898"/>
            <a:ext cx="1622877" cy="118436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ko-KR" altLang="en-US"/>
          </a:p>
        </p:txBody>
      </p:sp>
      <p:sp>
        <p:nvSpPr>
          <p:cNvPr id="21" name="Hình Bát giác 20">
            <a:hlinkClick r:id="rId3" action="ppaction://hlinksldjump"/>
            <a:extLst>
              <a:ext uri="{FF2B5EF4-FFF2-40B4-BE49-F238E27FC236}">
                <a16:creationId xmlns="" xmlns:a16="http://schemas.microsoft.com/office/drawing/2014/main" id="{0338F07C-82E1-6D80-6F89-92E9E4A57B70}"/>
              </a:ext>
            </a:extLst>
          </p:cNvPr>
          <p:cNvSpPr/>
          <p:nvPr/>
        </p:nvSpPr>
        <p:spPr>
          <a:xfrm>
            <a:off x="2837633" y="2583547"/>
            <a:ext cx="2000915" cy="1898468"/>
          </a:xfrm>
          <a:prstGeom prst="octagon">
            <a:avLst/>
          </a:prstGeom>
          <a:solidFill>
            <a:schemeClr val="accent3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altLang="ko-KR" sz="9600" dirty="0">
                <a:solidFill>
                  <a:schemeClr val="tx2">
                    <a:lumMod val="50000"/>
                  </a:schemeClr>
                </a:solidFill>
              </a:rPr>
              <a:t>H</a:t>
            </a:r>
            <a:endParaRPr lang="ko-KR" altLang="en-US" sz="9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Hình Bát giác 21">
            <a:hlinkClick r:id="rId3" action="ppaction://hlinksldjump"/>
            <a:extLst>
              <a:ext uri="{FF2B5EF4-FFF2-40B4-BE49-F238E27FC236}">
                <a16:creationId xmlns="" xmlns:a16="http://schemas.microsoft.com/office/drawing/2014/main" id="{E5E72AF0-CC5E-9007-9777-9E28CB741AFE}"/>
              </a:ext>
            </a:extLst>
          </p:cNvPr>
          <p:cNvSpPr/>
          <p:nvPr/>
        </p:nvSpPr>
        <p:spPr>
          <a:xfrm>
            <a:off x="5052847" y="2618381"/>
            <a:ext cx="2000915" cy="1898468"/>
          </a:xfrm>
          <a:prstGeom prst="octagon">
            <a:avLst/>
          </a:prstGeom>
          <a:solidFill>
            <a:schemeClr val="accent3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altLang="ko-KR" sz="9600" dirty="0">
                <a:solidFill>
                  <a:schemeClr val="tx2">
                    <a:lumMod val="50000"/>
                  </a:schemeClr>
                </a:solidFill>
              </a:rPr>
              <a:t>P</a:t>
            </a:r>
            <a:endParaRPr lang="ko-KR" altLang="en-US" sz="9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3" name="Hình Bát giác 22">
            <a:hlinkClick r:id="rId3" action="ppaction://hlinksldjump"/>
            <a:extLst>
              <a:ext uri="{FF2B5EF4-FFF2-40B4-BE49-F238E27FC236}">
                <a16:creationId xmlns="" xmlns:a16="http://schemas.microsoft.com/office/drawing/2014/main" id="{F332BD74-108A-F1F4-E6C3-604B563F5F9B}"/>
              </a:ext>
            </a:extLst>
          </p:cNvPr>
          <p:cNvSpPr/>
          <p:nvPr/>
        </p:nvSpPr>
        <p:spPr>
          <a:xfrm>
            <a:off x="7314173" y="2583547"/>
            <a:ext cx="2000915" cy="1898468"/>
          </a:xfrm>
          <a:prstGeom prst="octagon">
            <a:avLst/>
          </a:prstGeom>
          <a:solidFill>
            <a:schemeClr val="accent3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altLang="ko-KR" sz="9600" dirty="0">
                <a:solidFill>
                  <a:schemeClr val="tx2">
                    <a:lumMod val="50000"/>
                  </a:schemeClr>
                </a:solidFill>
              </a:rPr>
              <a:t>Ấ</a:t>
            </a:r>
            <a:endParaRPr lang="ko-KR" altLang="en-US" sz="9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4" name="Hình Bát giác 23">
            <a:hlinkClick r:id="rId3" action="ppaction://hlinksldjump"/>
            <a:extLst>
              <a:ext uri="{FF2B5EF4-FFF2-40B4-BE49-F238E27FC236}">
                <a16:creationId xmlns="" xmlns:a16="http://schemas.microsoft.com/office/drawing/2014/main" id="{554BBECE-AB17-59B4-3F4F-1328919D687C}"/>
              </a:ext>
            </a:extLst>
          </p:cNvPr>
          <p:cNvSpPr/>
          <p:nvPr/>
        </p:nvSpPr>
        <p:spPr>
          <a:xfrm>
            <a:off x="9556359" y="2531293"/>
            <a:ext cx="2000915" cy="1898468"/>
          </a:xfrm>
          <a:prstGeom prst="octagon">
            <a:avLst/>
          </a:prstGeom>
          <a:solidFill>
            <a:schemeClr val="accent3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altLang="ko-KR" sz="9600" dirty="0">
                <a:solidFill>
                  <a:schemeClr val="tx2">
                    <a:lumMod val="50000"/>
                  </a:schemeClr>
                </a:solidFill>
              </a:rPr>
              <a:t>H</a:t>
            </a:r>
            <a:endParaRPr lang="ko-KR" altLang="en-US" sz="9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Hình Bát giác 24">
            <a:hlinkClick r:id="rId5" action="ppaction://hlinksldjump"/>
            <a:extLst>
              <a:ext uri="{FF2B5EF4-FFF2-40B4-BE49-F238E27FC236}">
                <a16:creationId xmlns="" xmlns:a16="http://schemas.microsoft.com/office/drawing/2014/main" id="{FA187ED6-E5D6-B58E-11C1-29D8CF8CF330}"/>
              </a:ext>
            </a:extLst>
          </p:cNvPr>
          <p:cNvSpPr/>
          <p:nvPr/>
        </p:nvSpPr>
        <p:spPr>
          <a:xfrm>
            <a:off x="622420" y="2548710"/>
            <a:ext cx="2000915" cy="1898468"/>
          </a:xfrm>
          <a:prstGeom prst="octago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altLang="ko-KR" sz="9600" dirty="0">
                <a:solidFill>
                  <a:schemeClr val="tx2">
                    <a:lumMod val="50000"/>
                  </a:schemeClr>
                </a:solidFill>
              </a:rPr>
              <a:t>1</a:t>
            </a:r>
            <a:endParaRPr lang="ko-KR" altLang="en-US" sz="9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6" name="Hình Bát giác 25">
            <a:hlinkClick r:id="rId5" action="ppaction://hlinksldjump"/>
            <a:extLst>
              <a:ext uri="{FF2B5EF4-FFF2-40B4-BE49-F238E27FC236}">
                <a16:creationId xmlns="" xmlns:a16="http://schemas.microsoft.com/office/drawing/2014/main" id="{E6F9C887-F111-91C2-2156-F775585EADB6}"/>
              </a:ext>
            </a:extLst>
          </p:cNvPr>
          <p:cNvSpPr/>
          <p:nvPr/>
        </p:nvSpPr>
        <p:spPr>
          <a:xfrm>
            <a:off x="2849940" y="2583547"/>
            <a:ext cx="2000915" cy="1898468"/>
          </a:xfrm>
          <a:prstGeom prst="octagon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altLang="ko-KR" sz="9600" dirty="0">
                <a:solidFill>
                  <a:schemeClr val="tx2">
                    <a:lumMod val="50000"/>
                  </a:schemeClr>
                </a:solidFill>
              </a:rPr>
              <a:t>2</a:t>
            </a:r>
            <a:endParaRPr lang="ko-KR" altLang="en-US" sz="9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8" name="Hình Bát giác 27">
            <a:hlinkClick r:id="rId6" action="ppaction://hlinksldjump"/>
            <a:extLst>
              <a:ext uri="{FF2B5EF4-FFF2-40B4-BE49-F238E27FC236}">
                <a16:creationId xmlns="" xmlns:a16="http://schemas.microsoft.com/office/drawing/2014/main" id="{CD559267-DC5B-091E-1B0F-7EAA16B3BA83}"/>
              </a:ext>
            </a:extLst>
          </p:cNvPr>
          <p:cNvSpPr/>
          <p:nvPr/>
        </p:nvSpPr>
        <p:spPr>
          <a:xfrm>
            <a:off x="5052847" y="2618381"/>
            <a:ext cx="2000915" cy="1898468"/>
          </a:xfrm>
          <a:prstGeom prst="octagon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altLang="ko-KR" sz="9600" dirty="0">
                <a:solidFill>
                  <a:schemeClr val="tx2">
                    <a:lumMod val="50000"/>
                  </a:schemeClr>
                </a:solidFill>
              </a:rPr>
              <a:t>3</a:t>
            </a:r>
            <a:endParaRPr lang="ko-KR" altLang="en-US" sz="9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Hình Bát giác 28">
            <a:hlinkClick r:id="rId7" action="ppaction://hlinksldjump"/>
            <a:extLst>
              <a:ext uri="{FF2B5EF4-FFF2-40B4-BE49-F238E27FC236}">
                <a16:creationId xmlns="" xmlns:a16="http://schemas.microsoft.com/office/drawing/2014/main" id="{209107F8-B0A8-4A7C-4733-55091AF9E05C}"/>
              </a:ext>
            </a:extLst>
          </p:cNvPr>
          <p:cNvSpPr/>
          <p:nvPr/>
        </p:nvSpPr>
        <p:spPr>
          <a:xfrm>
            <a:off x="7314173" y="2563226"/>
            <a:ext cx="2000915" cy="1898468"/>
          </a:xfrm>
          <a:prstGeom prst="octago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altLang="ko-KR" sz="9600" dirty="0">
                <a:solidFill>
                  <a:schemeClr val="tx2">
                    <a:lumMod val="50000"/>
                  </a:schemeClr>
                </a:solidFill>
              </a:rPr>
              <a:t>4</a:t>
            </a:r>
            <a:endParaRPr lang="ko-KR" altLang="en-US" sz="9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0" name="Hình Bát giác 29">
            <a:hlinkClick r:id="rId8" action="ppaction://hlinksldjump"/>
            <a:extLst>
              <a:ext uri="{FF2B5EF4-FFF2-40B4-BE49-F238E27FC236}">
                <a16:creationId xmlns="" xmlns:a16="http://schemas.microsoft.com/office/drawing/2014/main" id="{5CBF7C59-F150-B15F-7C7C-81641BA9AA07}"/>
              </a:ext>
            </a:extLst>
          </p:cNvPr>
          <p:cNvSpPr/>
          <p:nvPr/>
        </p:nvSpPr>
        <p:spPr>
          <a:xfrm>
            <a:off x="9568665" y="2548711"/>
            <a:ext cx="2000915" cy="1898468"/>
          </a:xfrm>
          <a:prstGeom prst="octagon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altLang="ko-KR" sz="9600" dirty="0">
                <a:solidFill>
                  <a:schemeClr val="tx2">
                    <a:lumMod val="50000"/>
                  </a:schemeClr>
                </a:solidFill>
              </a:rPr>
              <a:t>5</a:t>
            </a:r>
            <a:endParaRPr lang="ko-KR" altLang="en-US" sz="96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858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8" grpId="0" animBg="1"/>
      <p:bldP spid="29" grpId="0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69" name="Google Shape;1769;p35"/>
          <p:cNvGrpSpPr/>
          <p:nvPr/>
        </p:nvGrpSpPr>
        <p:grpSpPr>
          <a:xfrm>
            <a:off x="4658899" y="2785549"/>
            <a:ext cx="3288767" cy="2743200"/>
            <a:chOff x="3494175" y="1695450"/>
            <a:chExt cx="2155500" cy="2057400"/>
          </a:xfrm>
        </p:grpSpPr>
        <p:sp>
          <p:nvSpPr>
            <p:cNvPr id="1770" name="Google Shape;1770;p35"/>
            <p:cNvSpPr/>
            <p:nvPr/>
          </p:nvSpPr>
          <p:spPr>
            <a:xfrm>
              <a:off x="3494175" y="1695450"/>
              <a:ext cx="2155500" cy="2057400"/>
            </a:xfrm>
            <a:prstGeom prst="donut">
              <a:avLst>
                <a:gd name="adj" fmla="val 1969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sz="4300">
                <a:latin typeface="+mj-lt"/>
              </a:endParaRPr>
            </a:p>
          </p:txBody>
        </p:sp>
        <p:sp>
          <p:nvSpPr>
            <p:cNvPr id="1771" name="Google Shape;1771;p35"/>
            <p:cNvSpPr/>
            <p:nvPr/>
          </p:nvSpPr>
          <p:spPr>
            <a:xfrm>
              <a:off x="3864700" y="2016925"/>
              <a:ext cx="1414500" cy="14145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</p:grpSp>
      <p:sp>
        <p:nvSpPr>
          <p:cNvPr id="1772" name="Google Shape;1772;p35"/>
          <p:cNvSpPr txBox="1">
            <a:spLocks noGrp="1"/>
          </p:cNvSpPr>
          <p:nvPr>
            <p:ph type="title"/>
          </p:nvPr>
        </p:nvSpPr>
        <p:spPr>
          <a:xfrm>
            <a:off x="960000" y="81059"/>
            <a:ext cx="10272000" cy="7524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lvl="0" algn="l"/>
            <a:r>
              <a:rPr lang="vi-VN" sz="4300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CÂU 1</a:t>
            </a:r>
            <a:endParaRPr sz="4300" dirty="0">
              <a:solidFill>
                <a:schemeClr val="accent1">
                  <a:lumMod val="90000"/>
                  <a:lumOff val="10000"/>
                </a:schemeClr>
              </a:solidFill>
            </a:endParaRPr>
          </a:p>
        </p:txBody>
      </p:sp>
      <p:cxnSp>
        <p:nvCxnSpPr>
          <p:cNvPr id="1773" name="Google Shape;1773;p35"/>
          <p:cNvCxnSpPr>
            <a:stCxn id="1774" idx="6"/>
            <a:endCxn id="1775" idx="1"/>
          </p:cNvCxnSpPr>
          <p:nvPr/>
        </p:nvCxnSpPr>
        <p:spPr>
          <a:xfrm>
            <a:off x="7721279" y="3236949"/>
            <a:ext cx="776230" cy="400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76" name="Google Shape;1776;p35"/>
          <p:cNvCxnSpPr>
            <a:stCxn id="1777" idx="6"/>
            <a:endCxn id="1778" idx="1"/>
          </p:cNvCxnSpPr>
          <p:nvPr/>
        </p:nvCxnSpPr>
        <p:spPr>
          <a:xfrm flipV="1">
            <a:off x="7663190" y="5036800"/>
            <a:ext cx="1037329" cy="16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79" name="Google Shape;1779;p35"/>
          <p:cNvCxnSpPr>
            <a:stCxn id="1780" idx="2"/>
            <a:endCxn id="1781" idx="3"/>
          </p:cNvCxnSpPr>
          <p:nvPr/>
        </p:nvCxnSpPr>
        <p:spPr>
          <a:xfrm rot="10800000">
            <a:off x="4155395" y="3236950"/>
            <a:ext cx="1037317" cy="16933"/>
          </a:xfrm>
          <a:prstGeom prst="bentConnector3">
            <a:avLst>
              <a:gd name="adj1" fmla="val 102051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82" name="Google Shape;1782;p35"/>
          <p:cNvCxnSpPr>
            <a:stCxn id="1783" idx="2"/>
            <a:endCxn id="1784" idx="3"/>
          </p:cNvCxnSpPr>
          <p:nvPr/>
        </p:nvCxnSpPr>
        <p:spPr>
          <a:xfrm rot="10800000">
            <a:off x="4155395" y="5036800"/>
            <a:ext cx="1037317" cy="16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785" name="Google Shape;1785;p35"/>
          <p:cNvGrpSpPr/>
          <p:nvPr/>
        </p:nvGrpSpPr>
        <p:grpSpPr>
          <a:xfrm>
            <a:off x="6630100" y="4585416"/>
            <a:ext cx="5265808" cy="902800"/>
            <a:chOff x="4972575" y="3045350"/>
            <a:chExt cx="3451279" cy="677100"/>
          </a:xfrm>
        </p:grpSpPr>
        <p:sp>
          <p:nvSpPr>
            <p:cNvPr id="1777" name="Google Shape;1777;p35"/>
            <p:cNvSpPr/>
            <p:nvPr/>
          </p:nvSpPr>
          <p:spPr>
            <a:xfrm>
              <a:off x="4972575" y="3045350"/>
              <a:ext cx="677100" cy="6771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sym typeface="Denk One"/>
                </a:rPr>
                <a:t>D</a:t>
              </a:r>
              <a:endParaRPr sz="4300" dirty="0">
                <a:latin typeface="+mj-lt"/>
              </a:endParaRPr>
            </a:p>
          </p:txBody>
        </p:sp>
        <p:sp>
          <p:nvSpPr>
            <p:cNvPr id="1778" name="Google Shape;1778;p35"/>
            <p:cNvSpPr/>
            <p:nvPr/>
          </p:nvSpPr>
          <p:spPr>
            <a:xfrm>
              <a:off x="6329554" y="3208688"/>
              <a:ext cx="2094300" cy="350400"/>
            </a:xfrm>
            <a:prstGeom prst="roundRect">
              <a:avLst>
                <a:gd name="adj" fmla="val 23678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Không </a:t>
              </a:r>
              <a:r>
                <a:rPr lang="vi-VN" sz="4300" dirty="0" err="1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bào</a:t>
              </a:r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</p:grpSp>
      <p:grpSp>
        <p:nvGrpSpPr>
          <p:cNvPr id="1787" name="Google Shape;1787;p35"/>
          <p:cNvGrpSpPr/>
          <p:nvPr/>
        </p:nvGrpSpPr>
        <p:grpSpPr>
          <a:xfrm>
            <a:off x="6630100" y="2785549"/>
            <a:ext cx="5561900" cy="902800"/>
            <a:chOff x="4972575" y="1695450"/>
            <a:chExt cx="3451279" cy="677100"/>
          </a:xfrm>
        </p:grpSpPr>
        <p:sp>
          <p:nvSpPr>
            <p:cNvPr id="1774" name="Google Shape;1774;p35"/>
            <p:cNvSpPr/>
            <p:nvPr/>
          </p:nvSpPr>
          <p:spPr>
            <a:xfrm>
              <a:off x="4972575" y="1695450"/>
              <a:ext cx="677100" cy="6771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sym typeface="Denk One"/>
                </a:rPr>
                <a:t>C</a:t>
              </a:r>
              <a:endParaRPr sz="4300" dirty="0">
                <a:latin typeface="+mj-lt"/>
              </a:endParaRPr>
            </a:p>
          </p:txBody>
        </p:sp>
        <p:sp>
          <p:nvSpPr>
            <p:cNvPr id="1775" name="Google Shape;1775;p35"/>
            <p:cNvSpPr/>
            <p:nvPr/>
          </p:nvSpPr>
          <p:spPr>
            <a:xfrm>
              <a:off x="6131343" y="1859100"/>
              <a:ext cx="2292511" cy="350400"/>
            </a:xfrm>
            <a:prstGeom prst="roundRect">
              <a:avLst>
                <a:gd name="adj" fmla="val 23678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 smtClean="0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Bộ </a:t>
              </a:r>
              <a:r>
                <a:rPr lang="vi-VN" sz="4300" dirty="0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máy golgi</a:t>
              </a:r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</p:grpSp>
      <p:grpSp>
        <p:nvGrpSpPr>
          <p:cNvPr id="1789" name="Google Shape;1789;p35"/>
          <p:cNvGrpSpPr/>
          <p:nvPr/>
        </p:nvGrpSpPr>
        <p:grpSpPr>
          <a:xfrm>
            <a:off x="960006" y="2785549"/>
            <a:ext cx="5265796" cy="902800"/>
            <a:chOff x="720004" y="1695450"/>
            <a:chExt cx="3451271" cy="677100"/>
          </a:xfrm>
        </p:grpSpPr>
        <p:sp>
          <p:nvSpPr>
            <p:cNvPr id="1780" name="Google Shape;1780;p35"/>
            <p:cNvSpPr/>
            <p:nvPr/>
          </p:nvSpPr>
          <p:spPr>
            <a:xfrm>
              <a:off x="3494175" y="1695450"/>
              <a:ext cx="677100" cy="6771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A</a:t>
              </a:r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  <p:sp>
          <p:nvSpPr>
            <p:cNvPr id="1781" name="Google Shape;1781;p35"/>
            <p:cNvSpPr/>
            <p:nvPr/>
          </p:nvSpPr>
          <p:spPr>
            <a:xfrm>
              <a:off x="720004" y="1858800"/>
              <a:ext cx="2094300" cy="350400"/>
            </a:xfrm>
            <a:prstGeom prst="roundRect">
              <a:avLst>
                <a:gd name="adj" fmla="val 23678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 err="1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Lục</a:t>
              </a:r>
              <a:r>
                <a:rPr lang="vi-VN" sz="4300" dirty="0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 </a:t>
              </a:r>
              <a:r>
                <a:rPr lang="vi-VN" sz="4300" dirty="0" err="1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lạp</a:t>
              </a:r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</p:grpSp>
      <p:grpSp>
        <p:nvGrpSpPr>
          <p:cNvPr id="1791" name="Google Shape;1791;p35"/>
          <p:cNvGrpSpPr/>
          <p:nvPr/>
        </p:nvGrpSpPr>
        <p:grpSpPr>
          <a:xfrm>
            <a:off x="960006" y="4585416"/>
            <a:ext cx="5265796" cy="902800"/>
            <a:chOff x="720004" y="3045350"/>
            <a:chExt cx="3451271" cy="677100"/>
          </a:xfrm>
        </p:grpSpPr>
        <p:sp>
          <p:nvSpPr>
            <p:cNvPr id="1783" name="Google Shape;1783;p35"/>
            <p:cNvSpPr/>
            <p:nvPr/>
          </p:nvSpPr>
          <p:spPr>
            <a:xfrm>
              <a:off x="3494175" y="3045350"/>
              <a:ext cx="677100" cy="6771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sym typeface="Denk One"/>
                </a:rPr>
                <a:t>B</a:t>
              </a:r>
              <a:endParaRPr sz="4300" dirty="0">
                <a:latin typeface="+mj-lt"/>
              </a:endParaRPr>
            </a:p>
          </p:txBody>
        </p:sp>
        <p:sp>
          <p:nvSpPr>
            <p:cNvPr id="1784" name="Google Shape;1784;p35"/>
            <p:cNvSpPr/>
            <p:nvPr/>
          </p:nvSpPr>
          <p:spPr>
            <a:xfrm>
              <a:off x="720004" y="3208688"/>
              <a:ext cx="2094300" cy="350400"/>
            </a:xfrm>
            <a:prstGeom prst="roundRect">
              <a:avLst>
                <a:gd name="adj" fmla="val 23678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Nhân </a:t>
              </a:r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</p:grpSp>
      <p:sp>
        <p:nvSpPr>
          <p:cNvPr id="4" name="Hình chữ nhật: Góc Tròn 3">
            <a:extLst>
              <a:ext uri="{FF2B5EF4-FFF2-40B4-BE49-F238E27FC236}">
                <a16:creationId xmlns="" xmlns:a16="http://schemas.microsoft.com/office/drawing/2014/main" id="{3BDA4749-D503-A836-7E86-76AF9FF56705}"/>
              </a:ext>
            </a:extLst>
          </p:cNvPr>
          <p:cNvSpPr/>
          <p:nvPr/>
        </p:nvSpPr>
        <p:spPr>
          <a:xfrm>
            <a:off x="3291653" y="5784163"/>
            <a:ext cx="2734492" cy="88559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altLang="ko-KR" sz="3200" b="1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ĐÁP ÁN</a:t>
            </a:r>
            <a:endParaRPr lang="ko-KR" altLang="en-US" sz="3200" b="1" dirty="0">
              <a:solidFill>
                <a:schemeClr val="accent1">
                  <a:lumMod val="90000"/>
                  <a:lumOff val="10000"/>
                </a:schemeClr>
              </a:solidFill>
              <a:latin typeface="+mj-lt"/>
            </a:endParaRPr>
          </a:p>
        </p:txBody>
      </p:sp>
      <p:sp>
        <p:nvSpPr>
          <p:cNvPr id="5" name="Hình chữ nhật: Góc Tròn 4">
            <a:hlinkClick r:id="rId3" action="ppaction://hlinksldjump"/>
            <a:extLst>
              <a:ext uri="{FF2B5EF4-FFF2-40B4-BE49-F238E27FC236}">
                <a16:creationId xmlns="" xmlns:a16="http://schemas.microsoft.com/office/drawing/2014/main" id="{4BF7ACB1-61F5-1322-6DC2-DB67CFB40D1D}"/>
              </a:ext>
            </a:extLst>
          </p:cNvPr>
          <p:cNvSpPr/>
          <p:nvPr/>
        </p:nvSpPr>
        <p:spPr>
          <a:xfrm>
            <a:off x="8497509" y="5733477"/>
            <a:ext cx="2734492" cy="885599"/>
          </a:xfrm>
          <a:prstGeom prst="roundRect">
            <a:avLst/>
          </a:prstGeom>
          <a:solidFill>
            <a:schemeClr val="accent3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altLang="ko-KR" sz="3200" b="1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TRỞ VỀ</a:t>
            </a:r>
            <a:endParaRPr lang="ko-KR" altLang="en-US" sz="3200" b="1" dirty="0">
              <a:solidFill>
                <a:schemeClr val="accent1">
                  <a:lumMod val="90000"/>
                  <a:lumOff val="10000"/>
                </a:schemeClr>
              </a:solidFill>
              <a:latin typeface="+mj-lt"/>
            </a:endParaRPr>
          </a:p>
        </p:txBody>
      </p:sp>
      <p:sp>
        <p:nvSpPr>
          <p:cNvPr id="12" name="Hình Bầu dục 11">
            <a:extLst>
              <a:ext uri="{FF2B5EF4-FFF2-40B4-BE49-F238E27FC236}">
                <a16:creationId xmlns="" xmlns:a16="http://schemas.microsoft.com/office/drawing/2014/main" id="{28CCFCBE-BC0E-B8A9-E7C2-639D2CDD5A47}"/>
              </a:ext>
            </a:extLst>
          </p:cNvPr>
          <p:cNvSpPr/>
          <p:nvPr/>
        </p:nvSpPr>
        <p:spPr>
          <a:xfrm>
            <a:off x="5095998" y="2597238"/>
            <a:ext cx="1282351" cy="1296357"/>
          </a:xfrm>
          <a:prstGeom prst="ellipse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ko-KR" altLang="en-US">
              <a:latin typeface="+mj-lt"/>
            </a:endParaRPr>
          </a:p>
        </p:txBody>
      </p:sp>
      <p:sp>
        <p:nvSpPr>
          <p:cNvPr id="2" name="Google Shape;1772;p35">
            <a:extLst>
              <a:ext uri="{FF2B5EF4-FFF2-40B4-BE49-F238E27FC236}">
                <a16:creationId xmlns="" xmlns:a16="http://schemas.microsoft.com/office/drawing/2014/main" id="{4688D536-FA93-6997-AC77-3A05A2741EEC}"/>
              </a:ext>
            </a:extLst>
          </p:cNvPr>
          <p:cNvSpPr txBox="1">
            <a:spLocks/>
          </p:cNvSpPr>
          <p:nvPr/>
        </p:nvSpPr>
        <p:spPr>
          <a:xfrm>
            <a:off x="890144" y="596316"/>
            <a:ext cx="10272000" cy="7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nk One"/>
              <a:buNone/>
              <a:defRPr sz="2800" b="1" i="0" u="none" strike="noStrike" cap="none">
                <a:solidFill>
                  <a:schemeClr val="dk1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vi-VN" altLang="ko-KR" sz="32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Điền</a:t>
            </a:r>
            <a:r>
              <a:rPr lang="vi-VN" altLang="ko-KR" sz="32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altLang="ko-KR" sz="32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vào</a:t>
            </a:r>
            <a:r>
              <a:rPr lang="vi-VN" altLang="ko-KR" sz="32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altLang="ko-KR" sz="32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chỗ</a:t>
            </a:r>
            <a:r>
              <a:rPr lang="vi-VN" altLang="ko-KR" sz="32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altLang="ko-KR" sz="32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trống</a:t>
            </a:r>
            <a:r>
              <a:rPr lang="vi-VN" altLang="ko-KR" sz="32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: </a:t>
            </a:r>
            <a:r>
              <a:rPr lang="vi-VN" sz="32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… </a:t>
            </a:r>
            <a:r>
              <a:rPr lang="vi-VN" sz="32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là</a:t>
            </a:r>
            <a:r>
              <a:rPr lang="vi-VN" sz="32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sz="32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bào</a:t>
            </a:r>
            <a:r>
              <a:rPr lang="vi-VN" sz="32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quan </a:t>
            </a:r>
            <a:r>
              <a:rPr lang="vi-VN" sz="32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có</a:t>
            </a:r>
            <a:r>
              <a:rPr lang="vi-VN" sz="32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sz="32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màu</a:t>
            </a:r>
            <a:r>
              <a:rPr lang="vi-VN" sz="32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, di </a:t>
            </a:r>
            <a:r>
              <a:rPr lang="vi-VN" sz="32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chuyển</a:t>
            </a:r>
            <a:r>
              <a:rPr lang="vi-VN" sz="32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trong </a:t>
            </a:r>
            <a:r>
              <a:rPr lang="vi-VN" sz="32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dịch</a:t>
            </a:r>
            <a:r>
              <a:rPr lang="vi-VN" sz="32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sz="32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tế</a:t>
            </a:r>
            <a:r>
              <a:rPr lang="vi-VN" sz="32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sz="32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bào</a:t>
            </a:r>
            <a:r>
              <a:rPr lang="vi-VN" sz="32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, </a:t>
            </a:r>
            <a:r>
              <a:rPr lang="vi-VN" sz="32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có</a:t>
            </a:r>
            <a:r>
              <a:rPr lang="vi-VN" sz="32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sz="32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thể</a:t>
            </a:r>
            <a:r>
              <a:rPr lang="vi-VN" sz="32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quan </a:t>
            </a:r>
            <a:r>
              <a:rPr lang="vi-VN" sz="32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sát</a:t>
            </a:r>
            <a:r>
              <a:rPr lang="vi-VN" sz="32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sz="32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dưới</a:t>
            </a:r>
            <a:r>
              <a:rPr lang="vi-VN" sz="32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sz="32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kính</a:t>
            </a:r>
            <a:r>
              <a:rPr lang="vi-VN" sz="32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sz="32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hiển</a:t>
            </a:r>
            <a:r>
              <a:rPr lang="vi-VN" sz="32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vi.</a:t>
            </a:r>
          </a:p>
        </p:txBody>
      </p:sp>
    </p:spTree>
    <p:extLst>
      <p:ext uri="{BB962C8B-B14F-4D97-AF65-F5344CB8AC3E}">
        <p14:creationId xmlns:p14="http://schemas.microsoft.com/office/powerpoint/2010/main" val="3605001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2" grpId="0" animBg="1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69" name="Google Shape;1769;p35"/>
          <p:cNvGrpSpPr/>
          <p:nvPr/>
        </p:nvGrpSpPr>
        <p:grpSpPr>
          <a:xfrm>
            <a:off x="4658899" y="2785549"/>
            <a:ext cx="3288767" cy="2743200"/>
            <a:chOff x="3494175" y="1695450"/>
            <a:chExt cx="2155500" cy="2057400"/>
          </a:xfrm>
        </p:grpSpPr>
        <p:sp>
          <p:nvSpPr>
            <p:cNvPr id="1770" name="Google Shape;1770;p35"/>
            <p:cNvSpPr/>
            <p:nvPr/>
          </p:nvSpPr>
          <p:spPr>
            <a:xfrm>
              <a:off x="3494175" y="1695450"/>
              <a:ext cx="2155500" cy="2057400"/>
            </a:xfrm>
            <a:prstGeom prst="donut">
              <a:avLst>
                <a:gd name="adj" fmla="val 1969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sz="4300">
                <a:latin typeface="+mj-lt"/>
              </a:endParaRPr>
            </a:p>
          </p:txBody>
        </p:sp>
        <p:sp>
          <p:nvSpPr>
            <p:cNvPr id="1771" name="Google Shape;1771;p35"/>
            <p:cNvSpPr/>
            <p:nvPr/>
          </p:nvSpPr>
          <p:spPr>
            <a:xfrm>
              <a:off x="3864700" y="2016925"/>
              <a:ext cx="1414500" cy="14145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</p:grpSp>
      <p:sp>
        <p:nvSpPr>
          <p:cNvPr id="1772" name="Google Shape;1772;p35"/>
          <p:cNvSpPr txBox="1">
            <a:spLocks noGrp="1"/>
          </p:cNvSpPr>
          <p:nvPr>
            <p:ph type="title"/>
          </p:nvPr>
        </p:nvSpPr>
        <p:spPr>
          <a:xfrm>
            <a:off x="960000" y="81059"/>
            <a:ext cx="10272000" cy="7524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lvl="0" algn="l"/>
            <a:r>
              <a:rPr lang="vi-VN" sz="4300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CÂU 2</a:t>
            </a:r>
            <a:endParaRPr sz="4300" dirty="0">
              <a:solidFill>
                <a:schemeClr val="accent1">
                  <a:lumMod val="90000"/>
                  <a:lumOff val="10000"/>
                </a:schemeClr>
              </a:solidFill>
            </a:endParaRPr>
          </a:p>
        </p:txBody>
      </p:sp>
      <p:cxnSp>
        <p:nvCxnSpPr>
          <p:cNvPr id="1773" name="Google Shape;1773;p35"/>
          <p:cNvCxnSpPr>
            <a:stCxn id="1774" idx="6"/>
            <a:endCxn id="1775" idx="1"/>
          </p:cNvCxnSpPr>
          <p:nvPr/>
        </p:nvCxnSpPr>
        <p:spPr>
          <a:xfrm>
            <a:off x="7663190" y="3236949"/>
            <a:ext cx="1037329" cy="400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76" name="Google Shape;1776;p35"/>
          <p:cNvCxnSpPr>
            <a:stCxn id="1777" idx="6"/>
            <a:endCxn id="1778" idx="1"/>
          </p:cNvCxnSpPr>
          <p:nvPr/>
        </p:nvCxnSpPr>
        <p:spPr>
          <a:xfrm flipV="1">
            <a:off x="7663190" y="5036800"/>
            <a:ext cx="1037329" cy="16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79" name="Google Shape;1779;p35"/>
          <p:cNvCxnSpPr>
            <a:stCxn id="1780" idx="2"/>
            <a:endCxn id="1781" idx="3"/>
          </p:cNvCxnSpPr>
          <p:nvPr/>
        </p:nvCxnSpPr>
        <p:spPr>
          <a:xfrm rot="10800000">
            <a:off x="4155395" y="3236950"/>
            <a:ext cx="1037317" cy="16933"/>
          </a:xfrm>
          <a:prstGeom prst="bentConnector3">
            <a:avLst>
              <a:gd name="adj1" fmla="val 102051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82" name="Google Shape;1782;p35"/>
          <p:cNvCxnSpPr>
            <a:stCxn id="1783" idx="2"/>
            <a:endCxn id="1784" idx="3"/>
          </p:cNvCxnSpPr>
          <p:nvPr/>
        </p:nvCxnSpPr>
        <p:spPr>
          <a:xfrm rot="10800000">
            <a:off x="4155395" y="5036800"/>
            <a:ext cx="1037317" cy="16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785" name="Google Shape;1785;p35"/>
          <p:cNvGrpSpPr/>
          <p:nvPr/>
        </p:nvGrpSpPr>
        <p:grpSpPr>
          <a:xfrm>
            <a:off x="6630100" y="4585416"/>
            <a:ext cx="5265808" cy="902800"/>
            <a:chOff x="4972575" y="3045350"/>
            <a:chExt cx="3451279" cy="677100"/>
          </a:xfrm>
        </p:grpSpPr>
        <p:sp>
          <p:nvSpPr>
            <p:cNvPr id="1777" name="Google Shape;1777;p35"/>
            <p:cNvSpPr/>
            <p:nvPr/>
          </p:nvSpPr>
          <p:spPr>
            <a:xfrm>
              <a:off x="4972575" y="3045350"/>
              <a:ext cx="677100" cy="6771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sym typeface="Denk One"/>
                </a:rPr>
                <a:t>D</a:t>
              </a:r>
              <a:endParaRPr sz="4300" dirty="0">
                <a:latin typeface="+mj-lt"/>
              </a:endParaRPr>
            </a:p>
          </p:txBody>
        </p:sp>
        <p:sp>
          <p:nvSpPr>
            <p:cNvPr id="1778" name="Google Shape;1778;p35"/>
            <p:cNvSpPr/>
            <p:nvPr/>
          </p:nvSpPr>
          <p:spPr>
            <a:xfrm>
              <a:off x="6329554" y="3208688"/>
              <a:ext cx="2094300" cy="350400"/>
            </a:xfrm>
            <a:prstGeom prst="roundRect">
              <a:avLst>
                <a:gd name="adj" fmla="val 23678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Đen </a:t>
              </a:r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</p:grpSp>
      <p:grpSp>
        <p:nvGrpSpPr>
          <p:cNvPr id="1787" name="Google Shape;1787;p35"/>
          <p:cNvGrpSpPr/>
          <p:nvPr/>
        </p:nvGrpSpPr>
        <p:grpSpPr>
          <a:xfrm>
            <a:off x="6630100" y="2785549"/>
            <a:ext cx="5265808" cy="902800"/>
            <a:chOff x="4972575" y="1695450"/>
            <a:chExt cx="3451279" cy="677100"/>
          </a:xfrm>
        </p:grpSpPr>
        <p:sp>
          <p:nvSpPr>
            <p:cNvPr id="1774" name="Google Shape;1774;p35"/>
            <p:cNvSpPr/>
            <p:nvPr/>
          </p:nvSpPr>
          <p:spPr>
            <a:xfrm>
              <a:off x="4972575" y="1695450"/>
              <a:ext cx="677100" cy="6771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sym typeface="Denk One"/>
                </a:rPr>
                <a:t>C</a:t>
              </a:r>
              <a:endParaRPr sz="4300" dirty="0">
                <a:latin typeface="+mj-lt"/>
              </a:endParaRPr>
            </a:p>
          </p:txBody>
        </p:sp>
        <p:sp>
          <p:nvSpPr>
            <p:cNvPr id="1775" name="Google Shape;1775;p35"/>
            <p:cNvSpPr/>
            <p:nvPr/>
          </p:nvSpPr>
          <p:spPr>
            <a:xfrm>
              <a:off x="6329554" y="1859100"/>
              <a:ext cx="2094300" cy="350400"/>
            </a:xfrm>
            <a:prstGeom prst="roundRect">
              <a:avLst>
                <a:gd name="adj" fmla="val 23678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Xanh </a:t>
              </a:r>
              <a:r>
                <a:rPr lang="vi-VN" sz="4300" dirty="0" err="1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tím</a:t>
              </a:r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</p:grpSp>
      <p:grpSp>
        <p:nvGrpSpPr>
          <p:cNvPr id="1789" name="Google Shape;1789;p35"/>
          <p:cNvGrpSpPr/>
          <p:nvPr/>
        </p:nvGrpSpPr>
        <p:grpSpPr>
          <a:xfrm>
            <a:off x="960006" y="2785549"/>
            <a:ext cx="5265796" cy="902800"/>
            <a:chOff x="720004" y="1695450"/>
            <a:chExt cx="3451271" cy="677100"/>
          </a:xfrm>
        </p:grpSpPr>
        <p:sp>
          <p:nvSpPr>
            <p:cNvPr id="1780" name="Google Shape;1780;p35"/>
            <p:cNvSpPr/>
            <p:nvPr/>
          </p:nvSpPr>
          <p:spPr>
            <a:xfrm>
              <a:off x="3494175" y="1695450"/>
              <a:ext cx="677100" cy="6771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A</a:t>
              </a:r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  <p:sp>
          <p:nvSpPr>
            <p:cNvPr id="1781" name="Google Shape;1781;p35"/>
            <p:cNvSpPr/>
            <p:nvPr/>
          </p:nvSpPr>
          <p:spPr>
            <a:xfrm>
              <a:off x="720004" y="1858800"/>
              <a:ext cx="2094300" cy="350400"/>
            </a:xfrm>
            <a:prstGeom prst="roundRect">
              <a:avLst>
                <a:gd name="adj" fmla="val 23678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 err="1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Đỏ</a:t>
              </a:r>
              <a:r>
                <a:rPr lang="vi-VN" sz="4300" dirty="0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 </a:t>
              </a:r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</p:grpSp>
      <p:grpSp>
        <p:nvGrpSpPr>
          <p:cNvPr id="1791" name="Google Shape;1791;p35"/>
          <p:cNvGrpSpPr/>
          <p:nvPr/>
        </p:nvGrpSpPr>
        <p:grpSpPr>
          <a:xfrm>
            <a:off x="960006" y="4585416"/>
            <a:ext cx="5265796" cy="902800"/>
            <a:chOff x="720004" y="3045350"/>
            <a:chExt cx="3451271" cy="677100"/>
          </a:xfrm>
        </p:grpSpPr>
        <p:sp>
          <p:nvSpPr>
            <p:cNvPr id="1783" name="Google Shape;1783;p35"/>
            <p:cNvSpPr/>
            <p:nvPr/>
          </p:nvSpPr>
          <p:spPr>
            <a:xfrm>
              <a:off x="3494175" y="3045350"/>
              <a:ext cx="677100" cy="6771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sym typeface="Denk One"/>
                </a:rPr>
                <a:t>B</a:t>
              </a:r>
              <a:endParaRPr sz="4300" dirty="0">
                <a:latin typeface="+mj-lt"/>
              </a:endParaRPr>
            </a:p>
          </p:txBody>
        </p:sp>
        <p:sp>
          <p:nvSpPr>
            <p:cNvPr id="1784" name="Google Shape;1784;p35"/>
            <p:cNvSpPr/>
            <p:nvPr/>
          </p:nvSpPr>
          <p:spPr>
            <a:xfrm>
              <a:off x="720004" y="3208688"/>
              <a:ext cx="2094300" cy="350400"/>
            </a:xfrm>
            <a:prstGeom prst="roundRect">
              <a:avLst>
                <a:gd name="adj" fmla="val 23678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 err="1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Vàng</a:t>
              </a:r>
              <a:r>
                <a:rPr lang="vi-VN" sz="4300" dirty="0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 xanh</a:t>
              </a:r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</p:grpSp>
      <p:sp>
        <p:nvSpPr>
          <p:cNvPr id="4" name="Hình chữ nhật: Góc Tròn 3">
            <a:extLst>
              <a:ext uri="{FF2B5EF4-FFF2-40B4-BE49-F238E27FC236}">
                <a16:creationId xmlns="" xmlns:a16="http://schemas.microsoft.com/office/drawing/2014/main" id="{3BDA4749-D503-A836-7E86-76AF9FF56705}"/>
              </a:ext>
            </a:extLst>
          </p:cNvPr>
          <p:cNvSpPr/>
          <p:nvPr/>
        </p:nvSpPr>
        <p:spPr>
          <a:xfrm>
            <a:off x="3291653" y="5784163"/>
            <a:ext cx="2734492" cy="88559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altLang="ko-KR" sz="3200" b="1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ĐÁP ÁN</a:t>
            </a:r>
            <a:endParaRPr lang="ko-KR" altLang="en-US" sz="3200" b="1" dirty="0">
              <a:solidFill>
                <a:schemeClr val="accent1">
                  <a:lumMod val="90000"/>
                  <a:lumOff val="10000"/>
                </a:schemeClr>
              </a:solidFill>
              <a:latin typeface="+mj-lt"/>
            </a:endParaRPr>
          </a:p>
        </p:txBody>
      </p:sp>
      <p:sp>
        <p:nvSpPr>
          <p:cNvPr id="5" name="Hình chữ nhật: Góc Tròn 4">
            <a:hlinkClick r:id="rId3" action="ppaction://hlinksldjump"/>
            <a:extLst>
              <a:ext uri="{FF2B5EF4-FFF2-40B4-BE49-F238E27FC236}">
                <a16:creationId xmlns="" xmlns:a16="http://schemas.microsoft.com/office/drawing/2014/main" id="{4BF7ACB1-61F5-1322-6DC2-DB67CFB40D1D}"/>
              </a:ext>
            </a:extLst>
          </p:cNvPr>
          <p:cNvSpPr/>
          <p:nvPr/>
        </p:nvSpPr>
        <p:spPr>
          <a:xfrm>
            <a:off x="8497509" y="5733477"/>
            <a:ext cx="2734492" cy="885599"/>
          </a:xfrm>
          <a:prstGeom prst="roundRect">
            <a:avLst/>
          </a:prstGeom>
          <a:solidFill>
            <a:schemeClr val="accent3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altLang="ko-KR" sz="3200" b="1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TRỞ VỀ</a:t>
            </a:r>
            <a:endParaRPr lang="ko-KR" altLang="en-US" sz="3200" b="1" dirty="0">
              <a:solidFill>
                <a:schemeClr val="accent1">
                  <a:lumMod val="90000"/>
                  <a:lumOff val="10000"/>
                </a:schemeClr>
              </a:solidFill>
              <a:latin typeface="+mj-lt"/>
            </a:endParaRPr>
          </a:p>
        </p:txBody>
      </p:sp>
      <p:sp>
        <p:nvSpPr>
          <p:cNvPr id="12" name="Hình Bầu dục 11">
            <a:extLst>
              <a:ext uri="{FF2B5EF4-FFF2-40B4-BE49-F238E27FC236}">
                <a16:creationId xmlns="" xmlns:a16="http://schemas.microsoft.com/office/drawing/2014/main" id="{28CCFCBE-BC0E-B8A9-E7C2-639D2CDD5A47}"/>
              </a:ext>
            </a:extLst>
          </p:cNvPr>
          <p:cNvSpPr/>
          <p:nvPr/>
        </p:nvSpPr>
        <p:spPr>
          <a:xfrm>
            <a:off x="6541145" y="2597238"/>
            <a:ext cx="1282351" cy="1296357"/>
          </a:xfrm>
          <a:prstGeom prst="ellipse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ko-KR" altLang="en-US">
              <a:latin typeface="+mj-lt"/>
            </a:endParaRPr>
          </a:p>
        </p:txBody>
      </p:sp>
      <p:sp>
        <p:nvSpPr>
          <p:cNvPr id="2" name="Google Shape;1772;p35">
            <a:extLst>
              <a:ext uri="{FF2B5EF4-FFF2-40B4-BE49-F238E27FC236}">
                <a16:creationId xmlns="" xmlns:a16="http://schemas.microsoft.com/office/drawing/2014/main" id="{4688D536-FA93-6997-AC77-3A05A2741EEC}"/>
              </a:ext>
            </a:extLst>
          </p:cNvPr>
          <p:cNvSpPr txBox="1">
            <a:spLocks/>
          </p:cNvSpPr>
          <p:nvPr/>
        </p:nvSpPr>
        <p:spPr>
          <a:xfrm>
            <a:off x="890144" y="596316"/>
            <a:ext cx="10272000" cy="7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nk One"/>
              <a:buNone/>
              <a:defRPr sz="2800" b="1" i="0" u="none" strike="noStrike" cap="none">
                <a:solidFill>
                  <a:schemeClr val="dk1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vi-VN" altLang="ko-KR" sz="36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Khi </a:t>
            </a:r>
            <a:r>
              <a:rPr lang="vi-VN" altLang="ko-KR" sz="36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nhỏ</a:t>
            </a:r>
            <a:r>
              <a:rPr lang="vi-VN" altLang="ko-KR" sz="36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altLang="ko-KR" sz="36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iodine</a:t>
            </a:r>
            <a:r>
              <a:rPr lang="vi-VN" altLang="ko-KR" sz="36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altLang="ko-KR" sz="36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vào</a:t>
            </a:r>
            <a:r>
              <a:rPr lang="vi-VN" altLang="ko-KR" sz="36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tinh </a:t>
            </a:r>
            <a:r>
              <a:rPr lang="vi-VN" altLang="ko-KR" sz="36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bột</a:t>
            </a:r>
            <a:r>
              <a:rPr lang="vi-VN" altLang="ko-KR" sz="36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, </a:t>
            </a:r>
            <a:r>
              <a:rPr lang="vi-VN" altLang="ko-KR" sz="36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iodine</a:t>
            </a:r>
            <a:r>
              <a:rPr lang="vi-VN" altLang="ko-KR" sz="36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altLang="ko-KR" sz="36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chuyển</a:t>
            </a:r>
            <a:r>
              <a:rPr lang="vi-VN" altLang="ko-KR" sz="36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altLang="ko-KR" sz="36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thành</a:t>
            </a:r>
            <a:r>
              <a:rPr lang="vi-VN" altLang="ko-KR" sz="36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altLang="ko-KR" sz="36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màu</a:t>
            </a:r>
            <a:r>
              <a:rPr lang="vi-VN" altLang="ko-KR" sz="36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altLang="ko-KR" sz="36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gì</a:t>
            </a:r>
            <a:r>
              <a:rPr lang="vi-VN" altLang="ko-KR" sz="43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?</a:t>
            </a:r>
            <a:endParaRPr lang="vi-VN" sz="4300" dirty="0">
              <a:solidFill>
                <a:schemeClr val="accent1">
                  <a:lumMod val="90000"/>
                  <a:lumOff val="1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55197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2" grpId="0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69" name="Google Shape;1769;p35"/>
          <p:cNvGrpSpPr/>
          <p:nvPr/>
        </p:nvGrpSpPr>
        <p:grpSpPr>
          <a:xfrm>
            <a:off x="4658899" y="2785549"/>
            <a:ext cx="3288767" cy="2743200"/>
            <a:chOff x="3494175" y="1695450"/>
            <a:chExt cx="2155500" cy="2057400"/>
          </a:xfrm>
        </p:grpSpPr>
        <p:sp>
          <p:nvSpPr>
            <p:cNvPr id="1770" name="Google Shape;1770;p35"/>
            <p:cNvSpPr/>
            <p:nvPr/>
          </p:nvSpPr>
          <p:spPr>
            <a:xfrm>
              <a:off x="3494175" y="1695450"/>
              <a:ext cx="2155500" cy="2057400"/>
            </a:xfrm>
            <a:prstGeom prst="donut">
              <a:avLst>
                <a:gd name="adj" fmla="val 1969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sz="4300">
                <a:latin typeface="+mj-lt"/>
              </a:endParaRPr>
            </a:p>
          </p:txBody>
        </p:sp>
        <p:sp>
          <p:nvSpPr>
            <p:cNvPr id="1771" name="Google Shape;1771;p35"/>
            <p:cNvSpPr/>
            <p:nvPr/>
          </p:nvSpPr>
          <p:spPr>
            <a:xfrm>
              <a:off x="3864700" y="2016925"/>
              <a:ext cx="1414500" cy="14145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</p:grpSp>
      <p:sp>
        <p:nvSpPr>
          <p:cNvPr id="1772" name="Google Shape;1772;p35"/>
          <p:cNvSpPr txBox="1">
            <a:spLocks noGrp="1"/>
          </p:cNvSpPr>
          <p:nvPr>
            <p:ph type="title"/>
          </p:nvPr>
        </p:nvSpPr>
        <p:spPr>
          <a:xfrm>
            <a:off x="960000" y="81059"/>
            <a:ext cx="10272000" cy="7524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lvl="0" algn="l"/>
            <a:r>
              <a:rPr lang="vi-VN" sz="4300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CÂU 3</a:t>
            </a:r>
            <a:endParaRPr sz="4300" dirty="0">
              <a:solidFill>
                <a:schemeClr val="accent1">
                  <a:lumMod val="90000"/>
                  <a:lumOff val="10000"/>
                </a:schemeClr>
              </a:solidFill>
            </a:endParaRPr>
          </a:p>
        </p:txBody>
      </p:sp>
      <p:cxnSp>
        <p:nvCxnSpPr>
          <p:cNvPr id="1773" name="Google Shape;1773;p35"/>
          <p:cNvCxnSpPr>
            <a:stCxn id="1774" idx="6"/>
            <a:endCxn id="1775" idx="1"/>
          </p:cNvCxnSpPr>
          <p:nvPr/>
        </p:nvCxnSpPr>
        <p:spPr>
          <a:xfrm>
            <a:off x="7663190" y="3236949"/>
            <a:ext cx="1037329" cy="400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76" name="Google Shape;1776;p35"/>
          <p:cNvCxnSpPr>
            <a:stCxn id="1777" idx="6"/>
            <a:endCxn id="1778" idx="1"/>
          </p:cNvCxnSpPr>
          <p:nvPr/>
        </p:nvCxnSpPr>
        <p:spPr>
          <a:xfrm flipV="1">
            <a:off x="7663190" y="5036800"/>
            <a:ext cx="1037329" cy="16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79" name="Google Shape;1779;p35"/>
          <p:cNvCxnSpPr>
            <a:stCxn id="1780" idx="2"/>
            <a:endCxn id="1781" idx="3"/>
          </p:cNvCxnSpPr>
          <p:nvPr/>
        </p:nvCxnSpPr>
        <p:spPr>
          <a:xfrm rot="10800000">
            <a:off x="4155395" y="3236950"/>
            <a:ext cx="1037317" cy="16933"/>
          </a:xfrm>
          <a:prstGeom prst="bentConnector3">
            <a:avLst>
              <a:gd name="adj1" fmla="val 102051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82" name="Google Shape;1782;p35"/>
          <p:cNvCxnSpPr>
            <a:stCxn id="1783" idx="2"/>
            <a:endCxn id="1784" idx="3"/>
          </p:cNvCxnSpPr>
          <p:nvPr/>
        </p:nvCxnSpPr>
        <p:spPr>
          <a:xfrm rot="10800000">
            <a:off x="4155395" y="5036800"/>
            <a:ext cx="1037317" cy="16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785" name="Google Shape;1785;p35"/>
          <p:cNvGrpSpPr/>
          <p:nvPr/>
        </p:nvGrpSpPr>
        <p:grpSpPr>
          <a:xfrm>
            <a:off x="6630100" y="4585416"/>
            <a:ext cx="5265808" cy="902800"/>
            <a:chOff x="4972575" y="3045350"/>
            <a:chExt cx="3451279" cy="677100"/>
          </a:xfrm>
        </p:grpSpPr>
        <p:sp>
          <p:nvSpPr>
            <p:cNvPr id="1777" name="Google Shape;1777;p35"/>
            <p:cNvSpPr/>
            <p:nvPr/>
          </p:nvSpPr>
          <p:spPr>
            <a:xfrm>
              <a:off x="4972575" y="3045350"/>
              <a:ext cx="677100" cy="6771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sym typeface="Denk One"/>
                </a:rPr>
                <a:t>D</a:t>
              </a:r>
              <a:endParaRPr sz="4300" dirty="0">
                <a:latin typeface="+mj-lt"/>
              </a:endParaRPr>
            </a:p>
          </p:txBody>
        </p:sp>
        <p:sp>
          <p:nvSpPr>
            <p:cNvPr id="1778" name="Google Shape;1778;p35"/>
            <p:cNvSpPr/>
            <p:nvPr/>
          </p:nvSpPr>
          <p:spPr>
            <a:xfrm>
              <a:off x="6329554" y="3208688"/>
              <a:ext cx="2094300" cy="350400"/>
            </a:xfrm>
            <a:prstGeom prst="roundRect">
              <a:avLst>
                <a:gd name="adj" fmla="val 23678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 err="1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Oxygen</a:t>
              </a:r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</p:grpSp>
      <p:grpSp>
        <p:nvGrpSpPr>
          <p:cNvPr id="1787" name="Google Shape;1787;p35"/>
          <p:cNvGrpSpPr/>
          <p:nvPr/>
        </p:nvGrpSpPr>
        <p:grpSpPr>
          <a:xfrm>
            <a:off x="6630100" y="2785549"/>
            <a:ext cx="5265808" cy="902800"/>
            <a:chOff x="4972575" y="1695450"/>
            <a:chExt cx="3451279" cy="677100"/>
          </a:xfrm>
        </p:grpSpPr>
        <p:sp>
          <p:nvSpPr>
            <p:cNvPr id="1774" name="Google Shape;1774;p35"/>
            <p:cNvSpPr/>
            <p:nvPr/>
          </p:nvSpPr>
          <p:spPr>
            <a:xfrm>
              <a:off x="4972575" y="1695450"/>
              <a:ext cx="677100" cy="6771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sym typeface="Denk One"/>
                </a:rPr>
                <a:t>C</a:t>
              </a:r>
              <a:endParaRPr sz="4300" dirty="0">
                <a:latin typeface="+mj-lt"/>
              </a:endParaRPr>
            </a:p>
          </p:txBody>
        </p:sp>
        <p:sp>
          <p:nvSpPr>
            <p:cNvPr id="1775" name="Google Shape;1775;p35"/>
            <p:cNvSpPr/>
            <p:nvPr/>
          </p:nvSpPr>
          <p:spPr>
            <a:xfrm>
              <a:off x="6329554" y="1859100"/>
              <a:ext cx="2094300" cy="350400"/>
            </a:xfrm>
            <a:prstGeom prst="roundRect">
              <a:avLst>
                <a:gd name="adj" fmla="val 23678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 err="1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Nitrogen</a:t>
              </a:r>
              <a:r>
                <a:rPr lang="vi-VN" sz="4300" dirty="0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 </a:t>
              </a:r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</p:grpSp>
      <p:grpSp>
        <p:nvGrpSpPr>
          <p:cNvPr id="1789" name="Google Shape;1789;p35"/>
          <p:cNvGrpSpPr/>
          <p:nvPr/>
        </p:nvGrpSpPr>
        <p:grpSpPr>
          <a:xfrm>
            <a:off x="960006" y="2785549"/>
            <a:ext cx="5265796" cy="902800"/>
            <a:chOff x="720004" y="1695450"/>
            <a:chExt cx="3451271" cy="677100"/>
          </a:xfrm>
        </p:grpSpPr>
        <p:sp>
          <p:nvSpPr>
            <p:cNvPr id="1780" name="Google Shape;1780;p35"/>
            <p:cNvSpPr/>
            <p:nvPr/>
          </p:nvSpPr>
          <p:spPr>
            <a:xfrm>
              <a:off x="3494175" y="1695450"/>
              <a:ext cx="677100" cy="6771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A</a:t>
              </a:r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  <p:sp>
          <p:nvSpPr>
            <p:cNvPr id="1781" name="Google Shape;1781;p35"/>
            <p:cNvSpPr/>
            <p:nvPr/>
          </p:nvSpPr>
          <p:spPr>
            <a:xfrm>
              <a:off x="720004" y="1858800"/>
              <a:ext cx="2094300" cy="350400"/>
            </a:xfrm>
            <a:prstGeom prst="roundRect">
              <a:avLst>
                <a:gd name="adj" fmla="val 23678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 err="1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Carbonic</a:t>
              </a:r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</p:grpSp>
      <p:grpSp>
        <p:nvGrpSpPr>
          <p:cNvPr id="1791" name="Google Shape;1791;p35"/>
          <p:cNvGrpSpPr/>
          <p:nvPr/>
        </p:nvGrpSpPr>
        <p:grpSpPr>
          <a:xfrm>
            <a:off x="960006" y="4585416"/>
            <a:ext cx="5265796" cy="902800"/>
            <a:chOff x="720004" y="3045350"/>
            <a:chExt cx="3451271" cy="677100"/>
          </a:xfrm>
        </p:grpSpPr>
        <p:sp>
          <p:nvSpPr>
            <p:cNvPr id="1783" name="Google Shape;1783;p35"/>
            <p:cNvSpPr/>
            <p:nvPr/>
          </p:nvSpPr>
          <p:spPr>
            <a:xfrm>
              <a:off x="3494175" y="3045350"/>
              <a:ext cx="677100" cy="6771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sym typeface="Denk One"/>
                </a:rPr>
                <a:t>B</a:t>
              </a:r>
              <a:endParaRPr sz="4300" dirty="0">
                <a:latin typeface="+mj-lt"/>
              </a:endParaRPr>
            </a:p>
          </p:txBody>
        </p:sp>
        <p:sp>
          <p:nvSpPr>
            <p:cNvPr id="1784" name="Google Shape;1784;p35"/>
            <p:cNvSpPr/>
            <p:nvPr/>
          </p:nvSpPr>
          <p:spPr>
            <a:xfrm>
              <a:off x="720004" y="3208688"/>
              <a:ext cx="2094300" cy="350400"/>
            </a:xfrm>
            <a:prstGeom prst="roundRect">
              <a:avLst>
                <a:gd name="adj" fmla="val 23678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 err="1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Nước</a:t>
              </a:r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</p:grpSp>
      <p:sp>
        <p:nvSpPr>
          <p:cNvPr id="4" name="Hình chữ nhật: Góc Tròn 3">
            <a:extLst>
              <a:ext uri="{FF2B5EF4-FFF2-40B4-BE49-F238E27FC236}">
                <a16:creationId xmlns="" xmlns:a16="http://schemas.microsoft.com/office/drawing/2014/main" id="{3BDA4749-D503-A836-7E86-76AF9FF56705}"/>
              </a:ext>
            </a:extLst>
          </p:cNvPr>
          <p:cNvSpPr/>
          <p:nvPr/>
        </p:nvSpPr>
        <p:spPr>
          <a:xfrm>
            <a:off x="3291653" y="5784163"/>
            <a:ext cx="2734492" cy="88559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altLang="ko-KR" sz="3200" b="1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ĐÁP ÁN</a:t>
            </a:r>
            <a:endParaRPr lang="ko-KR" altLang="en-US" sz="3200" b="1" dirty="0">
              <a:solidFill>
                <a:schemeClr val="accent1">
                  <a:lumMod val="90000"/>
                  <a:lumOff val="10000"/>
                </a:schemeClr>
              </a:solidFill>
              <a:latin typeface="+mj-lt"/>
            </a:endParaRPr>
          </a:p>
        </p:txBody>
      </p:sp>
      <p:sp>
        <p:nvSpPr>
          <p:cNvPr id="5" name="Hình chữ nhật: Góc Tròn 4">
            <a:hlinkClick r:id="rId3" action="ppaction://hlinksldjump"/>
            <a:extLst>
              <a:ext uri="{FF2B5EF4-FFF2-40B4-BE49-F238E27FC236}">
                <a16:creationId xmlns="" xmlns:a16="http://schemas.microsoft.com/office/drawing/2014/main" id="{4BF7ACB1-61F5-1322-6DC2-DB67CFB40D1D}"/>
              </a:ext>
            </a:extLst>
          </p:cNvPr>
          <p:cNvSpPr/>
          <p:nvPr/>
        </p:nvSpPr>
        <p:spPr>
          <a:xfrm>
            <a:off x="8497509" y="5733477"/>
            <a:ext cx="2734492" cy="885599"/>
          </a:xfrm>
          <a:prstGeom prst="roundRect">
            <a:avLst/>
          </a:prstGeom>
          <a:solidFill>
            <a:schemeClr val="accent3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altLang="ko-KR" sz="3200" b="1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TRỞ VỀ</a:t>
            </a:r>
            <a:endParaRPr lang="ko-KR" altLang="en-US" sz="3200" b="1" dirty="0">
              <a:solidFill>
                <a:schemeClr val="accent1">
                  <a:lumMod val="90000"/>
                  <a:lumOff val="10000"/>
                </a:schemeClr>
              </a:solidFill>
              <a:latin typeface="+mj-lt"/>
            </a:endParaRPr>
          </a:p>
        </p:txBody>
      </p:sp>
      <p:sp>
        <p:nvSpPr>
          <p:cNvPr id="12" name="Hình Bầu dục 11">
            <a:extLst>
              <a:ext uri="{FF2B5EF4-FFF2-40B4-BE49-F238E27FC236}">
                <a16:creationId xmlns="" xmlns:a16="http://schemas.microsoft.com/office/drawing/2014/main" id="{28CCFCBE-BC0E-B8A9-E7C2-639D2CDD5A47}"/>
              </a:ext>
            </a:extLst>
          </p:cNvPr>
          <p:cNvSpPr/>
          <p:nvPr/>
        </p:nvSpPr>
        <p:spPr>
          <a:xfrm>
            <a:off x="6541145" y="4360099"/>
            <a:ext cx="1282351" cy="1296357"/>
          </a:xfrm>
          <a:prstGeom prst="ellipse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ko-KR" altLang="en-US">
              <a:latin typeface="+mj-lt"/>
            </a:endParaRPr>
          </a:p>
        </p:txBody>
      </p:sp>
      <p:sp>
        <p:nvSpPr>
          <p:cNvPr id="2" name="Google Shape;1772;p35">
            <a:extLst>
              <a:ext uri="{FF2B5EF4-FFF2-40B4-BE49-F238E27FC236}">
                <a16:creationId xmlns="" xmlns:a16="http://schemas.microsoft.com/office/drawing/2014/main" id="{4688D536-FA93-6997-AC77-3A05A2741EEC}"/>
              </a:ext>
            </a:extLst>
          </p:cNvPr>
          <p:cNvSpPr txBox="1">
            <a:spLocks/>
          </p:cNvSpPr>
          <p:nvPr/>
        </p:nvSpPr>
        <p:spPr>
          <a:xfrm>
            <a:off x="890144" y="596316"/>
            <a:ext cx="10272000" cy="7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nk One"/>
              <a:buNone/>
              <a:defRPr sz="2800" b="1" i="0" u="none" strike="noStrike" cap="none">
                <a:solidFill>
                  <a:schemeClr val="dk1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vi-VN" altLang="ko-KR" sz="36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Điền</a:t>
            </a:r>
            <a:r>
              <a:rPr lang="vi-VN" altLang="ko-KR" sz="36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altLang="ko-KR" sz="36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vào</a:t>
            </a:r>
            <a:r>
              <a:rPr lang="vi-VN" altLang="ko-KR" sz="36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altLang="ko-KR" sz="36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chỗ</a:t>
            </a:r>
            <a:r>
              <a:rPr lang="vi-VN" altLang="ko-KR" sz="36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altLang="ko-KR" sz="36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trống</a:t>
            </a:r>
            <a:r>
              <a:rPr lang="vi-VN" altLang="ko-KR" sz="36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: </a:t>
            </a:r>
            <a:r>
              <a:rPr lang="vi-VN" sz="36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… </a:t>
            </a:r>
            <a:r>
              <a:rPr lang="vi-VN" sz="36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được</a:t>
            </a:r>
            <a:r>
              <a:rPr lang="vi-VN" sz="36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sz="36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tạo</a:t>
            </a:r>
            <a:r>
              <a:rPr lang="vi-VN" sz="36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sz="36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thành</a:t>
            </a:r>
            <a:r>
              <a:rPr lang="vi-VN" sz="36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trong </a:t>
            </a:r>
            <a:r>
              <a:rPr lang="vi-VN" sz="36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quá</a:t>
            </a:r>
            <a:r>
              <a:rPr lang="vi-VN" sz="36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trinh quang </a:t>
            </a:r>
            <a:r>
              <a:rPr lang="vi-VN" sz="36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hợp</a:t>
            </a:r>
            <a:r>
              <a:rPr lang="vi-VN" sz="36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6338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2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2" name="Google Shape;1772;p35"/>
          <p:cNvSpPr txBox="1">
            <a:spLocks noGrp="1"/>
          </p:cNvSpPr>
          <p:nvPr>
            <p:ph type="title"/>
          </p:nvPr>
        </p:nvSpPr>
        <p:spPr>
          <a:xfrm>
            <a:off x="960000" y="81059"/>
            <a:ext cx="10272000" cy="7524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lvl="0" algn="l"/>
            <a:r>
              <a:rPr lang="vi-VN" sz="4300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CÂU 4</a:t>
            </a:r>
            <a:endParaRPr sz="4300" dirty="0">
              <a:solidFill>
                <a:schemeClr val="accent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" name="Google Shape;1772;p35">
            <a:extLst>
              <a:ext uri="{FF2B5EF4-FFF2-40B4-BE49-F238E27FC236}">
                <a16:creationId xmlns="" xmlns:a16="http://schemas.microsoft.com/office/drawing/2014/main" id="{4688D536-FA93-6997-AC77-3A05A2741EEC}"/>
              </a:ext>
            </a:extLst>
          </p:cNvPr>
          <p:cNvSpPr txBox="1">
            <a:spLocks/>
          </p:cNvSpPr>
          <p:nvPr/>
        </p:nvSpPr>
        <p:spPr>
          <a:xfrm>
            <a:off x="890144" y="596316"/>
            <a:ext cx="10272000" cy="7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nk One"/>
              <a:buNone/>
              <a:defRPr sz="2800" b="1" i="0" u="none" strike="noStrike" cap="none">
                <a:solidFill>
                  <a:schemeClr val="dk1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vi-VN" sz="43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Đây </a:t>
            </a:r>
            <a:r>
              <a:rPr lang="vi-VN" sz="43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là</a:t>
            </a:r>
            <a:r>
              <a:rPr lang="vi-VN" sz="43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sz="43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bào</a:t>
            </a:r>
            <a:r>
              <a:rPr lang="vi-VN" sz="43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quan </a:t>
            </a:r>
            <a:r>
              <a:rPr lang="vi-VN" sz="43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nào</a:t>
            </a:r>
            <a:r>
              <a:rPr lang="vi-VN" sz="43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trong </a:t>
            </a:r>
            <a:r>
              <a:rPr lang="vi-VN" sz="43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tế</a:t>
            </a:r>
            <a:r>
              <a:rPr lang="vi-VN" sz="43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sz="43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bào</a:t>
            </a:r>
            <a:r>
              <a:rPr lang="vi-VN" sz="43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sz="43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thực</a:t>
            </a:r>
            <a:r>
              <a:rPr lang="vi-VN" sz="43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sz="43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vật</a:t>
            </a:r>
            <a:r>
              <a:rPr lang="vi-VN" sz="43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?</a:t>
            </a:r>
          </a:p>
        </p:txBody>
      </p:sp>
      <p:pic>
        <p:nvPicPr>
          <p:cNvPr id="6" name="Hình ảnh 5">
            <a:extLst>
              <a:ext uri="{FF2B5EF4-FFF2-40B4-BE49-F238E27FC236}">
                <a16:creationId xmlns="" xmlns:a16="http://schemas.microsoft.com/office/drawing/2014/main" id="{79B44843-4D53-1B10-9145-1738F21307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1" y="1780839"/>
            <a:ext cx="9143999" cy="4480845"/>
          </a:xfrm>
          <a:prstGeom prst="rect">
            <a:avLst/>
          </a:prstGeom>
        </p:spPr>
      </p:pic>
      <p:cxnSp>
        <p:nvCxnSpPr>
          <p:cNvPr id="10" name="Google Shape;1773;p35">
            <a:extLst>
              <a:ext uri="{FF2B5EF4-FFF2-40B4-BE49-F238E27FC236}">
                <a16:creationId xmlns="" xmlns:a16="http://schemas.microsoft.com/office/drawing/2014/main" id="{9F717D57-88ED-8C65-5555-C4B7F6FB1E66}"/>
              </a:ext>
            </a:extLst>
          </p:cNvPr>
          <p:cNvCxnSpPr>
            <a:cxnSpLocks/>
            <a:stCxn id="19" idx="6"/>
            <a:endCxn id="20" idx="1"/>
          </p:cNvCxnSpPr>
          <p:nvPr/>
        </p:nvCxnSpPr>
        <p:spPr>
          <a:xfrm>
            <a:off x="7533389" y="2595061"/>
            <a:ext cx="1037329" cy="400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" name="Google Shape;1776;p35">
            <a:extLst>
              <a:ext uri="{FF2B5EF4-FFF2-40B4-BE49-F238E27FC236}">
                <a16:creationId xmlns="" xmlns:a16="http://schemas.microsoft.com/office/drawing/2014/main" id="{499BB249-6A27-F54D-1294-F810A9EE2CE1}"/>
              </a:ext>
            </a:extLst>
          </p:cNvPr>
          <p:cNvCxnSpPr>
            <a:cxnSpLocks/>
            <a:stCxn id="16" idx="6"/>
            <a:endCxn id="17" idx="1"/>
          </p:cNvCxnSpPr>
          <p:nvPr/>
        </p:nvCxnSpPr>
        <p:spPr>
          <a:xfrm flipV="1">
            <a:off x="7533389" y="4394912"/>
            <a:ext cx="1037329" cy="16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" name="Google Shape;1779;p35">
            <a:extLst>
              <a:ext uri="{FF2B5EF4-FFF2-40B4-BE49-F238E27FC236}">
                <a16:creationId xmlns="" xmlns:a16="http://schemas.microsoft.com/office/drawing/2014/main" id="{537AF3B5-9AE2-C2BE-664E-3A4C097A1A1D}"/>
              </a:ext>
            </a:extLst>
          </p:cNvPr>
          <p:cNvCxnSpPr>
            <a:cxnSpLocks/>
            <a:stCxn id="22" idx="2"/>
            <a:endCxn id="23" idx="3"/>
          </p:cNvCxnSpPr>
          <p:nvPr/>
        </p:nvCxnSpPr>
        <p:spPr>
          <a:xfrm rot="10800000">
            <a:off x="4025594" y="2595062"/>
            <a:ext cx="1037317" cy="16933"/>
          </a:xfrm>
          <a:prstGeom prst="bentConnector3">
            <a:avLst>
              <a:gd name="adj1" fmla="val 102051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" name="Google Shape;1782;p35">
            <a:extLst>
              <a:ext uri="{FF2B5EF4-FFF2-40B4-BE49-F238E27FC236}">
                <a16:creationId xmlns="" xmlns:a16="http://schemas.microsoft.com/office/drawing/2014/main" id="{66F29F0C-32A7-67FD-8D47-894E08F37C36}"/>
              </a:ext>
            </a:extLst>
          </p:cNvPr>
          <p:cNvCxnSpPr>
            <a:cxnSpLocks/>
            <a:stCxn id="25" idx="2"/>
            <a:endCxn id="26" idx="3"/>
          </p:cNvCxnSpPr>
          <p:nvPr/>
        </p:nvCxnSpPr>
        <p:spPr>
          <a:xfrm rot="10800000">
            <a:off x="4025594" y="4394912"/>
            <a:ext cx="1037317" cy="16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5" name="Google Shape;1785;p35">
            <a:extLst>
              <a:ext uri="{FF2B5EF4-FFF2-40B4-BE49-F238E27FC236}">
                <a16:creationId xmlns="" xmlns:a16="http://schemas.microsoft.com/office/drawing/2014/main" id="{D583158C-F910-97DB-D894-A709098E8F85}"/>
              </a:ext>
            </a:extLst>
          </p:cNvPr>
          <p:cNvGrpSpPr/>
          <p:nvPr/>
        </p:nvGrpSpPr>
        <p:grpSpPr>
          <a:xfrm>
            <a:off x="6500299" y="3943528"/>
            <a:ext cx="5265808" cy="902800"/>
            <a:chOff x="4972575" y="3045350"/>
            <a:chExt cx="3451279" cy="677100"/>
          </a:xfrm>
        </p:grpSpPr>
        <p:sp>
          <p:nvSpPr>
            <p:cNvPr id="16" name="Google Shape;1777;p35">
              <a:extLst>
                <a:ext uri="{FF2B5EF4-FFF2-40B4-BE49-F238E27FC236}">
                  <a16:creationId xmlns="" xmlns:a16="http://schemas.microsoft.com/office/drawing/2014/main" id="{B5D30661-0676-1CCD-72F0-C3ADB16785E3}"/>
                </a:ext>
              </a:extLst>
            </p:cNvPr>
            <p:cNvSpPr/>
            <p:nvPr/>
          </p:nvSpPr>
          <p:spPr>
            <a:xfrm>
              <a:off x="4972575" y="3045350"/>
              <a:ext cx="677100" cy="6771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sym typeface="Denk One"/>
                </a:rPr>
                <a:t>D</a:t>
              </a:r>
              <a:endParaRPr sz="4300" dirty="0">
                <a:latin typeface="+mj-lt"/>
              </a:endParaRPr>
            </a:p>
          </p:txBody>
        </p:sp>
        <p:sp>
          <p:nvSpPr>
            <p:cNvPr id="17" name="Google Shape;1778;p35">
              <a:extLst>
                <a:ext uri="{FF2B5EF4-FFF2-40B4-BE49-F238E27FC236}">
                  <a16:creationId xmlns="" xmlns:a16="http://schemas.microsoft.com/office/drawing/2014/main" id="{C650020E-4821-A279-6AEF-82F1969CA569}"/>
                </a:ext>
              </a:extLst>
            </p:cNvPr>
            <p:cNvSpPr/>
            <p:nvPr/>
          </p:nvSpPr>
          <p:spPr>
            <a:xfrm>
              <a:off x="6329554" y="3208688"/>
              <a:ext cx="2094300" cy="350400"/>
            </a:xfrm>
            <a:prstGeom prst="roundRect">
              <a:avLst>
                <a:gd name="adj" fmla="val 23678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Không </a:t>
              </a:r>
              <a:r>
                <a:rPr lang="vi-VN" sz="4300" dirty="0" err="1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bào</a:t>
              </a:r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</p:grpSp>
      <p:grpSp>
        <p:nvGrpSpPr>
          <p:cNvPr id="18" name="Google Shape;1787;p35">
            <a:extLst>
              <a:ext uri="{FF2B5EF4-FFF2-40B4-BE49-F238E27FC236}">
                <a16:creationId xmlns="" xmlns:a16="http://schemas.microsoft.com/office/drawing/2014/main" id="{D6E0C1CE-1355-35A0-4A3F-C14602C7990C}"/>
              </a:ext>
            </a:extLst>
          </p:cNvPr>
          <p:cNvGrpSpPr/>
          <p:nvPr/>
        </p:nvGrpSpPr>
        <p:grpSpPr>
          <a:xfrm>
            <a:off x="6500299" y="2143661"/>
            <a:ext cx="5265808" cy="902800"/>
            <a:chOff x="4972575" y="1695450"/>
            <a:chExt cx="3451279" cy="677100"/>
          </a:xfrm>
        </p:grpSpPr>
        <p:sp>
          <p:nvSpPr>
            <p:cNvPr id="19" name="Google Shape;1774;p35">
              <a:extLst>
                <a:ext uri="{FF2B5EF4-FFF2-40B4-BE49-F238E27FC236}">
                  <a16:creationId xmlns="" xmlns:a16="http://schemas.microsoft.com/office/drawing/2014/main" id="{FF1A59D1-A26C-935C-1EB9-3CCBE96B5873}"/>
                </a:ext>
              </a:extLst>
            </p:cNvPr>
            <p:cNvSpPr/>
            <p:nvPr/>
          </p:nvSpPr>
          <p:spPr>
            <a:xfrm>
              <a:off x="4972575" y="1695450"/>
              <a:ext cx="677100" cy="6771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sym typeface="Denk One"/>
                </a:rPr>
                <a:t>C</a:t>
              </a:r>
              <a:endParaRPr sz="4300" dirty="0">
                <a:latin typeface="+mj-lt"/>
              </a:endParaRPr>
            </a:p>
          </p:txBody>
        </p:sp>
        <p:sp>
          <p:nvSpPr>
            <p:cNvPr id="20" name="Google Shape;1775;p35">
              <a:extLst>
                <a:ext uri="{FF2B5EF4-FFF2-40B4-BE49-F238E27FC236}">
                  <a16:creationId xmlns="" xmlns:a16="http://schemas.microsoft.com/office/drawing/2014/main" id="{4BEF3C18-27A0-7ED9-309C-97657BE4C3E1}"/>
                </a:ext>
              </a:extLst>
            </p:cNvPr>
            <p:cNvSpPr/>
            <p:nvPr/>
          </p:nvSpPr>
          <p:spPr>
            <a:xfrm>
              <a:off x="6329554" y="1859100"/>
              <a:ext cx="2094300" cy="350400"/>
            </a:xfrm>
            <a:prstGeom prst="roundRect">
              <a:avLst>
                <a:gd name="adj" fmla="val 23678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 err="1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Lysosome</a:t>
              </a:r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</p:grpSp>
      <p:grpSp>
        <p:nvGrpSpPr>
          <p:cNvPr id="21" name="Google Shape;1789;p35">
            <a:extLst>
              <a:ext uri="{FF2B5EF4-FFF2-40B4-BE49-F238E27FC236}">
                <a16:creationId xmlns="" xmlns:a16="http://schemas.microsoft.com/office/drawing/2014/main" id="{963D8BFB-0841-33D3-F62A-03E30D2854F0}"/>
              </a:ext>
            </a:extLst>
          </p:cNvPr>
          <p:cNvGrpSpPr/>
          <p:nvPr/>
        </p:nvGrpSpPr>
        <p:grpSpPr>
          <a:xfrm>
            <a:off x="830205" y="2143661"/>
            <a:ext cx="5265796" cy="902800"/>
            <a:chOff x="720004" y="1695450"/>
            <a:chExt cx="3451271" cy="677100"/>
          </a:xfrm>
        </p:grpSpPr>
        <p:sp>
          <p:nvSpPr>
            <p:cNvPr id="22" name="Google Shape;1780;p35">
              <a:extLst>
                <a:ext uri="{FF2B5EF4-FFF2-40B4-BE49-F238E27FC236}">
                  <a16:creationId xmlns="" xmlns:a16="http://schemas.microsoft.com/office/drawing/2014/main" id="{9E48FC7D-2B1C-E9AC-B033-C9E7465DA7DD}"/>
                </a:ext>
              </a:extLst>
            </p:cNvPr>
            <p:cNvSpPr/>
            <p:nvPr/>
          </p:nvSpPr>
          <p:spPr>
            <a:xfrm>
              <a:off x="3494175" y="1695450"/>
              <a:ext cx="677100" cy="6771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A</a:t>
              </a:r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  <p:sp>
          <p:nvSpPr>
            <p:cNvPr id="23" name="Google Shape;1781;p35">
              <a:extLst>
                <a:ext uri="{FF2B5EF4-FFF2-40B4-BE49-F238E27FC236}">
                  <a16:creationId xmlns="" xmlns:a16="http://schemas.microsoft.com/office/drawing/2014/main" id="{A0CA417E-5B34-3F8C-4FEB-823ED375E94C}"/>
                </a:ext>
              </a:extLst>
            </p:cNvPr>
            <p:cNvSpPr/>
            <p:nvPr/>
          </p:nvSpPr>
          <p:spPr>
            <a:xfrm>
              <a:off x="720004" y="1858800"/>
              <a:ext cx="2094300" cy="350400"/>
            </a:xfrm>
            <a:prstGeom prst="roundRect">
              <a:avLst>
                <a:gd name="adj" fmla="val 23678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 err="1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Lục</a:t>
              </a:r>
              <a:r>
                <a:rPr lang="vi-VN" sz="4300" dirty="0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 </a:t>
              </a:r>
              <a:r>
                <a:rPr lang="vi-VN" sz="4300" dirty="0" err="1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lạp</a:t>
              </a:r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</p:grpSp>
      <p:grpSp>
        <p:nvGrpSpPr>
          <p:cNvPr id="24" name="Google Shape;1791;p35">
            <a:extLst>
              <a:ext uri="{FF2B5EF4-FFF2-40B4-BE49-F238E27FC236}">
                <a16:creationId xmlns="" xmlns:a16="http://schemas.microsoft.com/office/drawing/2014/main" id="{24BE396D-0F81-B321-9ED2-C4797828BF45}"/>
              </a:ext>
            </a:extLst>
          </p:cNvPr>
          <p:cNvGrpSpPr/>
          <p:nvPr/>
        </p:nvGrpSpPr>
        <p:grpSpPr>
          <a:xfrm>
            <a:off x="830205" y="3943528"/>
            <a:ext cx="5265796" cy="902800"/>
            <a:chOff x="720004" y="3045350"/>
            <a:chExt cx="3451271" cy="677100"/>
          </a:xfrm>
        </p:grpSpPr>
        <p:sp>
          <p:nvSpPr>
            <p:cNvPr id="25" name="Google Shape;1783;p35">
              <a:extLst>
                <a:ext uri="{FF2B5EF4-FFF2-40B4-BE49-F238E27FC236}">
                  <a16:creationId xmlns="" xmlns:a16="http://schemas.microsoft.com/office/drawing/2014/main" id="{8ECEEDAD-DDC7-834B-12DF-EACF99FFDE17}"/>
                </a:ext>
              </a:extLst>
            </p:cNvPr>
            <p:cNvSpPr/>
            <p:nvPr/>
          </p:nvSpPr>
          <p:spPr>
            <a:xfrm>
              <a:off x="3494175" y="3045350"/>
              <a:ext cx="677100" cy="6771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sym typeface="Denk One"/>
                </a:rPr>
                <a:t>B</a:t>
              </a:r>
              <a:endParaRPr sz="4300" dirty="0">
                <a:latin typeface="+mj-lt"/>
              </a:endParaRPr>
            </a:p>
          </p:txBody>
        </p:sp>
        <p:sp>
          <p:nvSpPr>
            <p:cNvPr id="26" name="Google Shape;1784;p35">
              <a:extLst>
                <a:ext uri="{FF2B5EF4-FFF2-40B4-BE49-F238E27FC236}">
                  <a16:creationId xmlns="" xmlns:a16="http://schemas.microsoft.com/office/drawing/2014/main" id="{7E8DCCB2-207C-B68A-C212-923151B9E4E3}"/>
                </a:ext>
              </a:extLst>
            </p:cNvPr>
            <p:cNvSpPr/>
            <p:nvPr/>
          </p:nvSpPr>
          <p:spPr>
            <a:xfrm>
              <a:off x="720004" y="3208688"/>
              <a:ext cx="2094300" cy="350400"/>
            </a:xfrm>
            <a:prstGeom prst="roundRect">
              <a:avLst>
                <a:gd name="adj" fmla="val 23678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Ty </a:t>
              </a:r>
              <a:r>
                <a:rPr lang="vi-VN" sz="4300" dirty="0" err="1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thể</a:t>
              </a:r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</p:grpSp>
      <p:sp>
        <p:nvSpPr>
          <p:cNvPr id="27" name="Hình chữ nhật: Góc Tròn 26">
            <a:extLst>
              <a:ext uri="{FF2B5EF4-FFF2-40B4-BE49-F238E27FC236}">
                <a16:creationId xmlns="" xmlns:a16="http://schemas.microsoft.com/office/drawing/2014/main" id="{51C7D15A-621E-43A4-C167-1D31D120E631}"/>
              </a:ext>
            </a:extLst>
          </p:cNvPr>
          <p:cNvSpPr/>
          <p:nvPr/>
        </p:nvSpPr>
        <p:spPr>
          <a:xfrm>
            <a:off x="2327533" y="5869571"/>
            <a:ext cx="2734492" cy="88559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altLang="ko-KR" sz="3200" b="1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ĐÁP ÁN</a:t>
            </a:r>
            <a:endParaRPr lang="ko-KR" altLang="en-US" sz="3200" b="1" dirty="0">
              <a:solidFill>
                <a:schemeClr val="accent1">
                  <a:lumMod val="90000"/>
                  <a:lumOff val="10000"/>
                </a:schemeClr>
              </a:solidFill>
              <a:latin typeface="+mj-lt"/>
            </a:endParaRPr>
          </a:p>
        </p:txBody>
      </p:sp>
      <p:sp>
        <p:nvSpPr>
          <p:cNvPr id="28" name="Hình chữ nhật: Góc Tròn 27">
            <a:hlinkClick r:id="rId4" action="ppaction://hlinksldjump"/>
            <a:extLst>
              <a:ext uri="{FF2B5EF4-FFF2-40B4-BE49-F238E27FC236}">
                <a16:creationId xmlns="" xmlns:a16="http://schemas.microsoft.com/office/drawing/2014/main" id="{D08D14E1-82E4-D812-CB52-A9F28A843C28}"/>
              </a:ext>
            </a:extLst>
          </p:cNvPr>
          <p:cNvSpPr/>
          <p:nvPr/>
        </p:nvSpPr>
        <p:spPr>
          <a:xfrm>
            <a:off x="7533389" y="5818885"/>
            <a:ext cx="2734492" cy="885599"/>
          </a:xfrm>
          <a:prstGeom prst="roundRect">
            <a:avLst/>
          </a:prstGeom>
          <a:solidFill>
            <a:schemeClr val="accent3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altLang="ko-KR" sz="3200" b="1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TRỞ VỀ</a:t>
            </a:r>
            <a:endParaRPr lang="ko-KR" altLang="en-US" sz="3200" b="1" dirty="0">
              <a:solidFill>
                <a:schemeClr val="accent1">
                  <a:lumMod val="90000"/>
                  <a:lumOff val="10000"/>
                </a:schemeClr>
              </a:solidFill>
              <a:latin typeface="+mj-lt"/>
            </a:endParaRPr>
          </a:p>
        </p:txBody>
      </p:sp>
      <p:sp>
        <p:nvSpPr>
          <p:cNvPr id="29" name="Hình Bầu dục 28">
            <a:extLst>
              <a:ext uri="{FF2B5EF4-FFF2-40B4-BE49-F238E27FC236}">
                <a16:creationId xmlns="" xmlns:a16="http://schemas.microsoft.com/office/drawing/2014/main" id="{3C093D3C-9A55-2158-93F1-8220A431A20D}"/>
              </a:ext>
            </a:extLst>
          </p:cNvPr>
          <p:cNvSpPr/>
          <p:nvPr/>
        </p:nvSpPr>
        <p:spPr>
          <a:xfrm>
            <a:off x="4966197" y="1955350"/>
            <a:ext cx="1282351" cy="1296357"/>
          </a:xfrm>
          <a:prstGeom prst="ellipse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ko-KR" altLang="en-US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80835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2" grpId="0"/>
      <p:bldP spid="27" grpId="0" animBg="1"/>
      <p:bldP spid="28" grpId="0" animBg="1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69" name="Google Shape;1769;p35"/>
          <p:cNvGrpSpPr/>
          <p:nvPr/>
        </p:nvGrpSpPr>
        <p:grpSpPr>
          <a:xfrm>
            <a:off x="4658899" y="2785549"/>
            <a:ext cx="3288767" cy="2743200"/>
            <a:chOff x="3494175" y="1695450"/>
            <a:chExt cx="2155500" cy="2057400"/>
          </a:xfrm>
        </p:grpSpPr>
        <p:sp>
          <p:nvSpPr>
            <p:cNvPr id="1770" name="Google Shape;1770;p35"/>
            <p:cNvSpPr/>
            <p:nvPr/>
          </p:nvSpPr>
          <p:spPr>
            <a:xfrm>
              <a:off x="3494175" y="1695450"/>
              <a:ext cx="2155500" cy="2057400"/>
            </a:xfrm>
            <a:prstGeom prst="donut">
              <a:avLst>
                <a:gd name="adj" fmla="val 1969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sz="4300">
                <a:latin typeface="+mj-lt"/>
              </a:endParaRPr>
            </a:p>
          </p:txBody>
        </p:sp>
        <p:sp>
          <p:nvSpPr>
            <p:cNvPr id="1771" name="Google Shape;1771;p35"/>
            <p:cNvSpPr/>
            <p:nvPr/>
          </p:nvSpPr>
          <p:spPr>
            <a:xfrm>
              <a:off x="3864700" y="2016925"/>
              <a:ext cx="1414500" cy="14145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</p:grpSp>
      <p:sp>
        <p:nvSpPr>
          <p:cNvPr id="1772" name="Google Shape;1772;p35"/>
          <p:cNvSpPr txBox="1">
            <a:spLocks noGrp="1"/>
          </p:cNvSpPr>
          <p:nvPr>
            <p:ph type="title"/>
          </p:nvPr>
        </p:nvSpPr>
        <p:spPr>
          <a:xfrm>
            <a:off x="960000" y="81059"/>
            <a:ext cx="10272000" cy="7524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lvl="0" algn="l"/>
            <a:r>
              <a:rPr lang="vi-VN" sz="4300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CÂU 5</a:t>
            </a:r>
            <a:endParaRPr sz="4300" dirty="0">
              <a:solidFill>
                <a:schemeClr val="accent1">
                  <a:lumMod val="90000"/>
                  <a:lumOff val="10000"/>
                </a:schemeClr>
              </a:solidFill>
            </a:endParaRPr>
          </a:p>
        </p:txBody>
      </p:sp>
      <p:cxnSp>
        <p:nvCxnSpPr>
          <p:cNvPr id="1773" name="Google Shape;1773;p35"/>
          <p:cNvCxnSpPr>
            <a:stCxn id="1774" idx="6"/>
            <a:endCxn id="1775" idx="1"/>
          </p:cNvCxnSpPr>
          <p:nvPr/>
        </p:nvCxnSpPr>
        <p:spPr>
          <a:xfrm>
            <a:off x="7663190" y="3236949"/>
            <a:ext cx="1037329" cy="400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76" name="Google Shape;1776;p35"/>
          <p:cNvCxnSpPr>
            <a:stCxn id="1777" idx="6"/>
            <a:endCxn id="1778" idx="1"/>
          </p:cNvCxnSpPr>
          <p:nvPr/>
        </p:nvCxnSpPr>
        <p:spPr>
          <a:xfrm flipV="1">
            <a:off x="7663190" y="5036800"/>
            <a:ext cx="1037329" cy="16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79" name="Google Shape;1779;p35"/>
          <p:cNvCxnSpPr>
            <a:stCxn id="1780" idx="2"/>
            <a:endCxn id="1781" idx="3"/>
          </p:cNvCxnSpPr>
          <p:nvPr/>
        </p:nvCxnSpPr>
        <p:spPr>
          <a:xfrm rot="10800000">
            <a:off x="4155395" y="3236950"/>
            <a:ext cx="1037317" cy="16933"/>
          </a:xfrm>
          <a:prstGeom prst="bentConnector3">
            <a:avLst>
              <a:gd name="adj1" fmla="val 102051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82" name="Google Shape;1782;p35"/>
          <p:cNvCxnSpPr>
            <a:stCxn id="1783" idx="2"/>
            <a:endCxn id="1784" idx="3"/>
          </p:cNvCxnSpPr>
          <p:nvPr/>
        </p:nvCxnSpPr>
        <p:spPr>
          <a:xfrm rot="10800000">
            <a:off x="4155395" y="5036800"/>
            <a:ext cx="1037317" cy="16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785" name="Google Shape;1785;p35"/>
          <p:cNvGrpSpPr/>
          <p:nvPr/>
        </p:nvGrpSpPr>
        <p:grpSpPr>
          <a:xfrm>
            <a:off x="6630100" y="4585416"/>
            <a:ext cx="5265808" cy="902800"/>
            <a:chOff x="4972575" y="3045350"/>
            <a:chExt cx="3451279" cy="677100"/>
          </a:xfrm>
        </p:grpSpPr>
        <p:sp>
          <p:nvSpPr>
            <p:cNvPr id="1777" name="Google Shape;1777;p35"/>
            <p:cNvSpPr/>
            <p:nvPr/>
          </p:nvSpPr>
          <p:spPr>
            <a:xfrm>
              <a:off x="4972575" y="3045350"/>
              <a:ext cx="677100" cy="6771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sym typeface="Denk One"/>
                </a:rPr>
                <a:t>D</a:t>
              </a:r>
              <a:endParaRPr sz="4300" dirty="0">
                <a:latin typeface="+mj-lt"/>
              </a:endParaRPr>
            </a:p>
          </p:txBody>
        </p:sp>
        <p:sp>
          <p:nvSpPr>
            <p:cNvPr id="1778" name="Google Shape;1778;p35"/>
            <p:cNvSpPr/>
            <p:nvPr/>
          </p:nvSpPr>
          <p:spPr>
            <a:xfrm>
              <a:off x="6329554" y="3208688"/>
              <a:ext cx="2094300" cy="350400"/>
            </a:xfrm>
            <a:prstGeom prst="roundRect">
              <a:avLst>
                <a:gd name="adj" fmla="val 23678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Không </a:t>
              </a:r>
              <a:r>
                <a:rPr lang="vi-VN" sz="4300" dirty="0" err="1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bào</a:t>
              </a:r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</p:grpSp>
      <p:grpSp>
        <p:nvGrpSpPr>
          <p:cNvPr id="1787" name="Google Shape;1787;p35"/>
          <p:cNvGrpSpPr/>
          <p:nvPr/>
        </p:nvGrpSpPr>
        <p:grpSpPr>
          <a:xfrm>
            <a:off x="6630100" y="2785549"/>
            <a:ext cx="5265808" cy="902800"/>
            <a:chOff x="4972575" y="1695450"/>
            <a:chExt cx="3451279" cy="677100"/>
          </a:xfrm>
        </p:grpSpPr>
        <p:sp>
          <p:nvSpPr>
            <p:cNvPr id="1774" name="Google Shape;1774;p35"/>
            <p:cNvSpPr/>
            <p:nvPr/>
          </p:nvSpPr>
          <p:spPr>
            <a:xfrm>
              <a:off x="4972575" y="1695450"/>
              <a:ext cx="677100" cy="6771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sym typeface="Denk One"/>
                </a:rPr>
                <a:t>C</a:t>
              </a:r>
              <a:endParaRPr sz="4300" dirty="0">
                <a:latin typeface="+mj-lt"/>
              </a:endParaRPr>
            </a:p>
          </p:txBody>
        </p:sp>
        <p:sp>
          <p:nvSpPr>
            <p:cNvPr id="1775" name="Google Shape;1775;p35"/>
            <p:cNvSpPr/>
            <p:nvPr/>
          </p:nvSpPr>
          <p:spPr>
            <a:xfrm>
              <a:off x="6329554" y="1859100"/>
              <a:ext cx="2094300" cy="350400"/>
            </a:xfrm>
            <a:prstGeom prst="roundRect">
              <a:avLst>
                <a:gd name="adj" fmla="val 23678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Ty </a:t>
              </a:r>
              <a:r>
                <a:rPr lang="vi-VN" sz="4300" dirty="0" err="1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thể</a:t>
              </a:r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</p:grpSp>
      <p:grpSp>
        <p:nvGrpSpPr>
          <p:cNvPr id="1789" name="Google Shape;1789;p35"/>
          <p:cNvGrpSpPr/>
          <p:nvPr/>
        </p:nvGrpSpPr>
        <p:grpSpPr>
          <a:xfrm>
            <a:off x="960006" y="2785549"/>
            <a:ext cx="5265796" cy="902800"/>
            <a:chOff x="720004" y="1695450"/>
            <a:chExt cx="3451271" cy="677100"/>
          </a:xfrm>
        </p:grpSpPr>
        <p:sp>
          <p:nvSpPr>
            <p:cNvPr id="1780" name="Google Shape;1780;p35"/>
            <p:cNvSpPr/>
            <p:nvPr/>
          </p:nvSpPr>
          <p:spPr>
            <a:xfrm>
              <a:off x="3494175" y="1695450"/>
              <a:ext cx="677100" cy="6771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A</a:t>
              </a:r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  <p:sp>
          <p:nvSpPr>
            <p:cNvPr id="1781" name="Google Shape;1781;p35"/>
            <p:cNvSpPr/>
            <p:nvPr/>
          </p:nvSpPr>
          <p:spPr>
            <a:xfrm>
              <a:off x="720004" y="1858800"/>
              <a:ext cx="2094300" cy="350400"/>
            </a:xfrm>
            <a:prstGeom prst="roundRect">
              <a:avLst>
                <a:gd name="adj" fmla="val 23678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 err="1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Chất</a:t>
              </a:r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</p:grpSp>
      <p:grpSp>
        <p:nvGrpSpPr>
          <p:cNvPr id="1791" name="Google Shape;1791;p35"/>
          <p:cNvGrpSpPr/>
          <p:nvPr/>
        </p:nvGrpSpPr>
        <p:grpSpPr>
          <a:xfrm>
            <a:off x="960006" y="4585416"/>
            <a:ext cx="5265796" cy="902800"/>
            <a:chOff x="720004" y="3045350"/>
            <a:chExt cx="3451271" cy="677100"/>
          </a:xfrm>
        </p:grpSpPr>
        <p:sp>
          <p:nvSpPr>
            <p:cNvPr id="1783" name="Google Shape;1783;p35"/>
            <p:cNvSpPr/>
            <p:nvPr/>
          </p:nvSpPr>
          <p:spPr>
            <a:xfrm>
              <a:off x="3494175" y="3045350"/>
              <a:ext cx="677100" cy="6771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>
                  <a:solidFill>
                    <a:schemeClr val="dk1"/>
                  </a:solidFill>
                  <a:latin typeface="+mj-lt"/>
                  <a:sym typeface="Denk One"/>
                </a:rPr>
                <a:t>B</a:t>
              </a:r>
              <a:endParaRPr sz="4300" dirty="0">
                <a:latin typeface="+mj-lt"/>
              </a:endParaRPr>
            </a:p>
          </p:txBody>
        </p:sp>
        <p:sp>
          <p:nvSpPr>
            <p:cNvPr id="1784" name="Google Shape;1784;p35"/>
            <p:cNvSpPr/>
            <p:nvPr/>
          </p:nvSpPr>
          <p:spPr>
            <a:xfrm>
              <a:off x="720004" y="3208688"/>
              <a:ext cx="2094300" cy="350400"/>
            </a:xfrm>
            <a:prstGeom prst="roundRect">
              <a:avLst>
                <a:gd name="adj" fmla="val 23678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vi-VN" sz="4300" dirty="0" err="1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Sắc</a:t>
              </a:r>
              <a:r>
                <a:rPr lang="vi-VN" sz="4300" dirty="0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 </a:t>
              </a:r>
              <a:r>
                <a:rPr lang="vi-VN" sz="4300" dirty="0" err="1">
                  <a:solidFill>
                    <a:schemeClr val="dk1"/>
                  </a:solidFill>
                  <a:latin typeface="+mj-lt"/>
                  <a:ea typeface="Denk One"/>
                  <a:cs typeface="Denk One"/>
                  <a:sym typeface="Denk One"/>
                </a:rPr>
                <a:t>tố</a:t>
              </a:r>
              <a:endParaRPr sz="4300" dirty="0">
                <a:solidFill>
                  <a:schemeClr val="dk1"/>
                </a:solidFill>
                <a:latin typeface="+mj-lt"/>
                <a:ea typeface="Denk One"/>
                <a:cs typeface="Denk One"/>
                <a:sym typeface="Denk One"/>
              </a:endParaRPr>
            </a:p>
          </p:txBody>
        </p:sp>
      </p:grpSp>
      <p:sp>
        <p:nvSpPr>
          <p:cNvPr id="4" name="Hình chữ nhật: Góc Tròn 3">
            <a:extLst>
              <a:ext uri="{FF2B5EF4-FFF2-40B4-BE49-F238E27FC236}">
                <a16:creationId xmlns="" xmlns:a16="http://schemas.microsoft.com/office/drawing/2014/main" id="{3BDA4749-D503-A836-7E86-76AF9FF56705}"/>
              </a:ext>
            </a:extLst>
          </p:cNvPr>
          <p:cNvSpPr/>
          <p:nvPr/>
        </p:nvSpPr>
        <p:spPr>
          <a:xfrm>
            <a:off x="3291653" y="5784163"/>
            <a:ext cx="2734492" cy="88559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altLang="ko-KR" sz="3200" b="1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ĐÁP ÁN</a:t>
            </a:r>
            <a:endParaRPr lang="ko-KR" altLang="en-US" sz="3200" b="1" dirty="0">
              <a:solidFill>
                <a:schemeClr val="accent1">
                  <a:lumMod val="90000"/>
                  <a:lumOff val="10000"/>
                </a:schemeClr>
              </a:solidFill>
              <a:latin typeface="+mj-lt"/>
            </a:endParaRPr>
          </a:p>
        </p:txBody>
      </p:sp>
      <p:sp>
        <p:nvSpPr>
          <p:cNvPr id="5" name="Hình chữ nhật: Góc Tròn 4">
            <a:hlinkClick r:id="rId3" action="ppaction://hlinksldjump"/>
            <a:extLst>
              <a:ext uri="{FF2B5EF4-FFF2-40B4-BE49-F238E27FC236}">
                <a16:creationId xmlns="" xmlns:a16="http://schemas.microsoft.com/office/drawing/2014/main" id="{4BF7ACB1-61F5-1322-6DC2-DB67CFB40D1D}"/>
              </a:ext>
            </a:extLst>
          </p:cNvPr>
          <p:cNvSpPr/>
          <p:nvPr/>
        </p:nvSpPr>
        <p:spPr>
          <a:xfrm>
            <a:off x="8497509" y="5733477"/>
            <a:ext cx="2734492" cy="885599"/>
          </a:xfrm>
          <a:prstGeom prst="roundRect">
            <a:avLst/>
          </a:prstGeom>
          <a:solidFill>
            <a:schemeClr val="accent3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vi-VN" altLang="ko-KR" sz="3200" b="1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TRỞ VỀ</a:t>
            </a:r>
            <a:endParaRPr lang="ko-KR" altLang="en-US" sz="3200" b="1" dirty="0">
              <a:solidFill>
                <a:schemeClr val="accent1">
                  <a:lumMod val="90000"/>
                  <a:lumOff val="10000"/>
                </a:schemeClr>
              </a:solidFill>
              <a:latin typeface="+mj-lt"/>
            </a:endParaRPr>
          </a:p>
        </p:txBody>
      </p:sp>
      <p:sp>
        <p:nvSpPr>
          <p:cNvPr id="12" name="Hình Bầu dục 11">
            <a:extLst>
              <a:ext uri="{FF2B5EF4-FFF2-40B4-BE49-F238E27FC236}">
                <a16:creationId xmlns="" xmlns:a16="http://schemas.microsoft.com/office/drawing/2014/main" id="{28CCFCBE-BC0E-B8A9-E7C2-639D2CDD5A47}"/>
              </a:ext>
            </a:extLst>
          </p:cNvPr>
          <p:cNvSpPr/>
          <p:nvPr/>
        </p:nvSpPr>
        <p:spPr>
          <a:xfrm>
            <a:off x="5020931" y="4317588"/>
            <a:ext cx="1282351" cy="1296357"/>
          </a:xfrm>
          <a:prstGeom prst="ellipse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ko-KR" altLang="en-US">
              <a:latin typeface="+mj-lt"/>
            </a:endParaRPr>
          </a:p>
        </p:txBody>
      </p:sp>
      <p:sp>
        <p:nvSpPr>
          <p:cNvPr id="2" name="Google Shape;1772;p35">
            <a:extLst>
              <a:ext uri="{FF2B5EF4-FFF2-40B4-BE49-F238E27FC236}">
                <a16:creationId xmlns="" xmlns:a16="http://schemas.microsoft.com/office/drawing/2014/main" id="{4688D536-FA93-6997-AC77-3A05A2741EEC}"/>
              </a:ext>
            </a:extLst>
          </p:cNvPr>
          <p:cNvSpPr txBox="1">
            <a:spLocks/>
          </p:cNvSpPr>
          <p:nvPr/>
        </p:nvSpPr>
        <p:spPr>
          <a:xfrm>
            <a:off x="890144" y="596316"/>
            <a:ext cx="10272000" cy="7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nk One"/>
              <a:buNone/>
              <a:defRPr sz="2800" b="1" i="0" u="none" strike="noStrike" cap="none">
                <a:solidFill>
                  <a:schemeClr val="dk1"/>
                </a:solidFill>
                <a:latin typeface="Denk One"/>
                <a:ea typeface="Denk One"/>
                <a:cs typeface="Denk One"/>
                <a:sym typeface="Denk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vi-VN" altLang="ko-KR" sz="43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Điền</a:t>
            </a:r>
            <a:r>
              <a:rPr lang="vi-VN" altLang="ko-KR" sz="43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altLang="ko-KR" sz="43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vào</a:t>
            </a:r>
            <a:r>
              <a:rPr lang="vi-VN" altLang="ko-KR" sz="43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altLang="ko-KR" sz="43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chỗ</a:t>
            </a:r>
            <a:r>
              <a:rPr lang="vi-VN" altLang="ko-KR" sz="43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altLang="ko-KR" sz="43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trống</a:t>
            </a:r>
            <a:r>
              <a:rPr lang="vi-VN" altLang="ko-KR" sz="43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: Trong </a:t>
            </a:r>
            <a:r>
              <a:rPr lang="vi-VN" altLang="ko-KR" sz="43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lá</a:t>
            </a:r>
            <a:r>
              <a:rPr lang="vi-VN" altLang="ko-KR" sz="43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cây </a:t>
            </a:r>
            <a:r>
              <a:rPr lang="vi-VN" altLang="ko-KR" sz="43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chứa</a:t>
            </a:r>
            <a:r>
              <a:rPr lang="vi-VN" altLang="ko-KR" sz="43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altLang="ko-KR" sz="43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các</a:t>
            </a:r>
            <a:r>
              <a:rPr lang="vi-VN" sz="43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…(</a:t>
            </a:r>
            <a:r>
              <a:rPr lang="vi-VN" sz="43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diệp</a:t>
            </a:r>
            <a:r>
              <a:rPr lang="vi-VN" sz="43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sz="43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lục</a:t>
            </a:r>
            <a:r>
              <a:rPr lang="vi-VN" sz="43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sz="43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a,b</a:t>
            </a:r>
            <a:r>
              <a:rPr lang="vi-VN" sz="43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; </a:t>
            </a:r>
            <a:r>
              <a:rPr lang="vi-VN" sz="43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carotene</a:t>
            </a:r>
            <a:r>
              <a:rPr lang="vi-VN" sz="43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sz="43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và</a:t>
            </a:r>
            <a:r>
              <a:rPr lang="vi-VN" sz="43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 </a:t>
            </a:r>
            <a:r>
              <a:rPr lang="vi-VN" sz="4300" dirty="0" err="1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xanthophyll</a:t>
            </a:r>
            <a:r>
              <a:rPr lang="vi-VN" sz="4300" dirty="0">
                <a:solidFill>
                  <a:schemeClr val="accent1">
                    <a:lumMod val="90000"/>
                    <a:lumOff val="10000"/>
                  </a:schemeClr>
                </a:solidFill>
                <a:latin typeface="+mj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09419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2" grpId="0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" name="Google Shape;976;p15"/>
          <p:cNvSpPr/>
          <p:nvPr/>
        </p:nvSpPr>
        <p:spPr>
          <a:xfrm>
            <a:off x="5329901" y="707361"/>
            <a:ext cx="1456979" cy="1257651"/>
          </a:xfrm>
          <a:custGeom>
            <a:avLst/>
            <a:gdLst/>
            <a:ahLst/>
            <a:cxnLst/>
            <a:rect l="l" t="t" r="r" b="b"/>
            <a:pathLst>
              <a:path w="48469" h="41838" extrusionOk="0">
                <a:moveTo>
                  <a:pt x="20413" y="1"/>
                </a:moveTo>
                <a:cubicBezTo>
                  <a:pt x="18987" y="1"/>
                  <a:pt x="17569" y="147"/>
                  <a:pt x="16179" y="464"/>
                </a:cubicBezTo>
                <a:cubicBezTo>
                  <a:pt x="9107" y="2065"/>
                  <a:pt x="3736" y="8070"/>
                  <a:pt x="1968" y="14975"/>
                </a:cubicBezTo>
                <a:cubicBezTo>
                  <a:pt x="0" y="22547"/>
                  <a:pt x="2002" y="31253"/>
                  <a:pt x="6272" y="37758"/>
                </a:cubicBezTo>
                <a:cubicBezTo>
                  <a:pt x="7072" y="38925"/>
                  <a:pt x="7939" y="40093"/>
                  <a:pt x="9107" y="40893"/>
                </a:cubicBezTo>
                <a:cubicBezTo>
                  <a:pt x="9947" y="41469"/>
                  <a:pt x="10994" y="41838"/>
                  <a:pt x="12013" y="41838"/>
                </a:cubicBezTo>
                <a:cubicBezTo>
                  <a:pt x="12410" y="41838"/>
                  <a:pt x="12802" y="41782"/>
                  <a:pt x="13176" y="41660"/>
                </a:cubicBezTo>
                <a:cubicBezTo>
                  <a:pt x="15511" y="40860"/>
                  <a:pt x="16345" y="38058"/>
                  <a:pt x="18013" y="36223"/>
                </a:cubicBezTo>
                <a:cubicBezTo>
                  <a:pt x="19838" y="34232"/>
                  <a:pt x="22557" y="33572"/>
                  <a:pt x="25341" y="33572"/>
                </a:cubicBezTo>
                <a:cubicBezTo>
                  <a:pt x="26475" y="33572"/>
                  <a:pt x="27620" y="33681"/>
                  <a:pt x="28721" y="33855"/>
                </a:cubicBezTo>
                <a:cubicBezTo>
                  <a:pt x="31320" y="34220"/>
                  <a:pt x="33950" y="34849"/>
                  <a:pt x="36526" y="34849"/>
                </a:cubicBezTo>
                <a:cubicBezTo>
                  <a:pt x="37719" y="34849"/>
                  <a:pt x="38901" y="34714"/>
                  <a:pt x="40062" y="34355"/>
                </a:cubicBezTo>
                <a:cubicBezTo>
                  <a:pt x="45399" y="32721"/>
                  <a:pt x="48468" y="26550"/>
                  <a:pt x="47801" y="21012"/>
                </a:cubicBezTo>
                <a:cubicBezTo>
                  <a:pt x="47167" y="15475"/>
                  <a:pt x="43465" y="10638"/>
                  <a:pt x="39062" y="7202"/>
                </a:cubicBezTo>
                <a:cubicBezTo>
                  <a:pt x="33949" y="3216"/>
                  <a:pt x="27091" y="1"/>
                  <a:pt x="2041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endParaRPr sz="53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7" name="Google Shape;977;p15"/>
          <p:cNvSpPr txBox="1">
            <a:spLocks noGrp="1"/>
          </p:cNvSpPr>
          <p:nvPr>
            <p:ph type="subTitle" idx="2"/>
          </p:nvPr>
        </p:nvSpPr>
        <p:spPr>
          <a:xfrm rot="1008">
            <a:off x="4114412" y="1173865"/>
            <a:ext cx="3018741" cy="12572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indent="0"/>
            <a:r>
              <a:rPr lang="vi-VN" sz="53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MẬT MÃ</a:t>
            </a:r>
            <a:endParaRPr sz="5300" dirty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8" name="Google Shape;978;p15"/>
          <p:cNvSpPr txBox="1">
            <a:spLocks noGrp="1"/>
          </p:cNvSpPr>
          <p:nvPr>
            <p:ph type="ctrTitle"/>
          </p:nvPr>
        </p:nvSpPr>
        <p:spPr>
          <a:xfrm>
            <a:off x="2988200" y="1802467"/>
            <a:ext cx="6215600" cy="34832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r>
              <a:rPr lang="vi-VN" sz="10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HÔ HẤP</a:t>
            </a:r>
            <a:endParaRPr sz="10700" dirty="0">
              <a:solidFill>
                <a:schemeClr val="dk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79" name="Google Shape;979;p15"/>
          <p:cNvPicPr preferRelativeResize="0"/>
          <p:nvPr/>
        </p:nvPicPr>
        <p:blipFill>
          <a:blip r:embed="rId3">
            <a:alphaModFix amt="49000"/>
          </a:blip>
          <a:stretch>
            <a:fillRect/>
          </a:stretch>
        </p:blipFill>
        <p:spPr>
          <a:xfrm>
            <a:off x="9246901" y="4693008"/>
            <a:ext cx="4990033" cy="44639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64946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1138</TotalTime>
  <Words>1274</Words>
  <Application>Microsoft Office PowerPoint</Application>
  <PresentationFormat>Custom</PresentationFormat>
  <Paragraphs>295</Paragraphs>
  <Slides>23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KHỞI ĐỘNG</vt:lpstr>
      <vt:lpstr>TRUY TÌM MẬT MÃ</vt:lpstr>
      <vt:lpstr>CÂU 1</vt:lpstr>
      <vt:lpstr>CÂU 2</vt:lpstr>
      <vt:lpstr>CÂU 3</vt:lpstr>
      <vt:lpstr>CÂU 4</vt:lpstr>
      <vt:lpstr>CÂU 5</vt:lpstr>
      <vt:lpstr>HÔ HẤP</vt:lpstr>
      <vt:lpstr>BÀI 6 HÔ HẤP Ở THỰC VẬT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6 HÔ HẤP Ở THỰC VẬT</dc:title>
  <dc:creator>Hà Thị Cầm</dc:creator>
  <cp:lastModifiedBy>DELL</cp:lastModifiedBy>
  <cp:revision>48</cp:revision>
  <dcterms:created xsi:type="dcterms:W3CDTF">2023-06-18T02:41:16Z</dcterms:created>
  <dcterms:modified xsi:type="dcterms:W3CDTF">2025-04-25T08:08:32Z</dcterms:modified>
</cp:coreProperties>
</file>