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277" r:id="rId3"/>
    <p:sldId id="278" r:id="rId4"/>
    <p:sldId id="279" r:id="rId5"/>
    <p:sldId id="269" r:id="rId6"/>
    <p:sldId id="270" r:id="rId7"/>
    <p:sldId id="271" r:id="rId8"/>
    <p:sldId id="261" r:id="rId9"/>
    <p:sldId id="272" r:id="rId10"/>
    <p:sldId id="274" r:id="rId11"/>
    <p:sldId id="295" r:id="rId12"/>
    <p:sldId id="275" r:id="rId13"/>
    <p:sldId id="276" r:id="rId14"/>
    <p:sldId id="281" r:id="rId15"/>
    <p:sldId id="280" r:id="rId16"/>
    <p:sldId id="282" r:id="rId17"/>
    <p:sldId id="283" r:id="rId18"/>
    <p:sldId id="284" r:id="rId19"/>
    <p:sldId id="285" r:id="rId20"/>
    <p:sldId id="286" r:id="rId21"/>
    <p:sldId id="293" r:id="rId22"/>
    <p:sldId id="287" r:id="rId23"/>
    <p:sldId id="288" r:id="rId24"/>
    <p:sldId id="289" r:id="rId25"/>
    <p:sldId id="290" r:id="rId26"/>
    <p:sldId id="291" r:id="rId27"/>
    <p:sldId id="292" r:id="rId28"/>
    <p:sldId id="2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376"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FFA9DB-E1D2-4A36-BBD1-4C5CDCDBDDA3}"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292DE-8678-4B7F-888B-3F06B3348C6E}" type="slidenum">
              <a:rPr lang="en-US" smtClean="0"/>
              <a:t>‹#›</a:t>
            </a:fld>
            <a:endParaRPr lang="en-US"/>
          </a:p>
        </p:txBody>
      </p:sp>
    </p:spTree>
    <p:extLst>
      <p:ext uri="{BB962C8B-B14F-4D97-AF65-F5344CB8AC3E}">
        <p14:creationId xmlns:p14="http://schemas.microsoft.com/office/powerpoint/2010/main" val="1172780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GV chọn 1 trong 2 Slide khởi động</a:t>
            </a:r>
          </a:p>
          <a:p>
            <a:r>
              <a:rPr lang="en-US" altLang="en-US"/>
              <a:t>Chú ý khớp giữa nhạc và video</a:t>
            </a:r>
          </a:p>
        </p:txBody>
      </p:sp>
      <p:sp>
        <p:nvSpPr>
          <p:cNvPr id="238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01B3DE59-B3B3-4839-9776-DDA467D28DE7}" type="slidenum">
              <a:rPr lang="en-US" altLang="en-US">
                <a:solidFill>
                  <a:srgbClr val="000000"/>
                </a:solidFill>
              </a:rPr>
              <a:pPr eaLnBrk="1" hangingPunct="1"/>
              <a:t>2</a:t>
            </a:fld>
            <a:endParaRPr lang="en-US" altLang="en-US">
              <a:solidFill>
                <a:srgbClr val="000000"/>
              </a:solidFill>
            </a:endParaRPr>
          </a:p>
        </p:txBody>
      </p:sp>
    </p:spTree>
    <p:extLst>
      <p:ext uri="{BB962C8B-B14F-4D97-AF65-F5344CB8AC3E}">
        <p14:creationId xmlns:p14="http://schemas.microsoft.com/office/powerpoint/2010/main" val="2593039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c09ed3ef6e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c09ed3ef6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017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c09ed3ef6e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c09ed3ef6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28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e4917991a8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e4917991a8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104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9"/>
        <p:cNvGrpSpPr/>
        <p:nvPr/>
      </p:nvGrpSpPr>
      <p:grpSpPr>
        <a:xfrm>
          <a:off x="0" y="0"/>
          <a:ext cx="0" cy="0"/>
          <a:chOff x="0" y="0"/>
          <a:chExt cx="0" cy="0"/>
        </a:xfrm>
      </p:grpSpPr>
      <p:sp>
        <p:nvSpPr>
          <p:cNvPr id="2900" name="Google Shape;2900;ge4917991a8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1" name="Google Shape;2901;ge4917991a8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6622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ge4917991a8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5" name="Google Shape;1735;ge4917991a8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192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sẽ sử dụng thẻ bài bốc thăm ngẫu nhiên. Trước hết bốc thăm tổ báo cáo, sau đó tiếp tục bốc thăm thành viên của tổ trình bày (các thành viên tự đếm số). Lưu ý: Bộ thẻ được đánh số từ 1 đến 12 để đủ số thứ tự thành viên trong một nhóm. Mỗi tổ chỉ chọn 1 câu hỏi trả lời và tổ sau không được trả lời trùng câu hỏi.</a:t>
            </a:r>
            <a:endParaRPr lang="en-US" dirty="0"/>
          </a:p>
          <a:p>
            <a:r>
              <a:rPr lang="en-US" dirty="0"/>
              <a:t>Cho </a:t>
            </a:r>
            <a:r>
              <a:rPr lang="en-US" dirty="0" err="1"/>
              <a:t>các</a:t>
            </a:r>
            <a:r>
              <a:rPr lang="en-US" dirty="0"/>
              <a:t> </a:t>
            </a:r>
            <a:r>
              <a:rPr lang="en-US" dirty="0" err="1"/>
              <a:t>tổ</a:t>
            </a:r>
            <a:r>
              <a:rPr lang="en-US" dirty="0"/>
              <a:t> </a:t>
            </a:r>
            <a:r>
              <a:rPr lang="en-US" dirty="0" err="1"/>
              <a:t>tự</a:t>
            </a:r>
            <a:r>
              <a:rPr lang="en-US" dirty="0"/>
              <a:t> </a:t>
            </a:r>
            <a:r>
              <a:rPr lang="en-US" dirty="0" err="1"/>
              <a:t>đánh</a:t>
            </a:r>
            <a:r>
              <a:rPr lang="en-US" dirty="0"/>
              <a:t> </a:t>
            </a:r>
            <a:r>
              <a:rPr lang="en-US" dirty="0" err="1"/>
              <a:t>giá</a:t>
            </a:r>
            <a:r>
              <a:rPr lang="en-US" dirty="0"/>
              <a:t> </a:t>
            </a:r>
            <a:r>
              <a:rPr lang="en-US" dirty="0" err="1"/>
              <a:t>và</a:t>
            </a:r>
            <a:r>
              <a:rPr lang="en-US" dirty="0"/>
              <a:t> </a:t>
            </a:r>
            <a:r>
              <a:rPr lang="en-US" dirty="0" err="1"/>
              <a:t>cho</a:t>
            </a:r>
            <a:r>
              <a:rPr lang="en-US" dirty="0"/>
              <a:t> </a:t>
            </a:r>
            <a:r>
              <a:rPr lang="en-US" dirty="0" err="1"/>
              <a:t>điểm</a:t>
            </a:r>
            <a:r>
              <a:rPr lang="en-US" dirty="0"/>
              <a:t> </a:t>
            </a:r>
            <a:r>
              <a:rPr lang="en-US" dirty="0" err="1"/>
              <a:t>lẫn</a:t>
            </a:r>
            <a:r>
              <a:rPr lang="en-US" dirty="0"/>
              <a:t> </a:t>
            </a:r>
            <a:r>
              <a:rPr lang="en-US" dirty="0" err="1"/>
              <a:t>nhau</a:t>
            </a:r>
            <a:r>
              <a:rPr lang="en-US" dirty="0"/>
              <a:t>. </a:t>
            </a:r>
            <a:r>
              <a:rPr lang="en-US" dirty="0" err="1"/>
              <a:t>Cuối</a:t>
            </a:r>
            <a:r>
              <a:rPr lang="en-US" dirty="0"/>
              <a:t> </a:t>
            </a:r>
            <a:r>
              <a:rPr lang="en-US" dirty="0" err="1"/>
              <a:t>cùng</a:t>
            </a:r>
            <a:r>
              <a:rPr lang="en-US" dirty="0"/>
              <a:t> GV </a:t>
            </a:r>
            <a:r>
              <a:rPr lang="en-US" dirty="0" err="1"/>
              <a:t>thu</a:t>
            </a:r>
            <a:r>
              <a:rPr lang="en-US" dirty="0"/>
              <a:t> </a:t>
            </a:r>
            <a:r>
              <a:rPr lang="en-US" dirty="0" err="1"/>
              <a:t>phiếu</a:t>
            </a:r>
            <a:r>
              <a:rPr lang="en-US" dirty="0"/>
              <a:t> </a:t>
            </a:r>
            <a:r>
              <a:rPr lang="en-US" dirty="0" err="1"/>
              <a:t>đánh</a:t>
            </a:r>
            <a:r>
              <a:rPr lang="en-US" dirty="0"/>
              <a:t> </a:t>
            </a:r>
            <a:r>
              <a:rPr lang="en-US" dirty="0" err="1"/>
              <a:t>giá</a:t>
            </a:r>
            <a:r>
              <a:rPr lang="en-US" dirty="0"/>
              <a:t> </a:t>
            </a:r>
            <a:r>
              <a:rPr lang="en-US" dirty="0" err="1"/>
              <a:t>tính</a:t>
            </a:r>
            <a:r>
              <a:rPr lang="en-US" dirty="0"/>
              <a:t> </a:t>
            </a:r>
            <a:r>
              <a:rPr lang="en-US" dirty="0" err="1"/>
              <a:t>điểm</a:t>
            </a:r>
            <a:r>
              <a:rPr lang="en-US" dirty="0"/>
              <a:t> </a:t>
            </a:r>
            <a:r>
              <a:rPr lang="en-US" dirty="0" err="1"/>
              <a:t>trung</a:t>
            </a:r>
            <a:r>
              <a:rPr lang="en-US" dirty="0"/>
              <a:t> </a:t>
            </a:r>
            <a:r>
              <a:rPr lang="en-US" dirty="0" err="1"/>
              <a:t>bình</a:t>
            </a:r>
            <a:r>
              <a:rPr lang="en-US" dirty="0"/>
              <a:t> </a:t>
            </a:r>
            <a:r>
              <a:rPr lang="en-US" dirty="0" err="1"/>
              <a:t>của</a:t>
            </a:r>
            <a:r>
              <a:rPr lang="en-US" dirty="0"/>
              <a:t> </a:t>
            </a:r>
            <a:r>
              <a:rPr lang="en-US" dirty="0" err="1"/>
              <a:t>các</a:t>
            </a:r>
            <a:r>
              <a:rPr lang="en-US" dirty="0"/>
              <a:t> </a:t>
            </a:r>
            <a:r>
              <a:rPr lang="en-US" dirty="0" err="1"/>
              <a:t>tổ</a:t>
            </a:r>
            <a:r>
              <a:rPr lang="en-US" dirty="0"/>
              <a:t>. ( </a:t>
            </a:r>
            <a:r>
              <a:rPr lang="en-US" dirty="0" err="1"/>
              <a:t>Tùy</a:t>
            </a:r>
            <a:r>
              <a:rPr lang="en-US" dirty="0"/>
              <a:t> GV </a:t>
            </a:r>
            <a:r>
              <a:rPr lang="en-US" dirty="0" err="1"/>
              <a:t>có</a:t>
            </a:r>
            <a:r>
              <a:rPr lang="en-US" dirty="0"/>
              <a:t> </a:t>
            </a:r>
            <a:r>
              <a:rPr lang="en-US" dirty="0" err="1"/>
              <a:t>thể</a:t>
            </a:r>
            <a:r>
              <a:rPr lang="en-US" dirty="0"/>
              <a:t> </a:t>
            </a:r>
            <a:r>
              <a:rPr lang="en-US" dirty="0" err="1"/>
              <a:t>ghi</a:t>
            </a:r>
            <a:r>
              <a:rPr lang="en-US" dirty="0"/>
              <a:t> </a:t>
            </a:r>
            <a:r>
              <a:rPr lang="en-US" dirty="0" err="1"/>
              <a:t>nhận</a:t>
            </a:r>
            <a:r>
              <a:rPr lang="en-US" dirty="0"/>
              <a:t> </a:t>
            </a:r>
            <a:r>
              <a:rPr lang="en-US" dirty="0" err="1"/>
              <a:t>để</a:t>
            </a:r>
            <a:r>
              <a:rPr lang="en-US" dirty="0"/>
              <a:t> </a:t>
            </a:r>
            <a:r>
              <a:rPr lang="en-US" dirty="0" err="1"/>
              <a:t>cộng</a:t>
            </a:r>
            <a:r>
              <a:rPr lang="en-US" dirty="0"/>
              <a:t> </a:t>
            </a:r>
            <a:r>
              <a:rPr lang="en-US" dirty="0" err="1"/>
              <a:t>điểm</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441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sẽ sử dụng thẻ bài bốc thăm ngẫu nhiên. Trước hết bốc thăm tổ báo cáo, sau đó tiếp tục bốc thăm thành viên của tổ trình bày (các thành viên tự đếm số). Lưu ý: Bộ thẻ được đánh số từ 1 đến 12 để đủ số thứ tự thành viên trong một nhóm. Mỗi tổ chỉ chọn 1 câu hỏi trả lời và tổ sau không được trả lời trùng câu hỏi.</a:t>
            </a:r>
            <a:endParaRPr lang="en-US" dirty="0"/>
          </a:p>
          <a:p>
            <a:r>
              <a:rPr lang="en-US" dirty="0"/>
              <a:t>Cho </a:t>
            </a:r>
            <a:r>
              <a:rPr lang="en-US" dirty="0" err="1"/>
              <a:t>các</a:t>
            </a:r>
            <a:r>
              <a:rPr lang="en-US" dirty="0"/>
              <a:t> </a:t>
            </a:r>
            <a:r>
              <a:rPr lang="en-US" dirty="0" err="1"/>
              <a:t>tổ</a:t>
            </a:r>
            <a:r>
              <a:rPr lang="en-US" dirty="0"/>
              <a:t> </a:t>
            </a:r>
            <a:r>
              <a:rPr lang="en-US" dirty="0" err="1"/>
              <a:t>tự</a:t>
            </a:r>
            <a:r>
              <a:rPr lang="en-US" dirty="0"/>
              <a:t> </a:t>
            </a:r>
            <a:r>
              <a:rPr lang="en-US" dirty="0" err="1"/>
              <a:t>đánh</a:t>
            </a:r>
            <a:r>
              <a:rPr lang="en-US" dirty="0"/>
              <a:t> </a:t>
            </a:r>
            <a:r>
              <a:rPr lang="en-US" dirty="0" err="1"/>
              <a:t>giá</a:t>
            </a:r>
            <a:r>
              <a:rPr lang="en-US" dirty="0"/>
              <a:t> </a:t>
            </a:r>
            <a:r>
              <a:rPr lang="en-US" dirty="0" err="1"/>
              <a:t>và</a:t>
            </a:r>
            <a:r>
              <a:rPr lang="en-US" dirty="0"/>
              <a:t> </a:t>
            </a:r>
            <a:r>
              <a:rPr lang="en-US" dirty="0" err="1"/>
              <a:t>cho</a:t>
            </a:r>
            <a:r>
              <a:rPr lang="en-US" dirty="0"/>
              <a:t> </a:t>
            </a:r>
            <a:r>
              <a:rPr lang="en-US" dirty="0" err="1"/>
              <a:t>điểm</a:t>
            </a:r>
            <a:r>
              <a:rPr lang="en-US" dirty="0"/>
              <a:t> </a:t>
            </a:r>
            <a:r>
              <a:rPr lang="en-US" dirty="0" err="1"/>
              <a:t>lẫn</a:t>
            </a:r>
            <a:r>
              <a:rPr lang="en-US" dirty="0"/>
              <a:t> </a:t>
            </a:r>
            <a:r>
              <a:rPr lang="en-US" dirty="0" err="1"/>
              <a:t>nhau</a:t>
            </a:r>
            <a:r>
              <a:rPr lang="en-US" dirty="0"/>
              <a:t>. </a:t>
            </a:r>
            <a:r>
              <a:rPr lang="en-US" dirty="0" err="1"/>
              <a:t>Cuối</a:t>
            </a:r>
            <a:r>
              <a:rPr lang="en-US" dirty="0"/>
              <a:t> </a:t>
            </a:r>
            <a:r>
              <a:rPr lang="en-US" dirty="0" err="1"/>
              <a:t>cùng</a:t>
            </a:r>
            <a:r>
              <a:rPr lang="en-US" dirty="0"/>
              <a:t> GV </a:t>
            </a:r>
            <a:r>
              <a:rPr lang="en-US" dirty="0" err="1"/>
              <a:t>thu</a:t>
            </a:r>
            <a:r>
              <a:rPr lang="en-US" dirty="0"/>
              <a:t> </a:t>
            </a:r>
            <a:r>
              <a:rPr lang="en-US" dirty="0" err="1"/>
              <a:t>phiếu</a:t>
            </a:r>
            <a:r>
              <a:rPr lang="en-US" dirty="0"/>
              <a:t> </a:t>
            </a:r>
            <a:r>
              <a:rPr lang="en-US" dirty="0" err="1"/>
              <a:t>đánh</a:t>
            </a:r>
            <a:r>
              <a:rPr lang="en-US" dirty="0"/>
              <a:t> </a:t>
            </a:r>
            <a:r>
              <a:rPr lang="en-US" dirty="0" err="1"/>
              <a:t>giá</a:t>
            </a:r>
            <a:r>
              <a:rPr lang="en-US" dirty="0"/>
              <a:t> </a:t>
            </a:r>
            <a:r>
              <a:rPr lang="en-US" dirty="0" err="1"/>
              <a:t>tính</a:t>
            </a:r>
            <a:r>
              <a:rPr lang="en-US" dirty="0"/>
              <a:t> </a:t>
            </a:r>
            <a:r>
              <a:rPr lang="en-US" dirty="0" err="1"/>
              <a:t>điểm</a:t>
            </a:r>
            <a:r>
              <a:rPr lang="en-US" dirty="0"/>
              <a:t> </a:t>
            </a:r>
            <a:r>
              <a:rPr lang="en-US" dirty="0" err="1"/>
              <a:t>trung</a:t>
            </a:r>
            <a:r>
              <a:rPr lang="en-US" dirty="0"/>
              <a:t> </a:t>
            </a:r>
            <a:r>
              <a:rPr lang="en-US" dirty="0" err="1"/>
              <a:t>bình</a:t>
            </a:r>
            <a:r>
              <a:rPr lang="en-US" dirty="0"/>
              <a:t> </a:t>
            </a:r>
            <a:r>
              <a:rPr lang="en-US" dirty="0" err="1"/>
              <a:t>của</a:t>
            </a:r>
            <a:r>
              <a:rPr lang="en-US" dirty="0"/>
              <a:t> </a:t>
            </a:r>
            <a:r>
              <a:rPr lang="en-US" dirty="0" err="1"/>
              <a:t>các</a:t>
            </a:r>
            <a:r>
              <a:rPr lang="en-US" dirty="0"/>
              <a:t> </a:t>
            </a:r>
            <a:r>
              <a:rPr lang="en-US" dirty="0" err="1"/>
              <a:t>tổ</a:t>
            </a:r>
            <a:r>
              <a:rPr lang="en-US" dirty="0"/>
              <a:t>. ( </a:t>
            </a:r>
            <a:r>
              <a:rPr lang="en-US" dirty="0" err="1"/>
              <a:t>Tùy</a:t>
            </a:r>
            <a:r>
              <a:rPr lang="en-US" dirty="0"/>
              <a:t> GV </a:t>
            </a:r>
            <a:r>
              <a:rPr lang="en-US" dirty="0" err="1"/>
              <a:t>có</a:t>
            </a:r>
            <a:r>
              <a:rPr lang="en-US" dirty="0"/>
              <a:t> </a:t>
            </a:r>
            <a:r>
              <a:rPr lang="en-US" dirty="0" err="1"/>
              <a:t>thể</a:t>
            </a:r>
            <a:r>
              <a:rPr lang="en-US" dirty="0"/>
              <a:t> </a:t>
            </a:r>
            <a:r>
              <a:rPr lang="en-US" dirty="0" err="1"/>
              <a:t>ghi</a:t>
            </a:r>
            <a:r>
              <a:rPr lang="en-US" dirty="0"/>
              <a:t> </a:t>
            </a:r>
            <a:r>
              <a:rPr lang="en-US" dirty="0" err="1"/>
              <a:t>nhận</a:t>
            </a:r>
            <a:r>
              <a:rPr lang="en-US" dirty="0"/>
              <a:t> </a:t>
            </a:r>
            <a:r>
              <a:rPr lang="en-US" dirty="0" err="1"/>
              <a:t>để</a:t>
            </a:r>
            <a:r>
              <a:rPr lang="en-US" dirty="0"/>
              <a:t> </a:t>
            </a:r>
            <a:r>
              <a:rPr lang="en-US" dirty="0" err="1"/>
              <a:t>cộng</a:t>
            </a:r>
            <a:r>
              <a:rPr lang="en-US" dirty="0"/>
              <a:t> </a:t>
            </a:r>
            <a:r>
              <a:rPr lang="en-US" dirty="0" err="1"/>
              <a:t>điểm</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998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Hình</a:t>
            </a:r>
            <a:r>
              <a:rPr lang="en-US" baseline="0" dirty="0"/>
              <a:t> 1: </a:t>
            </a:r>
            <a:r>
              <a:rPr lang="en-US" baseline="0" dirty="0" err="1"/>
              <a:t>vũng</a:t>
            </a:r>
            <a:r>
              <a:rPr lang="en-US" baseline="0" dirty="0"/>
              <a:t> </a:t>
            </a:r>
            <a:r>
              <a:rPr lang="en-US" baseline="0" dirty="0" err="1"/>
              <a:t>nước</a:t>
            </a:r>
            <a:r>
              <a:rPr lang="en-US" baseline="0" dirty="0"/>
              <a:t>, </a:t>
            </a:r>
            <a:r>
              <a:rPr lang="en-US" baseline="0" dirty="0" err="1"/>
              <a:t>dấu</a:t>
            </a:r>
            <a:r>
              <a:rPr lang="en-US" baseline="0" dirty="0"/>
              <a:t> </a:t>
            </a:r>
            <a:r>
              <a:rPr lang="en-US" baseline="0" dirty="0" err="1"/>
              <a:t>ngã</a:t>
            </a:r>
            <a:r>
              <a:rPr lang="en-US" baseline="0" dirty="0"/>
              <a:t> </a:t>
            </a:r>
            <a:r>
              <a:rPr lang="en-US" baseline="0" dirty="0" err="1"/>
              <a:t>thành</a:t>
            </a:r>
            <a:r>
              <a:rPr lang="en-US" baseline="0" dirty="0"/>
              <a:t> </a:t>
            </a:r>
            <a:r>
              <a:rPr lang="en-US" baseline="0" dirty="0" err="1"/>
              <a:t>dấu</a:t>
            </a:r>
            <a:r>
              <a:rPr lang="en-US" baseline="0" dirty="0"/>
              <a:t> </a:t>
            </a:r>
            <a:r>
              <a:rPr lang="en-US" baseline="0" dirty="0" err="1"/>
              <a:t>huyền</a:t>
            </a:r>
            <a:r>
              <a:rPr lang="en-US" baseline="0" dirty="0"/>
              <a:t> </a:t>
            </a:r>
            <a:r>
              <a:rPr lang="en-US" baseline="0" dirty="0" err="1"/>
              <a:t>là</a:t>
            </a:r>
            <a:r>
              <a:rPr lang="en-US" baseline="0" dirty="0"/>
              <a:t> </a:t>
            </a:r>
            <a:r>
              <a:rPr lang="en-US" baseline="0" dirty="0" err="1"/>
              <a:t>vùng</a:t>
            </a:r>
            <a:endParaRPr lang="en-US" baseline="0" dirty="0"/>
          </a:p>
          <a:p>
            <a:r>
              <a:rPr lang="en-US" baseline="0" dirty="0" err="1"/>
              <a:t>Hình</a:t>
            </a:r>
            <a:r>
              <a:rPr lang="en-US" baseline="0" dirty="0"/>
              <a:t> 2: con </a:t>
            </a:r>
            <a:r>
              <a:rPr lang="en-US" baseline="0" dirty="0" err="1"/>
              <a:t>công</a:t>
            </a:r>
            <a:endParaRPr lang="en-US" baseline="0" dirty="0"/>
          </a:p>
          <a:p>
            <a:r>
              <a:rPr lang="en-US" baseline="0" dirty="0" err="1"/>
              <a:t>Hình</a:t>
            </a:r>
            <a:r>
              <a:rPr lang="en-US" baseline="0" dirty="0"/>
              <a:t> 3: </a:t>
            </a:r>
            <a:r>
              <a:rPr lang="en-US" baseline="0" dirty="0" err="1"/>
              <a:t>đồng</a:t>
            </a:r>
            <a:r>
              <a:rPr lang="en-US" baseline="0" dirty="0"/>
              <a:t> </a:t>
            </a:r>
            <a:r>
              <a:rPr lang="en-US" baseline="0" dirty="0" err="1"/>
              <a:t>nghiệp</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28D69-0685-471B-A33A-E1771ACCC0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895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843FAB-AE9A-44F9-A54D-1FD00AA90CF2}"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F1712-7F4F-4A26-A895-698155DE4624}" type="slidenum">
              <a:rPr lang="en-US" smtClean="0"/>
              <a:t>‹#›</a:t>
            </a:fld>
            <a:endParaRPr lang="en-US"/>
          </a:p>
        </p:txBody>
      </p:sp>
    </p:spTree>
    <p:extLst>
      <p:ext uri="{BB962C8B-B14F-4D97-AF65-F5344CB8AC3E}">
        <p14:creationId xmlns:p14="http://schemas.microsoft.com/office/powerpoint/2010/main" val="360956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843FAB-AE9A-44F9-A54D-1FD00AA90CF2}"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F1712-7F4F-4A26-A895-698155DE4624}" type="slidenum">
              <a:rPr lang="en-US" smtClean="0"/>
              <a:t>‹#›</a:t>
            </a:fld>
            <a:endParaRPr lang="en-US"/>
          </a:p>
        </p:txBody>
      </p:sp>
    </p:spTree>
    <p:extLst>
      <p:ext uri="{BB962C8B-B14F-4D97-AF65-F5344CB8AC3E}">
        <p14:creationId xmlns:p14="http://schemas.microsoft.com/office/powerpoint/2010/main" val="2681737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843FAB-AE9A-44F9-A54D-1FD00AA90CF2}"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F1712-7F4F-4A26-A895-698155DE4624}" type="slidenum">
              <a:rPr lang="en-US" smtClean="0"/>
              <a:t>‹#›</a:t>
            </a:fld>
            <a:endParaRPr lang="en-US"/>
          </a:p>
        </p:txBody>
      </p:sp>
    </p:spTree>
    <p:extLst>
      <p:ext uri="{BB962C8B-B14F-4D97-AF65-F5344CB8AC3E}">
        <p14:creationId xmlns:p14="http://schemas.microsoft.com/office/powerpoint/2010/main" val="1638320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3"/>
        <p:cNvGrpSpPr/>
        <p:nvPr/>
      </p:nvGrpSpPr>
      <p:grpSpPr>
        <a:xfrm>
          <a:off x="0" y="0"/>
          <a:ext cx="0" cy="0"/>
          <a:chOff x="0" y="0"/>
          <a:chExt cx="0" cy="0"/>
        </a:xfrm>
      </p:grpSpPr>
      <p:pic>
        <p:nvPicPr>
          <p:cNvPr id="334" name="Google Shape;334;p13"/>
          <p:cNvPicPr preferRelativeResize="0"/>
          <p:nvPr/>
        </p:nvPicPr>
        <p:blipFill>
          <a:blip r:embed="rId2">
            <a:alphaModFix amt="47000"/>
          </a:blip>
          <a:stretch>
            <a:fillRect/>
          </a:stretch>
        </p:blipFill>
        <p:spPr>
          <a:xfrm>
            <a:off x="0" y="0"/>
            <a:ext cx="12192000" cy="6858000"/>
          </a:xfrm>
          <a:prstGeom prst="rect">
            <a:avLst/>
          </a:prstGeom>
          <a:noFill/>
          <a:ln>
            <a:noFill/>
          </a:ln>
        </p:spPr>
      </p:pic>
      <p:sp>
        <p:nvSpPr>
          <p:cNvPr id="335" name="Google Shape;335;p13"/>
          <p:cNvSpPr/>
          <p:nvPr/>
        </p:nvSpPr>
        <p:spPr>
          <a:xfrm>
            <a:off x="2336800" y="672700"/>
            <a:ext cx="7518400" cy="654400"/>
          </a:xfrm>
          <a:prstGeom prst="roundRect">
            <a:avLst>
              <a:gd name="adj" fmla="val 50000"/>
            </a:avLst>
          </a:prstGeom>
          <a:solidFill>
            <a:schemeClr val="lt2"/>
          </a:solidFill>
          <a:ln w="9525" cap="flat" cmpd="sng">
            <a:solidFill>
              <a:schemeClr val="dk1"/>
            </a:solidFill>
            <a:prstDash val="solid"/>
            <a:round/>
            <a:headEnd type="none" w="sm" len="sm"/>
            <a:tailEnd type="none" w="sm" len="sm"/>
          </a:ln>
          <a:effectLst>
            <a:outerShdw dist="95250" dir="1200000" algn="bl" rotWithShape="0">
              <a:srgbClr val="000000"/>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3"/>
          <p:cNvSpPr/>
          <p:nvPr/>
        </p:nvSpPr>
        <p:spPr>
          <a:xfrm>
            <a:off x="183233" y="1030484"/>
            <a:ext cx="390000" cy="390000"/>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3"/>
          <p:cNvSpPr/>
          <p:nvPr/>
        </p:nvSpPr>
        <p:spPr>
          <a:xfrm>
            <a:off x="243867" y="1778967"/>
            <a:ext cx="126000" cy="126000"/>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3"/>
          <p:cNvSpPr txBox="1">
            <a:spLocks noGrp="1"/>
          </p:cNvSpPr>
          <p:nvPr>
            <p:ph type="subTitle" idx="1"/>
          </p:nvPr>
        </p:nvSpPr>
        <p:spPr>
          <a:xfrm>
            <a:off x="2315984" y="1781343"/>
            <a:ext cx="3657600" cy="24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39" name="Google Shape;339;p13"/>
          <p:cNvSpPr txBox="1">
            <a:spLocks noGrp="1"/>
          </p:cNvSpPr>
          <p:nvPr>
            <p:ph type="subTitle" idx="2"/>
          </p:nvPr>
        </p:nvSpPr>
        <p:spPr>
          <a:xfrm>
            <a:off x="2315984" y="2153464"/>
            <a:ext cx="365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0" name="Google Shape;340;p13"/>
          <p:cNvSpPr txBox="1">
            <a:spLocks noGrp="1"/>
          </p:cNvSpPr>
          <p:nvPr>
            <p:ph type="subTitle" idx="3"/>
          </p:nvPr>
        </p:nvSpPr>
        <p:spPr>
          <a:xfrm>
            <a:off x="2315983" y="3463839"/>
            <a:ext cx="3657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1" name="Google Shape;341;p13"/>
          <p:cNvSpPr txBox="1">
            <a:spLocks noGrp="1"/>
          </p:cNvSpPr>
          <p:nvPr>
            <p:ph type="subTitle" idx="4"/>
          </p:nvPr>
        </p:nvSpPr>
        <p:spPr>
          <a:xfrm>
            <a:off x="2315984" y="3859495"/>
            <a:ext cx="365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2" name="Google Shape;342;p13"/>
          <p:cNvSpPr txBox="1">
            <a:spLocks noGrp="1"/>
          </p:cNvSpPr>
          <p:nvPr>
            <p:ph type="title" hasCustomPrompt="1"/>
          </p:nvPr>
        </p:nvSpPr>
        <p:spPr>
          <a:xfrm>
            <a:off x="1124105" y="1976633"/>
            <a:ext cx="9996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43" name="Google Shape;343;p13"/>
          <p:cNvSpPr txBox="1">
            <a:spLocks noGrp="1"/>
          </p:cNvSpPr>
          <p:nvPr>
            <p:ph type="title" idx="5" hasCustomPrompt="1"/>
          </p:nvPr>
        </p:nvSpPr>
        <p:spPr>
          <a:xfrm>
            <a:off x="1124105" y="3722667"/>
            <a:ext cx="9996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44" name="Google Shape;344;p13"/>
          <p:cNvSpPr txBox="1">
            <a:spLocks noGrp="1"/>
          </p:cNvSpPr>
          <p:nvPr>
            <p:ph type="subTitle" idx="6"/>
          </p:nvPr>
        </p:nvSpPr>
        <p:spPr>
          <a:xfrm>
            <a:off x="7572580" y="1781343"/>
            <a:ext cx="3657600" cy="244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5" name="Google Shape;345;p13"/>
          <p:cNvSpPr txBox="1">
            <a:spLocks noGrp="1"/>
          </p:cNvSpPr>
          <p:nvPr>
            <p:ph type="subTitle" idx="7"/>
          </p:nvPr>
        </p:nvSpPr>
        <p:spPr>
          <a:xfrm>
            <a:off x="7572591" y="2153464"/>
            <a:ext cx="3657600" cy="53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6" name="Google Shape;346;p13"/>
          <p:cNvSpPr txBox="1">
            <a:spLocks noGrp="1"/>
          </p:cNvSpPr>
          <p:nvPr>
            <p:ph type="subTitle" idx="8"/>
          </p:nvPr>
        </p:nvSpPr>
        <p:spPr>
          <a:xfrm>
            <a:off x="7572581" y="3463828"/>
            <a:ext cx="3657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7" name="Google Shape;347;p13"/>
          <p:cNvSpPr txBox="1">
            <a:spLocks noGrp="1"/>
          </p:cNvSpPr>
          <p:nvPr>
            <p:ph type="subTitle" idx="9"/>
          </p:nvPr>
        </p:nvSpPr>
        <p:spPr>
          <a:xfrm>
            <a:off x="7572591" y="3859495"/>
            <a:ext cx="365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48" name="Google Shape;348;p13"/>
          <p:cNvSpPr txBox="1">
            <a:spLocks noGrp="1"/>
          </p:cNvSpPr>
          <p:nvPr>
            <p:ph type="title" idx="13" hasCustomPrompt="1"/>
          </p:nvPr>
        </p:nvSpPr>
        <p:spPr>
          <a:xfrm>
            <a:off x="6350209" y="2024033"/>
            <a:ext cx="9996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49" name="Google Shape;349;p13"/>
          <p:cNvSpPr txBox="1">
            <a:spLocks noGrp="1"/>
          </p:cNvSpPr>
          <p:nvPr>
            <p:ph type="title" idx="14" hasCustomPrompt="1"/>
          </p:nvPr>
        </p:nvSpPr>
        <p:spPr>
          <a:xfrm>
            <a:off x="6349009" y="3722671"/>
            <a:ext cx="9996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67"/>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50" name="Google Shape;350;p13"/>
          <p:cNvSpPr txBox="1">
            <a:spLocks noGrp="1"/>
          </p:cNvSpPr>
          <p:nvPr>
            <p:ph type="title" idx="15"/>
          </p:nvPr>
        </p:nvSpPr>
        <p:spPr>
          <a:xfrm>
            <a:off x="950967" y="756100"/>
            <a:ext cx="10290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b="1"/>
            </a:lvl1pPr>
            <a:lvl2pPr lvl="1" algn="ctr" rtl="0">
              <a:spcBef>
                <a:spcPts val="0"/>
              </a:spcBef>
              <a:spcAft>
                <a:spcPts val="0"/>
              </a:spcAft>
              <a:buClr>
                <a:schemeClr val="lt1"/>
              </a:buClr>
              <a:buSzPts val="2800"/>
              <a:buNone/>
              <a:defRPr sz="3733">
                <a:solidFill>
                  <a:schemeClr val="lt1"/>
                </a:solidFill>
              </a:defRPr>
            </a:lvl2pPr>
            <a:lvl3pPr lvl="2" algn="ctr" rtl="0">
              <a:spcBef>
                <a:spcPts val="0"/>
              </a:spcBef>
              <a:spcAft>
                <a:spcPts val="0"/>
              </a:spcAft>
              <a:buClr>
                <a:schemeClr val="lt1"/>
              </a:buClr>
              <a:buSzPts val="2800"/>
              <a:buNone/>
              <a:defRPr sz="3733">
                <a:solidFill>
                  <a:schemeClr val="lt1"/>
                </a:solidFill>
              </a:defRPr>
            </a:lvl3pPr>
            <a:lvl4pPr lvl="3" algn="ctr" rtl="0">
              <a:spcBef>
                <a:spcPts val="0"/>
              </a:spcBef>
              <a:spcAft>
                <a:spcPts val="0"/>
              </a:spcAft>
              <a:buClr>
                <a:schemeClr val="lt1"/>
              </a:buClr>
              <a:buSzPts val="2800"/>
              <a:buNone/>
              <a:defRPr sz="3733">
                <a:solidFill>
                  <a:schemeClr val="lt1"/>
                </a:solidFill>
              </a:defRPr>
            </a:lvl4pPr>
            <a:lvl5pPr lvl="4" algn="ctr" rtl="0">
              <a:spcBef>
                <a:spcPts val="0"/>
              </a:spcBef>
              <a:spcAft>
                <a:spcPts val="0"/>
              </a:spcAft>
              <a:buClr>
                <a:schemeClr val="lt1"/>
              </a:buClr>
              <a:buSzPts val="2800"/>
              <a:buNone/>
              <a:defRPr sz="3733">
                <a:solidFill>
                  <a:schemeClr val="lt1"/>
                </a:solidFill>
              </a:defRPr>
            </a:lvl5pPr>
            <a:lvl6pPr lvl="5" algn="ctr" rtl="0">
              <a:spcBef>
                <a:spcPts val="0"/>
              </a:spcBef>
              <a:spcAft>
                <a:spcPts val="0"/>
              </a:spcAft>
              <a:buClr>
                <a:schemeClr val="lt1"/>
              </a:buClr>
              <a:buSzPts val="2800"/>
              <a:buNone/>
              <a:defRPr sz="3733">
                <a:solidFill>
                  <a:schemeClr val="lt1"/>
                </a:solidFill>
              </a:defRPr>
            </a:lvl6pPr>
            <a:lvl7pPr lvl="6" algn="ctr" rtl="0">
              <a:spcBef>
                <a:spcPts val="0"/>
              </a:spcBef>
              <a:spcAft>
                <a:spcPts val="0"/>
              </a:spcAft>
              <a:buClr>
                <a:schemeClr val="lt1"/>
              </a:buClr>
              <a:buSzPts val="2800"/>
              <a:buNone/>
              <a:defRPr sz="3733">
                <a:solidFill>
                  <a:schemeClr val="lt1"/>
                </a:solidFill>
              </a:defRPr>
            </a:lvl7pPr>
            <a:lvl8pPr lvl="7" algn="ctr" rtl="0">
              <a:spcBef>
                <a:spcPts val="0"/>
              </a:spcBef>
              <a:spcAft>
                <a:spcPts val="0"/>
              </a:spcAft>
              <a:buClr>
                <a:schemeClr val="lt1"/>
              </a:buClr>
              <a:buSzPts val="2800"/>
              <a:buNone/>
              <a:defRPr sz="3733">
                <a:solidFill>
                  <a:schemeClr val="lt1"/>
                </a:solidFill>
              </a:defRPr>
            </a:lvl8pPr>
            <a:lvl9pPr lvl="8" algn="ctr" rtl="0">
              <a:spcBef>
                <a:spcPts val="0"/>
              </a:spcBef>
              <a:spcAft>
                <a:spcPts val="0"/>
              </a:spcAft>
              <a:buClr>
                <a:schemeClr val="lt1"/>
              </a:buClr>
              <a:buSzPts val="2800"/>
              <a:buNone/>
              <a:defRPr sz="3733">
                <a:solidFill>
                  <a:schemeClr val="lt1"/>
                </a:solidFill>
              </a:defRPr>
            </a:lvl9pPr>
          </a:lstStyle>
          <a:p>
            <a:endParaRPr/>
          </a:p>
        </p:txBody>
      </p:sp>
      <p:sp>
        <p:nvSpPr>
          <p:cNvPr id="351" name="Google Shape;351;p13"/>
          <p:cNvSpPr txBox="1">
            <a:spLocks noGrp="1"/>
          </p:cNvSpPr>
          <p:nvPr>
            <p:ph type="subTitle" idx="16"/>
          </p:nvPr>
        </p:nvSpPr>
        <p:spPr>
          <a:xfrm>
            <a:off x="2315983" y="5162839"/>
            <a:ext cx="3657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52" name="Google Shape;352;p13"/>
          <p:cNvSpPr txBox="1">
            <a:spLocks noGrp="1"/>
          </p:cNvSpPr>
          <p:nvPr>
            <p:ph type="subTitle" idx="17"/>
          </p:nvPr>
        </p:nvSpPr>
        <p:spPr>
          <a:xfrm>
            <a:off x="2315984" y="5558533"/>
            <a:ext cx="365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53" name="Google Shape;353;p13"/>
          <p:cNvSpPr txBox="1">
            <a:spLocks noGrp="1"/>
          </p:cNvSpPr>
          <p:nvPr>
            <p:ph type="title" idx="18" hasCustomPrompt="1"/>
          </p:nvPr>
        </p:nvSpPr>
        <p:spPr>
          <a:xfrm>
            <a:off x="1124105" y="5421293"/>
            <a:ext cx="9996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67">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54" name="Google Shape;354;p13"/>
          <p:cNvSpPr txBox="1">
            <a:spLocks noGrp="1"/>
          </p:cNvSpPr>
          <p:nvPr>
            <p:ph type="subTitle" idx="19"/>
          </p:nvPr>
        </p:nvSpPr>
        <p:spPr>
          <a:xfrm>
            <a:off x="7572581" y="5162829"/>
            <a:ext cx="36576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667" b="1"/>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55" name="Google Shape;355;p13"/>
          <p:cNvSpPr txBox="1">
            <a:spLocks noGrp="1"/>
          </p:cNvSpPr>
          <p:nvPr>
            <p:ph type="subTitle" idx="20"/>
          </p:nvPr>
        </p:nvSpPr>
        <p:spPr>
          <a:xfrm>
            <a:off x="7572591" y="5558533"/>
            <a:ext cx="3657600" cy="53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56" name="Google Shape;356;p13"/>
          <p:cNvSpPr txBox="1">
            <a:spLocks noGrp="1"/>
          </p:cNvSpPr>
          <p:nvPr>
            <p:ph type="title" idx="21" hasCustomPrompt="1"/>
          </p:nvPr>
        </p:nvSpPr>
        <p:spPr>
          <a:xfrm>
            <a:off x="6349009" y="5421308"/>
            <a:ext cx="999600" cy="3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3067">
                <a:solidFill>
                  <a:schemeClr val="lt1"/>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r>
              <a:t>xx%</a:t>
            </a:r>
          </a:p>
        </p:txBody>
      </p:sp>
      <p:sp>
        <p:nvSpPr>
          <p:cNvPr id="357" name="Google Shape;357;p13"/>
          <p:cNvSpPr/>
          <p:nvPr/>
        </p:nvSpPr>
        <p:spPr>
          <a:xfrm>
            <a:off x="11458247" y="4252967"/>
            <a:ext cx="270000" cy="270000"/>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3"/>
          <p:cNvSpPr/>
          <p:nvPr/>
        </p:nvSpPr>
        <p:spPr>
          <a:xfrm>
            <a:off x="11530247" y="5159800"/>
            <a:ext cx="126000" cy="125600"/>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59" name="Google Shape;359;p13"/>
          <p:cNvPicPr preferRelativeResize="0"/>
          <p:nvPr/>
        </p:nvPicPr>
        <p:blipFill>
          <a:blip r:embed="rId3">
            <a:alphaModFix/>
          </a:blip>
          <a:stretch>
            <a:fillRect/>
          </a:stretch>
        </p:blipFill>
        <p:spPr>
          <a:xfrm>
            <a:off x="0" y="6381736"/>
            <a:ext cx="1657301" cy="270000"/>
          </a:xfrm>
          <a:prstGeom prst="rect">
            <a:avLst/>
          </a:prstGeom>
          <a:noFill/>
          <a:ln>
            <a:noFill/>
          </a:ln>
        </p:spPr>
      </p:pic>
      <p:sp>
        <p:nvSpPr>
          <p:cNvPr id="360" name="Google Shape;360;p13"/>
          <p:cNvSpPr/>
          <p:nvPr/>
        </p:nvSpPr>
        <p:spPr>
          <a:xfrm>
            <a:off x="471861" y="217117"/>
            <a:ext cx="330567" cy="330692"/>
          </a:xfrm>
          <a:custGeom>
            <a:avLst/>
            <a:gdLst/>
            <a:ahLst/>
            <a:cxnLst/>
            <a:rect l="l" t="t" r="r" b="b"/>
            <a:pathLst>
              <a:path w="63775" h="63799" extrusionOk="0">
                <a:moveTo>
                  <a:pt x="28499" y="1"/>
                </a:moveTo>
                <a:lnTo>
                  <a:pt x="28499" y="733"/>
                </a:lnTo>
                <a:lnTo>
                  <a:pt x="28475" y="1465"/>
                </a:lnTo>
                <a:lnTo>
                  <a:pt x="28428" y="2197"/>
                </a:lnTo>
                <a:lnTo>
                  <a:pt x="28357" y="2929"/>
                </a:lnTo>
                <a:lnTo>
                  <a:pt x="28287" y="3637"/>
                </a:lnTo>
                <a:lnTo>
                  <a:pt x="28169" y="4345"/>
                </a:lnTo>
                <a:lnTo>
                  <a:pt x="28050" y="5054"/>
                </a:lnTo>
                <a:lnTo>
                  <a:pt x="27932" y="5762"/>
                </a:lnTo>
                <a:lnTo>
                  <a:pt x="27767" y="6447"/>
                </a:lnTo>
                <a:lnTo>
                  <a:pt x="27602" y="7131"/>
                </a:lnTo>
                <a:lnTo>
                  <a:pt x="27437" y="7816"/>
                </a:lnTo>
                <a:lnTo>
                  <a:pt x="27224" y="8477"/>
                </a:lnTo>
                <a:lnTo>
                  <a:pt x="27012" y="9162"/>
                </a:lnTo>
                <a:lnTo>
                  <a:pt x="26775" y="9823"/>
                </a:lnTo>
                <a:lnTo>
                  <a:pt x="26539" y="10461"/>
                </a:lnTo>
                <a:lnTo>
                  <a:pt x="26256" y="11098"/>
                </a:lnTo>
                <a:lnTo>
                  <a:pt x="25996" y="11736"/>
                </a:lnTo>
                <a:lnTo>
                  <a:pt x="25689" y="12373"/>
                </a:lnTo>
                <a:lnTo>
                  <a:pt x="25382" y="12987"/>
                </a:lnTo>
                <a:lnTo>
                  <a:pt x="25075" y="13601"/>
                </a:lnTo>
                <a:lnTo>
                  <a:pt x="24721" y="14191"/>
                </a:lnTo>
                <a:lnTo>
                  <a:pt x="24391" y="14805"/>
                </a:lnTo>
                <a:lnTo>
                  <a:pt x="24013" y="15372"/>
                </a:lnTo>
                <a:lnTo>
                  <a:pt x="23635" y="15962"/>
                </a:lnTo>
                <a:lnTo>
                  <a:pt x="23257" y="16505"/>
                </a:lnTo>
                <a:lnTo>
                  <a:pt x="22832" y="17072"/>
                </a:lnTo>
                <a:lnTo>
                  <a:pt x="22431" y="17615"/>
                </a:lnTo>
                <a:lnTo>
                  <a:pt x="22006" y="18158"/>
                </a:lnTo>
                <a:lnTo>
                  <a:pt x="21557" y="18677"/>
                </a:lnTo>
                <a:lnTo>
                  <a:pt x="21109" y="19173"/>
                </a:lnTo>
                <a:lnTo>
                  <a:pt x="20637" y="19693"/>
                </a:lnTo>
                <a:lnTo>
                  <a:pt x="20164" y="20165"/>
                </a:lnTo>
                <a:lnTo>
                  <a:pt x="19669" y="20661"/>
                </a:lnTo>
                <a:lnTo>
                  <a:pt x="19173" y="21109"/>
                </a:lnTo>
                <a:lnTo>
                  <a:pt x="18653" y="21581"/>
                </a:lnTo>
                <a:lnTo>
                  <a:pt x="18134" y="22006"/>
                </a:lnTo>
                <a:lnTo>
                  <a:pt x="17591" y="22431"/>
                </a:lnTo>
                <a:lnTo>
                  <a:pt x="17048" y="22856"/>
                </a:lnTo>
                <a:lnTo>
                  <a:pt x="16505" y="23258"/>
                </a:lnTo>
                <a:lnTo>
                  <a:pt x="15938" y="23659"/>
                </a:lnTo>
                <a:lnTo>
                  <a:pt x="15371" y="24037"/>
                </a:lnTo>
                <a:lnTo>
                  <a:pt x="14781" y="24391"/>
                </a:lnTo>
                <a:lnTo>
                  <a:pt x="14191" y="24745"/>
                </a:lnTo>
                <a:lnTo>
                  <a:pt x="13577" y="25076"/>
                </a:lnTo>
                <a:lnTo>
                  <a:pt x="12963" y="25407"/>
                </a:lnTo>
                <a:lnTo>
                  <a:pt x="12349" y="25713"/>
                </a:lnTo>
                <a:lnTo>
                  <a:pt x="11735" y="25997"/>
                </a:lnTo>
                <a:lnTo>
                  <a:pt x="11098" y="26280"/>
                </a:lnTo>
                <a:lnTo>
                  <a:pt x="10437" y="26540"/>
                </a:lnTo>
                <a:lnTo>
                  <a:pt x="9799" y="26800"/>
                </a:lnTo>
                <a:lnTo>
                  <a:pt x="9138" y="27036"/>
                </a:lnTo>
                <a:lnTo>
                  <a:pt x="8477" y="27248"/>
                </a:lnTo>
                <a:lnTo>
                  <a:pt x="7792" y="27437"/>
                </a:lnTo>
                <a:lnTo>
                  <a:pt x="7107" y="27626"/>
                </a:lnTo>
                <a:lnTo>
                  <a:pt x="6423" y="27791"/>
                </a:lnTo>
                <a:lnTo>
                  <a:pt x="5738" y="27933"/>
                </a:lnTo>
                <a:lnTo>
                  <a:pt x="5030" y="28075"/>
                </a:lnTo>
                <a:lnTo>
                  <a:pt x="4345" y="28193"/>
                </a:lnTo>
                <a:lnTo>
                  <a:pt x="3613" y="28287"/>
                </a:lnTo>
                <a:lnTo>
                  <a:pt x="2905" y="28382"/>
                </a:lnTo>
                <a:lnTo>
                  <a:pt x="2196" y="28452"/>
                </a:lnTo>
                <a:lnTo>
                  <a:pt x="1464" y="28476"/>
                </a:lnTo>
                <a:lnTo>
                  <a:pt x="732" y="28523"/>
                </a:lnTo>
                <a:lnTo>
                  <a:pt x="0" y="28523"/>
                </a:lnTo>
                <a:lnTo>
                  <a:pt x="0" y="35276"/>
                </a:lnTo>
                <a:lnTo>
                  <a:pt x="732" y="35276"/>
                </a:lnTo>
                <a:lnTo>
                  <a:pt x="1464" y="35300"/>
                </a:lnTo>
                <a:lnTo>
                  <a:pt x="2196" y="35347"/>
                </a:lnTo>
                <a:lnTo>
                  <a:pt x="2905" y="35418"/>
                </a:lnTo>
                <a:lnTo>
                  <a:pt x="3613" y="35512"/>
                </a:lnTo>
                <a:lnTo>
                  <a:pt x="4345" y="35607"/>
                </a:lnTo>
                <a:lnTo>
                  <a:pt x="5030" y="35725"/>
                </a:lnTo>
                <a:lnTo>
                  <a:pt x="5738" y="35843"/>
                </a:lnTo>
                <a:lnTo>
                  <a:pt x="6423" y="36008"/>
                </a:lnTo>
                <a:lnTo>
                  <a:pt x="7107" y="36173"/>
                </a:lnTo>
                <a:lnTo>
                  <a:pt x="7792" y="36362"/>
                </a:lnTo>
                <a:lnTo>
                  <a:pt x="8477" y="36551"/>
                </a:lnTo>
                <a:lnTo>
                  <a:pt x="9138" y="36764"/>
                </a:lnTo>
                <a:lnTo>
                  <a:pt x="9799" y="37000"/>
                </a:lnTo>
                <a:lnTo>
                  <a:pt x="10437" y="37259"/>
                </a:lnTo>
                <a:lnTo>
                  <a:pt x="11098" y="37519"/>
                </a:lnTo>
                <a:lnTo>
                  <a:pt x="11735" y="37802"/>
                </a:lnTo>
                <a:lnTo>
                  <a:pt x="12349" y="38086"/>
                </a:lnTo>
                <a:lnTo>
                  <a:pt x="12963" y="38393"/>
                </a:lnTo>
                <a:lnTo>
                  <a:pt x="13577" y="38723"/>
                </a:lnTo>
                <a:lnTo>
                  <a:pt x="14191" y="39054"/>
                </a:lnTo>
                <a:lnTo>
                  <a:pt x="14781" y="39408"/>
                </a:lnTo>
                <a:lnTo>
                  <a:pt x="15371" y="39762"/>
                </a:lnTo>
                <a:lnTo>
                  <a:pt x="15938" y="40140"/>
                </a:lnTo>
                <a:lnTo>
                  <a:pt x="16505" y="40541"/>
                </a:lnTo>
                <a:lnTo>
                  <a:pt x="17048" y="40943"/>
                </a:lnTo>
                <a:lnTo>
                  <a:pt x="17591" y="41344"/>
                </a:lnTo>
                <a:lnTo>
                  <a:pt x="18134" y="41793"/>
                </a:lnTo>
                <a:lnTo>
                  <a:pt x="18653" y="42218"/>
                </a:lnTo>
                <a:lnTo>
                  <a:pt x="19173" y="42690"/>
                </a:lnTo>
                <a:lnTo>
                  <a:pt x="19669" y="43139"/>
                </a:lnTo>
                <a:lnTo>
                  <a:pt x="20164" y="43634"/>
                </a:lnTo>
                <a:lnTo>
                  <a:pt x="20637" y="44107"/>
                </a:lnTo>
                <a:lnTo>
                  <a:pt x="21109" y="44602"/>
                </a:lnTo>
                <a:lnTo>
                  <a:pt x="21557" y="45122"/>
                </a:lnTo>
                <a:lnTo>
                  <a:pt x="22006" y="45641"/>
                </a:lnTo>
                <a:lnTo>
                  <a:pt x="22431" y="46184"/>
                </a:lnTo>
                <a:lnTo>
                  <a:pt x="22832" y="46727"/>
                </a:lnTo>
                <a:lnTo>
                  <a:pt x="23257" y="47271"/>
                </a:lnTo>
                <a:lnTo>
                  <a:pt x="23635" y="47837"/>
                </a:lnTo>
                <a:lnTo>
                  <a:pt x="24013" y="48427"/>
                </a:lnTo>
                <a:lnTo>
                  <a:pt x="24391" y="48994"/>
                </a:lnTo>
                <a:lnTo>
                  <a:pt x="24721" y="49584"/>
                </a:lnTo>
                <a:lnTo>
                  <a:pt x="25075" y="50198"/>
                </a:lnTo>
                <a:lnTo>
                  <a:pt x="25382" y="50812"/>
                </a:lnTo>
                <a:lnTo>
                  <a:pt x="25689" y="51426"/>
                </a:lnTo>
                <a:lnTo>
                  <a:pt x="25996" y="52064"/>
                </a:lnTo>
                <a:lnTo>
                  <a:pt x="26256" y="52678"/>
                </a:lnTo>
                <a:lnTo>
                  <a:pt x="26539" y="53339"/>
                </a:lnTo>
                <a:lnTo>
                  <a:pt x="26775" y="53976"/>
                </a:lnTo>
                <a:lnTo>
                  <a:pt x="27012" y="54637"/>
                </a:lnTo>
                <a:lnTo>
                  <a:pt x="27224" y="55298"/>
                </a:lnTo>
                <a:lnTo>
                  <a:pt x="27437" y="55983"/>
                </a:lnTo>
                <a:lnTo>
                  <a:pt x="27602" y="56668"/>
                </a:lnTo>
                <a:lnTo>
                  <a:pt x="27767" y="57353"/>
                </a:lnTo>
                <a:lnTo>
                  <a:pt x="27932" y="58037"/>
                </a:lnTo>
                <a:lnTo>
                  <a:pt x="28050" y="58746"/>
                </a:lnTo>
                <a:lnTo>
                  <a:pt x="28169" y="59454"/>
                </a:lnTo>
                <a:lnTo>
                  <a:pt x="28287" y="60162"/>
                </a:lnTo>
                <a:lnTo>
                  <a:pt x="28357" y="60871"/>
                </a:lnTo>
                <a:lnTo>
                  <a:pt x="28428" y="61603"/>
                </a:lnTo>
                <a:lnTo>
                  <a:pt x="28475" y="62311"/>
                </a:lnTo>
                <a:lnTo>
                  <a:pt x="28499" y="63043"/>
                </a:lnTo>
                <a:lnTo>
                  <a:pt x="28499" y="63798"/>
                </a:lnTo>
                <a:lnTo>
                  <a:pt x="35252" y="63798"/>
                </a:lnTo>
                <a:lnTo>
                  <a:pt x="35275" y="63043"/>
                </a:lnTo>
                <a:lnTo>
                  <a:pt x="35299" y="62311"/>
                </a:lnTo>
                <a:lnTo>
                  <a:pt x="35346" y="61603"/>
                </a:lnTo>
                <a:lnTo>
                  <a:pt x="35394" y="60871"/>
                </a:lnTo>
                <a:lnTo>
                  <a:pt x="35488" y="60162"/>
                </a:lnTo>
                <a:lnTo>
                  <a:pt x="35582" y="59454"/>
                </a:lnTo>
                <a:lnTo>
                  <a:pt x="35700" y="58746"/>
                </a:lnTo>
                <a:lnTo>
                  <a:pt x="35842" y="58037"/>
                </a:lnTo>
                <a:lnTo>
                  <a:pt x="35984" y="57353"/>
                </a:lnTo>
                <a:lnTo>
                  <a:pt x="36149" y="56668"/>
                </a:lnTo>
                <a:lnTo>
                  <a:pt x="36338" y="55983"/>
                </a:lnTo>
                <a:lnTo>
                  <a:pt x="36527" y="55298"/>
                </a:lnTo>
                <a:lnTo>
                  <a:pt x="36763" y="54637"/>
                </a:lnTo>
                <a:lnTo>
                  <a:pt x="36975" y="53976"/>
                </a:lnTo>
                <a:lnTo>
                  <a:pt x="37235" y="53339"/>
                </a:lnTo>
                <a:lnTo>
                  <a:pt x="37495" y="52678"/>
                </a:lnTo>
                <a:lnTo>
                  <a:pt x="37778" y="52064"/>
                </a:lnTo>
                <a:lnTo>
                  <a:pt x="38062" y="51426"/>
                </a:lnTo>
                <a:lnTo>
                  <a:pt x="38369" y="50812"/>
                </a:lnTo>
                <a:lnTo>
                  <a:pt x="38699" y="50198"/>
                </a:lnTo>
                <a:lnTo>
                  <a:pt x="39030" y="49584"/>
                </a:lnTo>
                <a:lnTo>
                  <a:pt x="39384" y="48994"/>
                </a:lnTo>
                <a:lnTo>
                  <a:pt x="39738" y="48427"/>
                </a:lnTo>
                <a:lnTo>
                  <a:pt x="40116" y="47837"/>
                </a:lnTo>
                <a:lnTo>
                  <a:pt x="40517" y="47271"/>
                </a:lnTo>
                <a:lnTo>
                  <a:pt x="40919" y="46727"/>
                </a:lnTo>
                <a:lnTo>
                  <a:pt x="41344" y="46184"/>
                </a:lnTo>
                <a:lnTo>
                  <a:pt x="41769" y="45641"/>
                </a:lnTo>
                <a:lnTo>
                  <a:pt x="42217" y="45122"/>
                </a:lnTo>
                <a:lnTo>
                  <a:pt x="42666" y="44602"/>
                </a:lnTo>
                <a:lnTo>
                  <a:pt x="43138" y="44107"/>
                </a:lnTo>
                <a:lnTo>
                  <a:pt x="43610" y="43634"/>
                </a:lnTo>
                <a:lnTo>
                  <a:pt x="44106" y="43139"/>
                </a:lnTo>
                <a:lnTo>
                  <a:pt x="44602" y="42690"/>
                </a:lnTo>
                <a:lnTo>
                  <a:pt x="45098" y="42218"/>
                </a:lnTo>
                <a:lnTo>
                  <a:pt x="45641" y="41793"/>
                </a:lnTo>
                <a:lnTo>
                  <a:pt x="46160" y="41344"/>
                </a:lnTo>
                <a:lnTo>
                  <a:pt x="46703" y="40943"/>
                </a:lnTo>
                <a:lnTo>
                  <a:pt x="47270" y="40541"/>
                </a:lnTo>
                <a:lnTo>
                  <a:pt x="47837" y="40140"/>
                </a:lnTo>
                <a:lnTo>
                  <a:pt x="48403" y="39762"/>
                </a:lnTo>
                <a:lnTo>
                  <a:pt x="48994" y="39408"/>
                </a:lnTo>
                <a:lnTo>
                  <a:pt x="49584" y="39054"/>
                </a:lnTo>
                <a:lnTo>
                  <a:pt x="50174" y="38723"/>
                </a:lnTo>
                <a:lnTo>
                  <a:pt x="50788" y="38393"/>
                </a:lnTo>
                <a:lnTo>
                  <a:pt x="51402" y="38086"/>
                </a:lnTo>
                <a:lnTo>
                  <a:pt x="52039" y="37802"/>
                </a:lnTo>
                <a:lnTo>
                  <a:pt x="52677" y="37519"/>
                </a:lnTo>
                <a:lnTo>
                  <a:pt x="53314" y="37259"/>
                </a:lnTo>
                <a:lnTo>
                  <a:pt x="53976" y="37000"/>
                </a:lnTo>
                <a:lnTo>
                  <a:pt x="54637" y="36764"/>
                </a:lnTo>
                <a:lnTo>
                  <a:pt x="55298" y="36551"/>
                </a:lnTo>
                <a:lnTo>
                  <a:pt x="55959" y="36362"/>
                </a:lnTo>
                <a:lnTo>
                  <a:pt x="56644" y="36173"/>
                </a:lnTo>
                <a:lnTo>
                  <a:pt x="57328" y="36008"/>
                </a:lnTo>
                <a:lnTo>
                  <a:pt x="58013" y="35843"/>
                </a:lnTo>
                <a:lnTo>
                  <a:pt x="58721" y="35725"/>
                </a:lnTo>
                <a:lnTo>
                  <a:pt x="59430" y="35607"/>
                </a:lnTo>
                <a:lnTo>
                  <a:pt x="60138" y="35512"/>
                </a:lnTo>
                <a:lnTo>
                  <a:pt x="60846" y="35418"/>
                </a:lnTo>
                <a:lnTo>
                  <a:pt x="61578" y="35347"/>
                </a:lnTo>
                <a:lnTo>
                  <a:pt x="62310" y="35300"/>
                </a:lnTo>
                <a:lnTo>
                  <a:pt x="63042" y="35276"/>
                </a:lnTo>
                <a:lnTo>
                  <a:pt x="63774" y="35276"/>
                </a:lnTo>
                <a:lnTo>
                  <a:pt x="63774" y="28523"/>
                </a:lnTo>
                <a:lnTo>
                  <a:pt x="63042" y="28523"/>
                </a:lnTo>
                <a:lnTo>
                  <a:pt x="62310" y="28476"/>
                </a:lnTo>
                <a:lnTo>
                  <a:pt x="61578" y="28452"/>
                </a:lnTo>
                <a:lnTo>
                  <a:pt x="60846" y="28382"/>
                </a:lnTo>
                <a:lnTo>
                  <a:pt x="60138" y="28287"/>
                </a:lnTo>
                <a:lnTo>
                  <a:pt x="59430" y="28193"/>
                </a:lnTo>
                <a:lnTo>
                  <a:pt x="58721" y="28075"/>
                </a:lnTo>
                <a:lnTo>
                  <a:pt x="58013" y="27933"/>
                </a:lnTo>
                <a:lnTo>
                  <a:pt x="57328" y="27791"/>
                </a:lnTo>
                <a:lnTo>
                  <a:pt x="56644" y="27626"/>
                </a:lnTo>
                <a:lnTo>
                  <a:pt x="55959" y="27437"/>
                </a:lnTo>
                <a:lnTo>
                  <a:pt x="55298" y="27248"/>
                </a:lnTo>
                <a:lnTo>
                  <a:pt x="54637" y="27036"/>
                </a:lnTo>
                <a:lnTo>
                  <a:pt x="53976" y="26800"/>
                </a:lnTo>
                <a:lnTo>
                  <a:pt x="53314" y="26540"/>
                </a:lnTo>
                <a:lnTo>
                  <a:pt x="52677" y="26280"/>
                </a:lnTo>
                <a:lnTo>
                  <a:pt x="52039" y="25997"/>
                </a:lnTo>
                <a:lnTo>
                  <a:pt x="51402" y="25713"/>
                </a:lnTo>
                <a:lnTo>
                  <a:pt x="50788" y="25407"/>
                </a:lnTo>
                <a:lnTo>
                  <a:pt x="50174" y="25076"/>
                </a:lnTo>
                <a:lnTo>
                  <a:pt x="49584" y="24745"/>
                </a:lnTo>
                <a:lnTo>
                  <a:pt x="48994" y="24391"/>
                </a:lnTo>
                <a:lnTo>
                  <a:pt x="48403" y="24037"/>
                </a:lnTo>
                <a:lnTo>
                  <a:pt x="47837" y="23659"/>
                </a:lnTo>
                <a:lnTo>
                  <a:pt x="47270" y="23258"/>
                </a:lnTo>
                <a:lnTo>
                  <a:pt x="46703" y="22856"/>
                </a:lnTo>
                <a:lnTo>
                  <a:pt x="46160" y="22431"/>
                </a:lnTo>
                <a:lnTo>
                  <a:pt x="45641" y="22006"/>
                </a:lnTo>
                <a:lnTo>
                  <a:pt x="45098" y="21581"/>
                </a:lnTo>
                <a:lnTo>
                  <a:pt x="44602" y="21109"/>
                </a:lnTo>
                <a:lnTo>
                  <a:pt x="44106" y="20661"/>
                </a:lnTo>
                <a:lnTo>
                  <a:pt x="43610" y="20165"/>
                </a:lnTo>
                <a:lnTo>
                  <a:pt x="43138" y="19693"/>
                </a:lnTo>
                <a:lnTo>
                  <a:pt x="42666" y="19173"/>
                </a:lnTo>
                <a:lnTo>
                  <a:pt x="42217" y="18677"/>
                </a:lnTo>
                <a:lnTo>
                  <a:pt x="41769" y="18158"/>
                </a:lnTo>
                <a:lnTo>
                  <a:pt x="41344" y="17615"/>
                </a:lnTo>
                <a:lnTo>
                  <a:pt x="40919" y="17072"/>
                </a:lnTo>
                <a:lnTo>
                  <a:pt x="40517" y="16505"/>
                </a:lnTo>
                <a:lnTo>
                  <a:pt x="40116" y="15962"/>
                </a:lnTo>
                <a:lnTo>
                  <a:pt x="39738" y="15372"/>
                </a:lnTo>
                <a:lnTo>
                  <a:pt x="39384" y="14805"/>
                </a:lnTo>
                <a:lnTo>
                  <a:pt x="39030" y="14191"/>
                </a:lnTo>
                <a:lnTo>
                  <a:pt x="38699" y="13601"/>
                </a:lnTo>
                <a:lnTo>
                  <a:pt x="38369" y="12987"/>
                </a:lnTo>
                <a:lnTo>
                  <a:pt x="38062" y="12373"/>
                </a:lnTo>
                <a:lnTo>
                  <a:pt x="37778" y="11736"/>
                </a:lnTo>
                <a:lnTo>
                  <a:pt x="37495" y="11098"/>
                </a:lnTo>
                <a:lnTo>
                  <a:pt x="37235" y="10461"/>
                </a:lnTo>
                <a:lnTo>
                  <a:pt x="36975" y="9823"/>
                </a:lnTo>
                <a:lnTo>
                  <a:pt x="36763" y="9162"/>
                </a:lnTo>
                <a:lnTo>
                  <a:pt x="36527" y="8477"/>
                </a:lnTo>
                <a:lnTo>
                  <a:pt x="36338" y="7816"/>
                </a:lnTo>
                <a:lnTo>
                  <a:pt x="36149" y="7131"/>
                </a:lnTo>
                <a:lnTo>
                  <a:pt x="35984" y="6447"/>
                </a:lnTo>
                <a:lnTo>
                  <a:pt x="35842" y="5762"/>
                </a:lnTo>
                <a:lnTo>
                  <a:pt x="35700" y="5054"/>
                </a:lnTo>
                <a:lnTo>
                  <a:pt x="35582" y="4345"/>
                </a:lnTo>
                <a:lnTo>
                  <a:pt x="35488" y="3637"/>
                </a:lnTo>
                <a:lnTo>
                  <a:pt x="35394" y="2929"/>
                </a:lnTo>
                <a:lnTo>
                  <a:pt x="35346" y="2197"/>
                </a:lnTo>
                <a:lnTo>
                  <a:pt x="35299" y="1465"/>
                </a:lnTo>
                <a:lnTo>
                  <a:pt x="35275" y="733"/>
                </a:lnTo>
                <a:lnTo>
                  <a:pt x="3525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3"/>
          <p:cNvSpPr/>
          <p:nvPr/>
        </p:nvSpPr>
        <p:spPr>
          <a:xfrm>
            <a:off x="7736261" y="77417"/>
            <a:ext cx="330567" cy="330692"/>
          </a:xfrm>
          <a:custGeom>
            <a:avLst/>
            <a:gdLst/>
            <a:ahLst/>
            <a:cxnLst/>
            <a:rect l="l" t="t" r="r" b="b"/>
            <a:pathLst>
              <a:path w="63775" h="63799" extrusionOk="0">
                <a:moveTo>
                  <a:pt x="28499" y="1"/>
                </a:moveTo>
                <a:lnTo>
                  <a:pt x="28499" y="733"/>
                </a:lnTo>
                <a:lnTo>
                  <a:pt x="28475" y="1465"/>
                </a:lnTo>
                <a:lnTo>
                  <a:pt x="28428" y="2197"/>
                </a:lnTo>
                <a:lnTo>
                  <a:pt x="28357" y="2929"/>
                </a:lnTo>
                <a:lnTo>
                  <a:pt x="28287" y="3637"/>
                </a:lnTo>
                <a:lnTo>
                  <a:pt x="28169" y="4345"/>
                </a:lnTo>
                <a:lnTo>
                  <a:pt x="28050" y="5054"/>
                </a:lnTo>
                <a:lnTo>
                  <a:pt x="27932" y="5762"/>
                </a:lnTo>
                <a:lnTo>
                  <a:pt x="27767" y="6447"/>
                </a:lnTo>
                <a:lnTo>
                  <a:pt x="27602" y="7131"/>
                </a:lnTo>
                <a:lnTo>
                  <a:pt x="27437" y="7816"/>
                </a:lnTo>
                <a:lnTo>
                  <a:pt x="27224" y="8477"/>
                </a:lnTo>
                <a:lnTo>
                  <a:pt x="27012" y="9162"/>
                </a:lnTo>
                <a:lnTo>
                  <a:pt x="26775" y="9823"/>
                </a:lnTo>
                <a:lnTo>
                  <a:pt x="26539" y="10461"/>
                </a:lnTo>
                <a:lnTo>
                  <a:pt x="26256" y="11098"/>
                </a:lnTo>
                <a:lnTo>
                  <a:pt x="25996" y="11736"/>
                </a:lnTo>
                <a:lnTo>
                  <a:pt x="25689" y="12373"/>
                </a:lnTo>
                <a:lnTo>
                  <a:pt x="25382" y="12987"/>
                </a:lnTo>
                <a:lnTo>
                  <a:pt x="25075" y="13601"/>
                </a:lnTo>
                <a:lnTo>
                  <a:pt x="24721" y="14191"/>
                </a:lnTo>
                <a:lnTo>
                  <a:pt x="24391" y="14805"/>
                </a:lnTo>
                <a:lnTo>
                  <a:pt x="24013" y="15372"/>
                </a:lnTo>
                <a:lnTo>
                  <a:pt x="23635" y="15962"/>
                </a:lnTo>
                <a:lnTo>
                  <a:pt x="23257" y="16505"/>
                </a:lnTo>
                <a:lnTo>
                  <a:pt x="22832" y="17072"/>
                </a:lnTo>
                <a:lnTo>
                  <a:pt x="22431" y="17615"/>
                </a:lnTo>
                <a:lnTo>
                  <a:pt x="22006" y="18158"/>
                </a:lnTo>
                <a:lnTo>
                  <a:pt x="21557" y="18677"/>
                </a:lnTo>
                <a:lnTo>
                  <a:pt x="21109" y="19173"/>
                </a:lnTo>
                <a:lnTo>
                  <a:pt x="20637" y="19693"/>
                </a:lnTo>
                <a:lnTo>
                  <a:pt x="20164" y="20165"/>
                </a:lnTo>
                <a:lnTo>
                  <a:pt x="19669" y="20661"/>
                </a:lnTo>
                <a:lnTo>
                  <a:pt x="19173" y="21109"/>
                </a:lnTo>
                <a:lnTo>
                  <a:pt x="18653" y="21581"/>
                </a:lnTo>
                <a:lnTo>
                  <a:pt x="18134" y="22006"/>
                </a:lnTo>
                <a:lnTo>
                  <a:pt x="17591" y="22431"/>
                </a:lnTo>
                <a:lnTo>
                  <a:pt x="17048" y="22856"/>
                </a:lnTo>
                <a:lnTo>
                  <a:pt x="16505" y="23258"/>
                </a:lnTo>
                <a:lnTo>
                  <a:pt x="15938" y="23659"/>
                </a:lnTo>
                <a:lnTo>
                  <a:pt x="15371" y="24037"/>
                </a:lnTo>
                <a:lnTo>
                  <a:pt x="14781" y="24391"/>
                </a:lnTo>
                <a:lnTo>
                  <a:pt x="14191" y="24745"/>
                </a:lnTo>
                <a:lnTo>
                  <a:pt x="13577" y="25076"/>
                </a:lnTo>
                <a:lnTo>
                  <a:pt x="12963" y="25407"/>
                </a:lnTo>
                <a:lnTo>
                  <a:pt x="12349" y="25713"/>
                </a:lnTo>
                <a:lnTo>
                  <a:pt x="11735" y="25997"/>
                </a:lnTo>
                <a:lnTo>
                  <a:pt x="11098" y="26280"/>
                </a:lnTo>
                <a:lnTo>
                  <a:pt x="10437" y="26540"/>
                </a:lnTo>
                <a:lnTo>
                  <a:pt x="9799" y="26800"/>
                </a:lnTo>
                <a:lnTo>
                  <a:pt x="9138" y="27036"/>
                </a:lnTo>
                <a:lnTo>
                  <a:pt x="8477" y="27248"/>
                </a:lnTo>
                <a:lnTo>
                  <a:pt x="7792" y="27437"/>
                </a:lnTo>
                <a:lnTo>
                  <a:pt x="7107" y="27626"/>
                </a:lnTo>
                <a:lnTo>
                  <a:pt x="6423" y="27791"/>
                </a:lnTo>
                <a:lnTo>
                  <a:pt x="5738" y="27933"/>
                </a:lnTo>
                <a:lnTo>
                  <a:pt x="5030" y="28075"/>
                </a:lnTo>
                <a:lnTo>
                  <a:pt x="4345" y="28193"/>
                </a:lnTo>
                <a:lnTo>
                  <a:pt x="3613" y="28287"/>
                </a:lnTo>
                <a:lnTo>
                  <a:pt x="2905" y="28382"/>
                </a:lnTo>
                <a:lnTo>
                  <a:pt x="2196" y="28452"/>
                </a:lnTo>
                <a:lnTo>
                  <a:pt x="1464" y="28476"/>
                </a:lnTo>
                <a:lnTo>
                  <a:pt x="732" y="28523"/>
                </a:lnTo>
                <a:lnTo>
                  <a:pt x="0" y="28523"/>
                </a:lnTo>
                <a:lnTo>
                  <a:pt x="0" y="35276"/>
                </a:lnTo>
                <a:lnTo>
                  <a:pt x="732" y="35276"/>
                </a:lnTo>
                <a:lnTo>
                  <a:pt x="1464" y="35300"/>
                </a:lnTo>
                <a:lnTo>
                  <a:pt x="2196" y="35347"/>
                </a:lnTo>
                <a:lnTo>
                  <a:pt x="2905" y="35418"/>
                </a:lnTo>
                <a:lnTo>
                  <a:pt x="3613" y="35512"/>
                </a:lnTo>
                <a:lnTo>
                  <a:pt x="4345" y="35607"/>
                </a:lnTo>
                <a:lnTo>
                  <a:pt x="5030" y="35725"/>
                </a:lnTo>
                <a:lnTo>
                  <a:pt x="5738" y="35843"/>
                </a:lnTo>
                <a:lnTo>
                  <a:pt x="6423" y="36008"/>
                </a:lnTo>
                <a:lnTo>
                  <a:pt x="7107" y="36173"/>
                </a:lnTo>
                <a:lnTo>
                  <a:pt x="7792" y="36362"/>
                </a:lnTo>
                <a:lnTo>
                  <a:pt x="8477" y="36551"/>
                </a:lnTo>
                <a:lnTo>
                  <a:pt x="9138" y="36764"/>
                </a:lnTo>
                <a:lnTo>
                  <a:pt x="9799" y="37000"/>
                </a:lnTo>
                <a:lnTo>
                  <a:pt x="10437" y="37259"/>
                </a:lnTo>
                <a:lnTo>
                  <a:pt x="11098" y="37519"/>
                </a:lnTo>
                <a:lnTo>
                  <a:pt x="11735" y="37802"/>
                </a:lnTo>
                <a:lnTo>
                  <a:pt x="12349" y="38086"/>
                </a:lnTo>
                <a:lnTo>
                  <a:pt x="12963" y="38393"/>
                </a:lnTo>
                <a:lnTo>
                  <a:pt x="13577" y="38723"/>
                </a:lnTo>
                <a:lnTo>
                  <a:pt x="14191" y="39054"/>
                </a:lnTo>
                <a:lnTo>
                  <a:pt x="14781" y="39408"/>
                </a:lnTo>
                <a:lnTo>
                  <a:pt x="15371" y="39762"/>
                </a:lnTo>
                <a:lnTo>
                  <a:pt x="15938" y="40140"/>
                </a:lnTo>
                <a:lnTo>
                  <a:pt x="16505" y="40541"/>
                </a:lnTo>
                <a:lnTo>
                  <a:pt x="17048" y="40943"/>
                </a:lnTo>
                <a:lnTo>
                  <a:pt x="17591" y="41344"/>
                </a:lnTo>
                <a:lnTo>
                  <a:pt x="18134" y="41793"/>
                </a:lnTo>
                <a:lnTo>
                  <a:pt x="18653" y="42218"/>
                </a:lnTo>
                <a:lnTo>
                  <a:pt x="19173" y="42690"/>
                </a:lnTo>
                <a:lnTo>
                  <a:pt x="19669" y="43139"/>
                </a:lnTo>
                <a:lnTo>
                  <a:pt x="20164" y="43634"/>
                </a:lnTo>
                <a:lnTo>
                  <a:pt x="20637" y="44107"/>
                </a:lnTo>
                <a:lnTo>
                  <a:pt x="21109" y="44602"/>
                </a:lnTo>
                <a:lnTo>
                  <a:pt x="21557" y="45122"/>
                </a:lnTo>
                <a:lnTo>
                  <a:pt x="22006" y="45641"/>
                </a:lnTo>
                <a:lnTo>
                  <a:pt x="22431" y="46184"/>
                </a:lnTo>
                <a:lnTo>
                  <a:pt x="22832" y="46727"/>
                </a:lnTo>
                <a:lnTo>
                  <a:pt x="23257" y="47271"/>
                </a:lnTo>
                <a:lnTo>
                  <a:pt x="23635" y="47837"/>
                </a:lnTo>
                <a:lnTo>
                  <a:pt x="24013" y="48427"/>
                </a:lnTo>
                <a:lnTo>
                  <a:pt x="24391" y="48994"/>
                </a:lnTo>
                <a:lnTo>
                  <a:pt x="24721" y="49584"/>
                </a:lnTo>
                <a:lnTo>
                  <a:pt x="25075" y="50198"/>
                </a:lnTo>
                <a:lnTo>
                  <a:pt x="25382" y="50812"/>
                </a:lnTo>
                <a:lnTo>
                  <a:pt x="25689" y="51426"/>
                </a:lnTo>
                <a:lnTo>
                  <a:pt x="25996" y="52064"/>
                </a:lnTo>
                <a:lnTo>
                  <a:pt x="26256" y="52678"/>
                </a:lnTo>
                <a:lnTo>
                  <a:pt x="26539" y="53339"/>
                </a:lnTo>
                <a:lnTo>
                  <a:pt x="26775" y="53976"/>
                </a:lnTo>
                <a:lnTo>
                  <a:pt x="27012" y="54637"/>
                </a:lnTo>
                <a:lnTo>
                  <a:pt x="27224" y="55298"/>
                </a:lnTo>
                <a:lnTo>
                  <a:pt x="27437" y="55983"/>
                </a:lnTo>
                <a:lnTo>
                  <a:pt x="27602" y="56668"/>
                </a:lnTo>
                <a:lnTo>
                  <a:pt x="27767" y="57353"/>
                </a:lnTo>
                <a:lnTo>
                  <a:pt x="27932" y="58037"/>
                </a:lnTo>
                <a:lnTo>
                  <a:pt x="28050" y="58746"/>
                </a:lnTo>
                <a:lnTo>
                  <a:pt x="28169" y="59454"/>
                </a:lnTo>
                <a:lnTo>
                  <a:pt x="28287" y="60162"/>
                </a:lnTo>
                <a:lnTo>
                  <a:pt x="28357" y="60871"/>
                </a:lnTo>
                <a:lnTo>
                  <a:pt x="28428" y="61603"/>
                </a:lnTo>
                <a:lnTo>
                  <a:pt x="28475" y="62311"/>
                </a:lnTo>
                <a:lnTo>
                  <a:pt x="28499" y="63043"/>
                </a:lnTo>
                <a:lnTo>
                  <a:pt x="28499" y="63798"/>
                </a:lnTo>
                <a:lnTo>
                  <a:pt x="35252" y="63798"/>
                </a:lnTo>
                <a:lnTo>
                  <a:pt x="35275" y="63043"/>
                </a:lnTo>
                <a:lnTo>
                  <a:pt x="35299" y="62311"/>
                </a:lnTo>
                <a:lnTo>
                  <a:pt x="35346" y="61603"/>
                </a:lnTo>
                <a:lnTo>
                  <a:pt x="35394" y="60871"/>
                </a:lnTo>
                <a:lnTo>
                  <a:pt x="35488" y="60162"/>
                </a:lnTo>
                <a:lnTo>
                  <a:pt x="35582" y="59454"/>
                </a:lnTo>
                <a:lnTo>
                  <a:pt x="35700" y="58746"/>
                </a:lnTo>
                <a:lnTo>
                  <a:pt x="35842" y="58037"/>
                </a:lnTo>
                <a:lnTo>
                  <a:pt x="35984" y="57353"/>
                </a:lnTo>
                <a:lnTo>
                  <a:pt x="36149" y="56668"/>
                </a:lnTo>
                <a:lnTo>
                  <a:pt x="36338" y="55983"/>
                </a:lnTo>
                <a:lnTo>
                  <a:pt x="36527" y="55298"/>
                </a:lnTo>
                <a:lnTo>
                  <a:pt x="36763" y="54637"/>
                </a:lnTo>
                <a:lnTo>
                  <a:pt x="36975" y="53976"/>
                </a:lnTo>
                <a:lnTo>
                  <a:pt x="37235" y="53339"/>
                </a:lnTo>
                <a:lnTo>
                  <a:pt x="37495" y="52678"/>
                </a:lnTo>
                <a:lnTo>
                  <a:pt x="37778" y="52064"/>
                </a:lnTo>
                <a:lnTo>
                  <a:pt x="38062" y="51426"/>
                </a:lnTo>
                <a:lnTo>
                  <a:pt x="38369" y="50812"/>
                </a:lnTo>
                <a:lnTo>
                  <a:pt x="38699" y="50198"/>
                </a:lnTo>
                <a:lnTo>
                  <a:pt x="39030" y="49584"/>
                </a:lnTo>
                <a:lnTo>
                  <a:pt x="39384" y="48994"/>
                </a:lnTo>
                <a:lnTo>
                  <a:pt x="39738" y="48427"/>
                </a:lnTo>
                <a:lnTo>
                  <a:pt x="40116" y="47837"/>
                </a:lnTo>
                <a:lnTo>
                  <a:pt x="40517" y="47271"/>
                </a:lnTo>
                <a:lnTo>
                  <a:pt x="40919" y="46727"/>
                </a:lnTo>
                <a:lnTo>
                  <a:pt x="41344" y="46184"/>
                </a:lnTo>
                <a:lnTo>
                  <a:pt x="41769" y="45641"/>
                </a:lnTo>
                <a:lnTo>
                  <a:pt x="42217" y="45122"/>
                </a:lnTo>
                <a:lnTo>
                  <a:pt x="42666" y="44602"/>
                </a:lnTo>
                <a:lnTo>
                  <a:pt x="43138" y="44107"/>
                </a:lnTo>
                <a:lnTo>
                  <a:pt x="43610" y="43634"/>
                </a:lnTo>
                <a:lnTo>
                  <a:pt x="44106" y="43139"/>
                </a:lnTo>
                <a:lnTo>
                  <a:pt x="44602" y="42690"/>
                </a:lnTo>
                <a:lnTo>
                  <a:pt x="45098" y="42218"/>
                </a:lnTo>
                <a:lnTo>
                  <a:pt x="45641" y="41793"/>
                </a:lnTo>
                <a:lnTo>
                  <a:pt x="46160" y="41344"/>
                </a:lnTo>
                <a:lnTo>
                  <a:pt x="46703" y="40943"/>
                </a:lnTo>
                <a:lnTo>
                  <a:pt x="47270" y="40541"/>
                </a:lnTo>
                <a:lnTo>
                  <a:pt x="47837" y="40140"/>
                </a:lnTo>
                <a:lnTo>
                  <a:pt x="48403" y="39762"/>
                </a:lnTo>
                <a:lnTo>
                  <a:pt x="48994" y="39408"/>
                </a:lnTo>
                <a:lnTo>
                  <a:pt x="49584" y="39054"/>
                </a:lnTo>
                <a:lnTo>
                  <a:pt x="50174" y="38723"/>
                </a:lnTo>
                <a:lnTo>
                  <a:pt x="50788" y="38393"/>
                </a:lnTo>
                <a:lnTo>
                  <a:pt x="51402" y="38086"/>
                </a:lnTo>
                <a:lnTo>
                  <a:pt x="52039" y="37802"/>
                </a:lnTo>
                <a:lnTo>
                  <a:pt x="52677" y="37519"/>
                </a:lnTo>
                <a:lnTo>
                  <a:pt x="53314" y="37259"/>
                </a:lnTo>
                <a:lnTo>
                  <a:pt x="53976" y="37000"/>
                </a:lnTo>
                <a:lnTo>
                  <a:pt x="54637" y="36764"/>
                </a:lnTo>
                <a:lnTo>
                  <a:pt x="55298" y="36551"/>
                </a:lnTo>
                <a:lnTo>
                  <a:pt x="55959" y="36362"/>
                </a:lnTo>
                <a:lnTo>
                  <a:pt x="56644" y="36173"/>
                </a:lnTo>
                <a:lnTo>
                  <a:pt x="57328" y="36008"/>
                </a:lnTo>
                <a:lnTo>
                  <a:pt x="58013" y="35843"/>
                </a:lnTo>
                <a:lnTo>
                  <a:pt x="58721" y="35725"/>
                </a:lnTo>
                <a:lnTo>
                  <a:pt x="59430" y="35607"/>
                </a:lnTo>
                <a:lnTo>
                  <a:pt x="60138" y="35512"/>
                </a:lnTo>
                <a:lnTo>
                  <a:pt x="60846" y="35418"/>
                </a:lnTo>
                <a:lnTo>
                  <a:pt x="61578" y="35347"/>
                </a:lnTo>
                <a:lnTo>
                  <a:pt x="62310" y="35300"/>
                </a:lnTo>
                <a:lnTo>
                  <a:pt x="63042" y="35276"/>
                </a:lnTo>
                <a:lnTo>
                  <a:pt x="63774" y="35276"/>
                </a:lnTo>
                <a:lnTo>
                  <a:pt x="63774" y="28523"/>
                </a:lnTo>
                <a:lnTo>
                  <a:pt x="63042" y="28523"/>
                </a:lnTo>
                <a:lnTo>
                  <a:pt x="62310" y="28476"/>
                </a:lnTo>
                <a:lnTo>
                  <a:pt x="61578" y="28452"/>
                </a:lnTo>
                <a:lnTo>
                  <a:pt x="60846" y="28382"/>
                </a:lnTo>
                <a:lnTo>
                  <a:pt x="60138" y="28287"/>
                </a:lnTo>
                <a:lnTo>
                  <a:pt x="59430" y="28193"/>
                </a:lnTo>
                <a:lnTo>
                  <a:pt x="58721" y="28075"/>
                </a:lnTo>
                <a:lnTo>
                  <a:pt x="58013" y="27933"/>
                </a:lnTo>
                <a:lnTo>
                  <a:pt x="57328" y="27791"/>
                </a:lnTo>
                <a:lnTo>
                  <a:pt x="56644" y="27626"/>
                </a:lnTo>
                <a:lnTo>
                  <a:pt x="55959" y="27437"/>
                </a:lnTo>
                <a:lnTo>
                  <a:pt x="55298" y="27248"/>
                </a:lnTo>
                <a:lnTo>
                  <a:pt x="54637" y="27036"/>
                </a:lnTo>
                <a:lnTo>
                  <a:pt x="53976" y="26800"/>
                </a:lnTo>
                <a:lnTo>
                  <a:pt x="53314" y="26540"/>
                </a:lnTo>
                <a:lnTo>
                  <a:pt x="52677" y="26280"/>
                </a:lnTo>
                <a:lnTo>
                  <a:pt x="52039" y="25997"/>
                </a:lnTo>
                <a:lnTo>
                  <a:pt x="51402" y="25713"/>
                </a:lnTo>
                <a:lnTo>
                  <a:pt x="50788" y="25407"/>
                </a:lnTo>
                <a:lnTo>
                  <a:pt x="50174" y="25076"/>
                </a:lnTo>
                <a:lnTo>
                  <a:pt x="49584" y="24745"/>
                </a:lnTo>
                <a:lnTo>
                  <a:pt x="48994" y="24391"/>
                </a:lnTo>
                <a:lnTo>
                  <a:pt x="48403" y="24037"/>
                </a:lnTo>
                <a:lnTo>
                  <a:pt x="47837" y="23659"/>
                </a:lnTo>
                <a:lnTo>
                  <a:pt x="47270" y="23258"/>
                </a:lnTo>
                <a:lnTo>
                  <a:pt x="46703" y="22856"/>
                </a:lnTo>
                <a:lnTo>
                  <a:pt x="46160" y="22431"/>
                </a:lnTo>
                <a:lnTo>
                  <a:pt x="45641" y="22006"/>
                </a:lnTo>
                <a:lnTo>
                  <a:pt x="45098" y="21581"/>
                </a:lnTo>
                <a:lnTo>
                  <a:pt x="44602" y="21109"/>
                </a:lnTo>
                <a:lnTo>
                  <a:pt x="44106" y="20661"/>
                </a:lnTo>
                <a:lnTo>
                  <a:pt x="43610" y="20165"/>
                </a:lnTo>
                <a:lnTo>
                  <a:pt x="43138" y="19693"/>
                </a:lnTo>
                <a:lnTo>
                  <a:pt x="42666" y="19173"/>
                </a:lnTo>
                <a:lnTo>
                  <a:pt x="42217" y="18677"/>
                </a:lnTo>
                <a:lnTo>
                  <a:pt x="41769" y="18158"/>
                </a:lnTo>
                <a:lnTo>
                  <a:pt x="41344" y="17615"/>
                </a:lnTo>
                <a:lnTo>
                  <a:pt x="40919" y="17072"/>
                </a:lnTo>
                <a:lnTo>
                  <a:pt x="40517" y="16505"/>
                </a:lnTo>
                <a:lnTo>
                  <a:pt x="40116" y="15962"/>
                </a:lnTo>
                <a:lnTo>
                  <a:pt x="39738" y="15372"/>
                </a:lnTo>
                <a:lnTo>
                  <a:pt x="39384" y="14805"/>
                </a:lnTo>
                <a:lnTo>
                  <a:pt x="39030" y="14191"/>
                </a:lnTo>
                <a:lnTo>
                  <a:pt x="38699" y="13601"/>
                </a:lnTo>
                <a:lnTo>
                  <a:pt x="38369" y="12987"/>
                </a:lnTo>
                <a:lnTo>
                  <a:pt x="38062" y="12373"/>
                </a:lnTo>
                <a:lnTo>
                  <a:pt x="37778" y="11736"/>
                </a:lnTo>
                <a:lnTo>
                  <a:pt x="37495" y="11098"/>
                </a:lnTo>
                <a:lnTo>
                  <a:pt x="37235" y="10461"/>
                </a:lnTo>
                <a:lnTo>
                  <a:pt x="36975" y="9823"/>
                </a:lnTo>
                <a:lnTo>
                  <a:pt x="36763" y="9162"/>
                </a:lnTo>
                <a:lnTo>
                  <a:pt x="36527" y="8477"/>
                </a:lnTo>
                <a:lnTo>
                  <a:pt x="36338" y="7816"/>
                </a:lnTo>
                <a:lnTo>
                  <a:pt x="36149" y="7131"/>
                </a:lnTo>
                <a:lnTo>
                  <a:pt x="35984" y="6447"/>
                </a:lnTo>
                <a:lnTo>
                  <a:pt x="35842" y="5762"/>
                </a:lnTo>
                <a:lnTo>
                  <a:pt x="35700" y="5054"/>
                </a:lnTo>
                <a:lnTo>
                  <a:pt x="35582" y="4345"/>
                </a:lnTo>
                <a:lnTo>
                  <a:pt x="35488" y="3637"/>
                </a:lnTo>
                <a:lnTo>
                  <a:pt x="35394" y="2929"/>
                </a:lnTo>
                <a:lnTo>
                  <a:pt x="35346" y="2197"/>
                </a:lnTo>
                <a:lnTo>
                  <a:pt x="35299" y="1465"/>
                </a:lnTo>
                <a:lnTo>
                  <a:pt x="35275" y="733"/>
                </a:lnTo>
                <a:lnTo>
                  <a:pt x="3525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3"/>
          <p:cNvSpPr/>
          <p:nvPr/>
        </p:nvSpPr>
        <p:spPr>
          <a:xfrm>
            <a:off x="11774861" y="2461450"/>
            <a:ext cx="330567" cy="330692"/>
          </a:xfrm>
          <a:custGeom>
            <a:avLst/>
            <a:gdLst/>
            <a:ahLst/>
            <a:cxnLst/>
            <a:rect l="l" t="t" r="r" b="b"/>
            <a:pathLst>
              <a:path w="63775" h="63799" extrusionOk="0">
                <a:moveTo>
                  <a:pt x="28499" y="1"/>
                </a:moveTo>
                <a:lnTo>
                  <a:pt x="28499" y="733"/>
                </a:lnTo>
                <a:lnTo>
                  <a:pt x="28475" y="1465"/>
                </a:lnTo>
                <a:lnTo>
                  <a:pt x="28428" y="2197"/>
                </a:lnTo>
                <a:lnTo>
                  <a:pt x="28357" y="2929"/>
                </a:lnTo>
                <a:lnTo>
                  <a:pt x="28287" y="3637"/>
                </a:lnTo>
                <a:lnTo>
                  <a:pt x="28169" y="4345"/>
                </a:lnTo>
                <a:lnTo>
                  <a:pt x="28050" y="5054"/>
                </a:lnTo>
                <a:lnTo>
                  <a:pt x="27932" y="5762"/>
                </a:lnTo>
                <a:lnTo>
                  <a:pt x="27767" y="6447"/>
                </a:lnTo>
                <a:lnTo>
                  <a:pt x="27602" y="7131"/>
                </a:lnTo>
                <a:lnTo>
                  <a:pt x="27437" y="7816"/>
                </a:lnTo>
                <a:lnTo>
                  <a:pt x="27224" y="8477"/>
                </a:lnTo>
                <a:lnTo>
                  <a:pt x="27012" y="9162"/>
                </a:lnTo>
                <a:lnTo>
                  <a:pt x="26775" y="9823"/>
                </a:lnTo>
                <a:lnTo>
                  <a:pt x="26539" y="10461"/>
                </a:lnTo>
                <a:lnTo>
                  <a:pt x="26256" y="11098"/>
                </a:lnTo>
                <a:lnTo>
                  <a:pt x="25996" y="11736"/>
                </a:lnTo>
                <a:lnTo>
                  <a:pt x="25689" y="12373"/>
                </a:lnTo>
                <a:lnTo>
                  <a:pt x="25382" y="12987"/>
                </a:lnTo>
                <a:lnTo>
                  <a:pt x="25075" y="13601"/>
                </a:lnTo>
                <a:lnTo>
                  <a:pt x="24721" y="14191"/>
                </a:lnTo>
                <a:lnTo>
                  <a:pt x="24391" y="14805"/>
                </a:lnTo>
                <a:lnTo>
                  <a:pt x="24013" y="15372"/>
                </a:lnTo>
                <a:lnTo>
                  <a:pt x="23635" y="15962"/>
                </a:lnTo>
                <a:lnTo>
                  <a:pt x="23257" y="16505"/>
                </a:lnTo>
                <a:lnTo>
                  <a:pt x="22832" y="17072"/>
                </a:lnTo>
                <a:lnTo>
                  <a:pt x="22431" y="17615"/>
                </a:lnTo>
                <a:lnTo>
                  <a:pt x="22006" y="18158"/>
                </a:lnTo>
                <a:lnTo>
                  <a:pt x="21557" y="18677"/>
                </a:lnTo>
                <a:lnTo>
                  <a:pt x="21109" y="19173"/>
                </a:lnTo>
                <a:lnTo>
                  <a:pt x="20637" y="19693"/>
                </a:lnTo>
                <a:lnTo>
                  <a:pt x="20164" y="20165"/>
                </a:lnTo>
                <a:lnTo>
                  <a:pt x="19669" y="20661"/>
                </a:lnTo>
                <a:lnTo>
                  <a:pt x="19173" y="21109"/>
                </a:lnTo>
                <a:lnTo>
                  <a:pt x="18653" y="21581"/>
                </a:lnTo>
                <a:lnTo>
                  <a:pt x="18134" y="22006"/>
                </a:lnTo>
                <a:lnTo>
                  <a:pt x="17591" y="22431"/>
                </a:lnTo>
                <a:lnTo>
                  <a:pt x="17048" y="22856"/>
                </a:lnTo>
                <a:lnTo>
                  <a:pt x="16505" y="23258"/>
                </a:lnTo>
                <a:lnTo>
                  <a:pt x="15938" y="23659"/>
                </a:lnTo>
                <a:lnTo>
                  <a:pt x="15371" y="24037"/>
                </a:lnTo>
                <a:lnTo>
                  <a:pt x="14781" y="24391"/>
                </a:lnTo>
                <a:lnTo>
                  <a:pt x="14191" y="24745"/>
                </a:lnTo>
                <a:lnTo>
                  <a:pt x="13577" y="25076"/>
                </a:lnTo>
                <a:lnTo>
                  <a:pt x="12963" y="25407"/>
                </a:lnTo>
                <a:lnTo>
                  <a:pt x="12349" y="25713"/>
                </a:lnTo>
                <a:lnTo>
                  <a:pt x="11735" y="25997"/>
                </a:lnTo>
                <a:lnTo>
                  <a:pt x="11098" y="26280"/>
                </a:lnTo>
                <a:lnTo>
                  <a:pt x="10437" y="26540"/>
                </a:lnTo>
                <a:lnTo>
                  <a:pt x="9799" y="26800"/>
                </a:lnTo>
                <a:lnTo>
                  <a:pt x="9138" y="27036"/>
                </a:lnTo>
                <a:lnTo>
                  <a:pt x="8477" y="27248"/>
                </a:lnTo>
                <a:lnTo>
                  <a:pt x="7792" y="27437"/>
                </a:lnTo>
                <a:lnTo>
                  <a:pt x="7107" y="27626"/>
                </a:lnTo>
                <a:lnTo>
                  <a:pt x="6423" y="27791"/>
                </a:lnTo>
                <a:lnTo>
                  <a:pt x="5738" y="27933"/>
                </a:lnTo>
                <a:lnTo>
                  <a:pt x="5030" y="28075"/>
                </a:lnTo>
                <a:lnTo>
                  <a:pt x="4345" y="28193"/>
                </a:lnTo>
                <a:lnTo>
                  <a:pt x="3613" y="28287"/>
                </a:lnTo>
                <a:lnTo>
                  <a:pt x="2905" y="28382"/>
                </a:lnTo>
                <a:lnTo>
                  <a:pt x="2196" y="28452"/>
                </a:lnTo>
                <a:lnTo>
                  <a:pt x="1464" y="28476"/>
                </a:lnTo>
                <a:lnTo>
                  <a:pt x="732" y="28523"/>
                </a:lnTo>
                <a:lnTo>
                  <a:pt x="0" y="28523"/>
                </a:lnTo>
                <a:lnTo>
                  <a:pt x="0" y="35276"/>
                </a:lnTo>
                <a:lnTo>
                  <a:pt x="732" y="35276"/>
                </a:lnTo>
                <a:lnTo>
                  <a:pt x="1464" y="35300"/>
                </a:lnTo>
                <a:lnTo>
                  <a:pt x="2196" y="35347"/>
                </a:lnTo>
                <a:lnTo>
                  <a:pt x="2905" y="35418"/>
                </a:lnTo>
                <a:lnTo>
                  <a:pt x="3613" y="35512"/>
                </a:lnTo>
                <a:lnTo>
                  <a:pt x="4345" y="35607"/>
                </a:lnTo>
                <a:lnTo>
                  <a:pt x="5030" y="35725"/>
                </a:lnTo>
                <a:lnTo>
                  <a:pt x="5738" y="35843"/>
                </a:lnTo>
                <a:lnTo>
                  <a:pt x="6423" y="36008"/>
                </a:lnTo>
                <a:lnTo>
                  <a:pt x="7107" y="36173"/>
                </a:lnTo>
                <a:lnTo>
                  <a:pt x="7792" y="36362"/>
                </a:lnTo>
                <a:lnTo>
                  <a:pt x="8477" y="36551"/>
                </a:lnTo>
                <a:lnTo>
                  <a:pt x="9138" y="36764"/>
                </a:lnTo>
                <a:lnTo>
                  <a:pt x="9799" y="37000"/>
                </a:lnTo>
                <a:lnTo>
                  <a:pt x="10437" y="37259"/>
                </a:lnTo>
                <a:lnTo>
                  <a:pt x="11098" y="37519"/>
                </a:lnTo>
                <a:lnTo>
                  <a:pt x="11735" y="37802"/>
                </a:lnTo>
                <a:lnTo>
                  <a:pt x="12349" y="38086"/>
                </a:lnTo>
                <a:lnTo>
                  <a:pt x="12963" y="38393"/>
                </a:lnTo>
                <a:lnTo>
                  <a:pt x="13577" y="38723"/>
                </a:lnTo>
                <a:lnTo>
                  <a:pt x="14191" y="39054"/>
                </a:lnTo>
                <a:lnTo>
                  <a:pt x="14781" y="39408"/>
                </a:lnTo>
                <a:lnTo>
                  <a:pt x="15371" y="39762"/>
                </a:lnTo>
                <a:lnTo>
                  <a:pt x="15938" y="40140"/>
                </a:lnTo>
                <a:lnTo>
                  <a:pt x="16505" y="40541"/>
                </a:lnTo>
                <a:lnTo>
                  <a:pt x="17048" y="40943"/>
                </a:lnTo>
                <a:lnTo>
                  <a:pt x="17591" y="41344"/>
                </a:lnTo>
                <a:lnTo>
                  <a:pt x="18134" y="41793"/>
                </a:lnTo>
                <a:lnTo>
                  <a:pt x="18653" y="42218"/>
                </a:lnTo>
                <a:lnTo>
                  <a:pt x="19173" y="42690"/>
                </a:lnTo>
                <a:lnTo>
                  <a:pt x="19669" y="43139"/>
                </a:lnTo>
                <a:lnTo>
                  <a:pt x="20164" y="43634"/>
                </a:lnTo>
                <a:lnTo>
                  <a:pt x="20637" y="44107"/>
                </a:lnTo>
                <a:lnTo>
                  <a:pt x="21109" y="44602"/>
                </a:lnTo>
                <a:lnTo>
                  <a:pt x="21557" y="45122"/>
                </a:lnTo>
                <a:lnTo>
                  <a:pt x="22006" y="45641"/>
                </a:lnTo>
                <a:lnTo>
                  <a:pt x="22431" y="46184"/>
                </a:lnTo>
                <a:lnTo>
                  <a:pt x="22832" y="46727"/>
                </a:lnTo>
                <a:lnTo>
                  <a:pt x="23257" y="47271"/>
                </a:lnTo>
                <a:lnTo>
                  <a:pt x="23635" y="47837"/>
                </a:lnTo>
                <a:lnTo>
                  <a:pt x="24013" y="48427"/>
                </a:lnTo>
                <a:lnTo>
                  <a:pt x="24391" y="48994"/>
                </a:lnTo>
                <a:lnTo>
                  <a:pt x="24721" y="49584"/>
                </a:lnTo>
                <a:lnTo>
                  <a:pt x="25075" y="50198"/>
                </a:lnTo>
                <a:lnTo>
                  <a:pt x="25382" y="50812"/>
                </a:lnTo>
                <a:lnTo>
                  <a:pt x="25689" y="51426"/>
                </a:lnTo>
                <a:lnTo>
                  <a:pt x="25996" y="52064"/>
                </a:lnTo>
                <a:lnTo>
                  <a:pt x="26256" y="52678"/>
                </a:lnTo>
                <a:lnTo>
                  <a:pt x="26539" y="53339"/>
                </a:lnTo>
                <a:lnTo>
                  <a:pt x="26775" y="53976"/>
                </a:lnTo>
                <a:lnTo>
                  <a:pt x="27012" y="54637"/>
                </a:lnTo>
                <a:lnTo>
                  <a:pt x="27224" y="55298"/>
                </a:lnTo>
                <a:lnTo>
                  <a:pt x="27437" y="55983"/>
                </a:lnTo>
                <a:lnTo>
                  <a:pt x="27602" y="56668"/>
                </a:lnTo>
                <a:lnTo>
                  <a:pt x="27767" y="57353"/>
                </a:lnTo>
                <a:lnTo>
                  <a:pt x="27932" y="58037"/>
                </a:lnTo>
                <a:lnTo>
                  <a:pt x="28050" y="58746"/>
                </a:lnTo>
                <a:lnTo>
                  <a:pt x="28169" y="59454"/>
                </a:lnTo>
                <a:lnTo>
                  <a:pt x="28287" y="60162"/>
                </a:lnTo>
                <a:lnTo>
                  <a:pt x="28357" y="60871"/>
                </a:lnTo>
                <a:lnTo>
                  <a:pt x="28428" y="61603"/>
                </a:lnTo>
                <a:lnTo>
                  <a:pt x="28475" y="62311"/>
                </a:lnTo>
                <a:lnTo>
                  <a:pt x="28499" y="63043"/>
                </a:lnTo>
                <a:lnTo>
                  <a:pt x="28499" y="63798"/>
                </a:lnTo>
                <a:lnTo>
                  <a:pt x="35252" y="63798"/>
                </a:lnTo>
                <a:lnTo>
                  <a:pt x="35275" y="63043"/>
                </a:lnTo>
                <a:lnTo>
                  <a:pt x="35299" y="62311"/>
                </a:lnTo>
                <a:lnTo>
                  <a:pt x="35346" y="61603"/>
                </a:lnTo>
                <a:lnTo>
                  <a:pt x="35394" y="60871"/>
                </a:lnTo>
                <a:lnTo>
                  <a:pt x="35488" y="60162"/>
                </a:lnTo>
                <a:lnTo>
                  <a:pt x="35582" y="59454"/>
                </a:lnTo>
                <a:lnTo>
                  <a:pt x="35700" y="58746"/>
                </a:lnTo>
                <a:lnTo>
                  <a:pt x="35842" y="58037"/>
                </a:lnTo>
                <a:lnTo>
                  <a:pt x="35984" y="57353"/>
                </a:lnTo>
                <a:lnTo>
                  <a:pt x="36149" y="56668"/>
                </a:lnTo>
                <a:lnTo>
                  <a:pt x="36338" y="55983"/>
                </a:lnTo>
                <a:lnTo>
                  <a:pt x="36527" y="55298"/>
                </a:lnTo>
                <a:lnTo>
                  <a:pt x="36763" y="54637"/>
                </a:lnTo>
                <a:lnTo>
                  <a:pt x="36975" y="53976"/>
                </a:lnTo>
                <a:lnTo>
                  <a:pt x="37235" y="53339"/>
                </a:lnTo>
                <a:lnTo>
                  <a:pt x="37495" y="52678"/>
                </a:lnTo>
                <a:lnTo>
                  <a:pt x="37778" y="52064"/>
                </a:lnTo>
                <a:lnTo>
                  <a:pt x="38062" y="51426"/>
                </a:lnTo>
                <a:lnTo>
                  <a:pt x="38369" y="50812"/>
                </a:lnTo>
                <a:lnTo>
                  <a:pt x="38699" y="50198"/>
                </a:lnTo>
                <a:lnTo>
                  <a:pt x="39030" y="49584"/>
                </a:lnTo>
                <a:lnTo>
                  <a:pt x="39384" y="48994"/>
                </a:lnTo>
                <a:lnTo>
                  <a:pt x="39738" y="48427"/>
                </a:lnTo>
                <a:lnTo>
                  <a:pt x="40116" y="47837"/>
                </a:lnTo>
                <a:lnTo>
                  <a:pt x="40517" y="47271"/>
                </a:lnTo>
                <a:lnTo>
                  <a:pt x="40919" y="46727"/>
                </a:lnTo>
                <a:lnTo>
                  <a:pt x="41344" y="46184"/>
                </a:lnTo>
                <a:lnTo>
                  <a:pt x="41769" y="45641"/>
                </a:lnTo>
                <a:lnTo>
                  <a:pt x="42217" y="45122"/>
                </a:lnTo>
                <a:lnTo>
                  <a:pt x="42666" y="44602"/>
                </a:lnTo>
                <a:lnTo>
                  <a:pt x="43138" y="44107"/>
                </a:lnTo>
                <a:lnTo>
                  <a:pt x="43610" y="43634"/>
                </a:lnTo>
                <a:lnTo>
                  <a:pt x="44106" y="43139"/>
                </a:lnTo>
                <a:lnTo>
                  <a:pt x="44602" y="42690"/>
                </a:lnTo>
                <a:lnTo>
                  <a:pt x="45098" y="42218"/>
                </a:lnTo>
                <a:lnTo>
                  <a:pt x="45641" y="41793"/>
                </a:lnTo>
                <a:lnTo>
                  <a:pt x="46160" y="41344"/>
                </a:lnTo>
                <a:lnTo>
                  <a:pt x="46703" y="40943"/>
                </a:lnTo>
                <a:lnTo>
                  <a:pt x="47270" y="40541"/>
                </a:lnTo>
                <a:lnTo>
                  <a:pt x="47837" y="40140"/>
                </a:lnTo>
                <a:lnTo>
                  <a:pt x="48403" y="39762"/>
                </a:lnTo>
                <a:lnTo>
                  <a:pt x="48994" y="39408"/>
                </a:lnTo>
                <a:lnTo>
                  <a:pt x="49584" y="39054"/>
                </a:lnTo>
                <a:lnTo>
                  <a:pt x="50174" y="38723"/>
                </a:lnTo>
                <a:lnTo>
                  <a:pt x="50788" y="38393"/>
                </a:lnTo>
                <a:lnTo>
                  <a:pt x="51402" y="38086"/>
                </a:lnTo>
                <a:lnTo>
                  <a:pt x="52039" y="37802"/>
                </a:lnTo>
                <a:lnTo>
                  <a:pt x="52677" y="37519"/>
                </a:lnTo>
                <a:lnTo>
                  <a:pt x="53314" y="37259"/>
                </a:lnTo>
                <a:lnTo>
                  <a:pt x="53976" y="37000"/>
                </a:lnTo>
                <a:lnTo>
                  <a:pt x="54637" y="36764"/>
                </a:lnTo>
                <a:lnTo>
                  <a:pt x="55298" y="36551"/>
                </a:lnTo>
                <a:lnTo>
                  <a:pt x="55959" y="36362"/>
                </a:lnTo>
                <a:lnTo>
                  <a:pt x="56644" y="36173"/>
                </a:lnTo>
                <a:lnTo>
                  <a:pt x="57328" y="36008"/>
                </a:lnTo>
                <a:lnTo>
                  <a:pt x="58013" y="35843"/>
                </a:lnTo>
                <a:lnTo>
                  <a:pt x="58721" y="35725"/>
                </a:lnTo>
                <a:lnTo>
                  <a:pt x="59430" y="35607"/>
                </a:lnTo>
                <a:lnTo>
                  <a:pt x="60138" y="35512"/>
                </a:lnTo>
                <a:lnTo>
                  <a:pt x="60846" y="35418"/>
                </a:lnTo>
                <a:lnTo>
                  <a:pt x="61578" y="35347"/>
                </a:lnTo>
                <a:lnTo>
                  <a:pt x="62310" y="35300"/>
                </a:lnTo>
                <a:lnTo>
                  <a:pt x="63042" y="35276"/>
                </a:lnTo>
                <a:lnTo>
                  <a:pt x="63774" y="35276"/>
                </a:lnTo>
                <a:lnTo>
                  <a:pt x="63774" y="28523"/>
                </a:lnTo>
                <a:lnTo>
                  <a:pt x="63042" y="28523"/>
                </a:lnTo>
                <a:lnTo>
                  <a:pt x="62310" y="28476"/>
                </a:lnTo>
                <a:lnTo>
                  <a:pt x="61578" y="28452"/>
                </a:lnTo>
                <a:lnTo>
                  <a:pt x="60846" y="28382"/>
                </a:lnTo>
                <a:lnTo>
                  <a:pt x="60138" y="28287"/>
                </a:lnTo>
                <a:lnTo>
                  <a:pt x="59430" y="28193"/>
                </a:lnTo>
                <a:lnTo>
                  <a:pt x="58721" y="28075"/>
                </a:lnTo>
                <a:lnTo>
                  <a:pt x="58013" y="27933"/>
                </a:lnTo>
                <a:lnTo>
                  <a:pt x="57328" y="27791"/>
                </a:lnTo>
                <a:lnTo>
                  <a:pt x="56644" y="27626"/>
                </a:lnTo>
                <a:lnTo>
                  <a:pt x="55959" y="27437"/>
                </a:lnTo>
                <a:lnTo>
                  <a:pt x="55298" y="27248"/>
                </a:lnTo>
                <a:lnTo>
                  <a:pt x="54637" y="27036"/>
                </a:lnTo>
                <a:lnTo>
                  <a:pt x="53976" y="26800"/>
                </a:lnTo>
                <a:lnTo>
                  <a:pt x="53314" y="26540"/>
                </a:lnTo>
                <a:lnTo>
                  <a:pt x="52677" y="26280"/>
                </a:lnTo>
                <a:lnTo>
                  <a:pt x="52039" y="25997"/>
                </a:lnTo>
                <a:lnTo>
                  <a:pt x="51402" y="25713"/>
                </a:lnTo>
                <a:lnTo>
                  <a:pt x="50788" y="25407"/>
                </a:lnTo>
                <a:lnTo>
                  <a:pt x="50174" y="25076"/>
                </a:lnTo>
                <a:lnTo>
                  <a:pt x="49584" y="24745"/>
                </a:lnTo>
                <a:lnTo>
                  <a:pt x="48994" y="24391"/>
                </a:lnTo>
                <a:lnTo>
                  <a:pt x="48403" y="24037"/>
                </a:lnTo>
                <a:lnTo>
                  <a:pt x="47837" y="23659"/>
                </a:lnTo>
                <a:lnTo>
                  <a:pt x="47270" y="23258"/>
                </a:lnTo>
                <a:lnTo>
                  <a:pt x="46703" y="22856"/>
                </a:lnTo>
                <a:lnTo>
                  <a:pt x="46160" y="22431"/>
                </a:lnTo>
                <a:lnTo>
                  <a:pt x="45641" y="22006"/>
                </a:lnTo>
                <a:lnTo>
                  <a:pt x="45098" y="21581"/>
                </a:lnTo>
                <a:lnTo>
                  <a:pt x="44602" y="21109"/>
                </a:lnTo>
                <a:lnTo>
                  <a:pt x="44106" y="20661"/>
                </a:lnTo>
                <a:lnTo>
                  <a:pt x="43610" y="20165"/>
                </a:lnTo>
                <a:lnTo>
                  <a:pt x="43138" y="19693"/>
                </a:lnTo>
                <a:lnTo>
                  <a:pt x="42666" y="19173"/>
                </a:lnTo>
                <a:lnTo>
                  <a:pt x="42217" y="18677"/>
                </a:lnTo>
                <a:lnTo>
                  <a:pt x="41769" y="18158"/>
                </a:lnTo>
                <a:lnTo>
                  <a:pt x="41344" y="17615"/>
                </a:lnTo>
                <a:lnTo>
                  <a:pt x="40919" y="17072"/>
                </a:lnTo>
                <a:lnTo>
                  <a:pt x="40517" y="16505"/>
                </a:lnTo>
                <a:lnTo>
                  <a:pt x="40116" y="15962"/>
                </a:lnTo>
                <a:lnTo>
                  <a:pt x="39738" y="15372"/>
                </a:lnTo>
                <a:lnTo>
                  <a:pt x="39384" y="14805"/>
                </a:lnTo>
                <a:lnTo>
                  <a:pt x="39030" y="14191"/>
                </a:lnTo>
                <a:lnTo>
                  <a:pt x="38699" y="13601"/>
                </a:lnTo>
                <a:lnTo>
                  <a:pt x="38369" y="12987"/>
                </a:lnTo>
                <a:lnTo>
                  <a:pt x="38062" y="12373"/>
                </a:lnTo>
                <a:lnTo>
                  <a:pt x="37778" y="11736"/>
                </a:lnTo>
                <a:lnTo>
                  <a:pt x="37495" y="11098"/>
                </a:lnTo>
                <a:lnTo>
                  <a:pt x="37235" y="10461"/>
                </a:lnTo>
                <a:lnTo>
                  <a:pt x="36975" y="9823"/>
                </a:lnTo>
                <a:lnTo>
                  <a:pt x="36763" y="9162"/>
                </a:lnTo>
                <a:lnTo>
                  <a:pt x="36527" y="8477"/>
                </a:lnTo>
                <a:lnTo>
                  <a:pt x="36338" y="7816"/>
                </a:lnTo>
                <a:lnTo>
                  <a:pt x="36149" y="7131"/>
                </a:lnTo>
                <a:lnTo>
                  <a:pt x="35984" y="6447"/>
                </a:lnTo>
                <a:lnTo>
                  <a:pt x="35842" y="5762"/>
                </a:lnTo>
                <a:lnTo>
                  <a:pt x="35700" y="5054"/>
                </a:lnTo>
                <a:lnTo>
                  <a:pt x="35582" y="4345"/>
                </a:lnTo>
                <a:lnTo>
                  <a:pt x="35488" y="3637"/>
                </a:lnTo>
                <a:lnTo>
                  <a:pt x="35394" y="2929"/>
                </a:lnTo>
                <a:lnTo>
                  <a:pt x="35346" y="2197"/>
                </a:lnTo>
                <a:lnTo>
                  <a:pt x="35299" y="1465"/>
                </a:lnTo>
                <a:lnTo>
                  <a:pt x="35275" y="733"/>
                </a:lnTo>
                <a:lnTo>
                  <a:pt x="3525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3"/>
          <p:cNvSpPr/>
          <p:nvPr/>
        </p:nvSpPr>
        <p:spPr>
          <a:xfrm>
            <a:off x="268661" y="2792150"/>
            <a:ext cx="330567" cy="330692"/>
          </a:xfrm>
          <a:custGeom>
            <a:avLst/>
            <a:gdLst/>
            <a:ahLst/>
            <a:cxnLst/>
            <a:rect l="l" t="t" r="r" b="b"/>
            <a:pathLst>
              <a:path w="63775" h="63799" extrusionOk="0">
                <a:moveTo>
                  <a:pt x="28499" y="1"/>
                </a:moveTo>
                <a:lnTo>
                  <a:pt x="28499" y="733"/>
                </a:lnTo>
                <a:lnTo>
                  <a:pt x="28475" y="1465"/>
                </a:lnTo>
                <a:lnTo>
                  <a:pt x="28428" y="2197"/>
                </a:lnTo>
                <a:lnTo>
                  <a:pt x="28357" y="2929"/>
                </a:lnTo>
                <a:lnTo>
                  <a:pt x="28287" y="3637"/>
                </a:lnTo>
                <a:lnTo>
                  <a:pt x="28169" y="4345"/>
                </a:lnTo>
                <a:lnTo>
                  <a:pt x="28050" y="5054"/>
                </a:lnTo>
                <a:lnTo>
                  <a:pt x="27932" y="5762"/>
                </a:lnTo>
                <a:lnTo>
                  <a:pt x="27767" y="6447"/>
                </a:lnTo>
                <a:lnTo>
                  <a:pt x="27602" y="7131"/>
                </a:lnTo>
                <a:lnTo>
                  <a:pt x="27437" y="7816"/>
                </a:lnTo>
                <a:lnTo>
                  <a:pt x="27224" y="8477"/>
                </a:lnTo>
                <a:lnTo>
                  <a:pt x="27012" y="9162"/>
                </a:lnTo>
                <a:lnTo>
                  <a:pt x="26775" y="9823"/>
                </a:lnTo>
                <a:lnTo>
                  <a:pt x="26539" y="10461"/>
                </a:lnTo>
                <a:lnTo>
                  <a:pt x="26256" y="11098"/>
                </a:lnTo>
                <a:lnTo>
                  <a:pt x="25996" y="11736"/>
                </a:lnTo>
                <a:lnTo>
                  <a:pt x="25689" y="12373"/>
                </a:lnTo>
                <a:lnTo>
                  <a:pt x="25382" y="12987"/>
                </a:lnTo>
                <a:lnTo>
                  <a:pt x="25075" y="13601"/>
                </a:lnTo>
                <a:lnTo>
                  <a:pt x="24721" y="14191"/>
                </a:lnTo>
                <a:lnTo>
                  <a:pt x="24391" y="14805"/>
                </a:lnTo>
                <a:lnTo>
                  <a:pt x="24013" y="15372"/>
                </a:lnTo>
                <a:lnTo>
                  <a:pt x="23635" y="15962"/>
                </a:lnTo>
                <a:lnTo>
                  <a:pt x="23257" y="16505"/>
                </a:lnTo>
                <a:lnTo>
                  <a:pt x="22832" y="17072"/>
                </a:lnTo>
                <a:lnTo>
                  <a:pt x="22431" y="17615"/>
                </a:lnTo>
                <a:lnTo>
                  <a:pt x="22006" y="18158"/>
                </a:lnTo>
                <a:lnTo>
                  <a:pt x="21557" y="18677"/>
                </a:lnTo>
                <a:lnTo>
                  <a:pt x="21109" y="19173"/>
                </a:lnTo>
                <a:lnTo>
                  <a:pt x="20637" y="19693"/>
                </a:lnTo>
                <a:lnTo>
                  <a:pt x="20164" y="20165"/>
                </a:lnTo>
                <a:lnTo>
                  <a:pt x="19669" y="20661"/>
                </a:lnTo>
                <a:lnTo>
                  <a:pt x="19173" y="21109"/>
                </a:lnTo>
                <a:lnTo>
                  <a:pt x="18653" y="21581"/>
                </a:lnTo>
                <a:lnTo>
                  <a:pt x="18134" y="22006"/>
                </a:lnTo>
                <a:lnTo>
                  <a:pt x="17591" y="22431"/>
                </a:lnTo>
                <a:lnTo>
                  <a:pt x="17048" y="22856"/>
                </a:lnTo>
                <a:lnTo>
                  <a:pt x="16505" y="23258"/>
                </a:lnTo>
                <a:lnTo>
                  <a:pt x="15938" y="23659"/>
                </a:lnTo>
                <a:lnTo>
                  <a:pt x="15371" y="24037"/>
                </a:lnTo>
                <a:lnTo>
                  <a:pt x="14781" y="24391"/>
                </a:lnTo>
                <a:lnTo>
                  <a:pt x="14191" y="24745"/>
                </a:lnTo>
                <a:lnTo>
                  <a:pt x="13577" y="25076"/>
                </a:lnTo>
                <a:lnTo>
                  <a:pt x="12963" y="25407"/>
                </a:lnTo>
                <a:lnTo>
                  <a:pt x="12349" y="25713"/>
                </a:lnTo>
                <a:lnTo>
                  <a:pt x="11735" y="25997"/>
                </a:lnTo>
                <a:lnTo>
                  <a:pt x="11098" y="26280"/>
                </a:lnTo>
                <a:lnTo>
                  <a:pt x="10437" y="26540"/>
                </a:lnTo>
                <a:lnTo>
                  <a:pt x="9799" y="26800"/>
                </a:lnTo>
                <a:lnTo>
                  <a:pt x="9138" y="27036"/>
                </a:lnTo>
                <a:lnTo>
                  <a:pt x="8477" y="27248"/>
                </a:lnTo>
                <a:lnTo>
                  <a:pt x="7792" y="27437"/>
                </a:lnTo>
                <a:lnTo>
                  <a:pt x="7107" y="27626"/>
                </a:lnTo>
                <a:lnTo>
                  <a:pt x="6423" y="27791"/>
                </a:lnTo>
                <a:lnTo>
                  <a:pt x="5738" y="27933"/>
                </a:lnTo>
                <a:lnTo>
                  <a:pt x="5030" y="28075"/>
                </a:lnTo>
                <a:lnTo>
                  <a:pt x="4345" y="28193"/>
                </a:lnTo>
                <a:lnTo>
                  <a:pt x="3613" y="28287"/>
                </a:lnTo>
                <a:lnTo>
                  <a:pt x="2905" y="28382"/>
                </a:lnTo>
                <a:lnTo>
                  <a:pt x="2196" y="28452"/>
                </a:lnTo>
                <a:lnTo>
                  <a:pt x="1464" y="28476"/>
                </a:lnTo>
                <a:lnTo>
                  <a:pt x="732" y="28523"/>
                </a:lnTo>
                <a:lnTo>
                  <a:pt x="0" y="28523"/>
                </a:lnTo>
                <a:lnTo>
                  <a:pt x="0" y="35276"/>
                </a:lnTo>
                <a:lnTo>
                  <a:pt x="732" y="35276"/>
                </a:lnTo>
                <a:lnTo>
                  <a:pt x="1464" y="35300"/>
                </a:lnTo>
                <a:lnTo>
                  <a:pt x="2196" y="35347"/>
                </a:lnTo>
                <a:lnTo>
                  <a:pt x="2905" y="35418"/>
                </a:lnTo>
                <a:lnTo>
                  <a:pt x="3613" y="35512"/>
                </a:lnTo>
                <a:lnTo>
                  <a:pt x="4345" y="35607"/>
                </a:lnTo>
                <a:lnTo>
                  <a:pt x="5030" y="35725"/>
                </a:lnTo>
                <a:lnTo>
                  <a:pt x="5738" y="35843"/>
                </a:lnTo>
                <a:lnTo>
                  <a:pt x="6423" y="36008"/>
                </a:lnTo>
                <a:lnTo>
                  <a:pt x="7107" y="36173"/>
                </a:lnTo>
                <a:lnTo>
                  <a:pt x="7792" y="36362"/>
                </a:lnTo>
                <a:lnTo>
                  <a:pt x="8477" y="36551"/>
                </a:lnTo>
                <a:lnTo>
                  <a:pt x="9138" y="36764"/>
                </a:lnTo>
                <a:lnTo>
                  <a:pt x="9799" y="37000"/>
                </a:lnTo>
                <a:lnTo>
                  <a:pt x="10437" y="37259"/>
                </a:lnTo>
                <a:lnTo>
                  <a:pt x="11098" y="37519"/>
                </a:lnTo>
                <a:lnTo>
                  <a:pt x="11735" y="37802"/>
                </a:lnTo>
                <a:lnTo>
                  <a:pt x="12349" y="38086"/>
                </a:lnTo>
                <a:lnTo>
                  <a:pt x="12963" y="38393"/>
                </a:lnTo>
                <a:lnTo>
                  <a:pt x="13577" y="38723"/>
                </a:lnTo>
                <a:lnTo>
                  <a:pt x="14191" y="39054"/>
                </a:lnTo>
                <a:lnTo>
                  <a:pt x="14781" y="39408"/>
                </a:lnTo>
                <a:lnTo>
                  <a:pt x="15371" y="39762"/>
                </a:lnTo>
                <a:lnTo>
                  <a:pt x="15938" y="40140"/>
                </a:lnTo>
                <a:lnTo>
                  <a:pt x="16505" y="40541"/>
                </a:lnTo>
                <a:lnTo>
                  <a:pt x="17048" y="40943"/>
                </a:lnTo>
                <a:lnTo>
                  <a:pt x="17591" y="41344"/>
                </a:lnTo>
                <a:lnTo>
                  <a:pt x="18134" y="41793"/>
                </a:lnTo>
                <a:lnTo>
                  <a:pt x="18653" y="42218"/>
                </a:lnTo>
                <a:lnTo>
                  <a:pt x="19173" y="42690"/>
                </a:lnTo>
                <a:lnTo>
                  <a:pt x="19669" y="43139"/>
                </a:lnTo>
                <a:lnTo>
                  <a:pt x="20164" y="43634"/>
                </a:lnTo>
                <a:lnTo>
                  <a:pt x="20637" y="44107"/>
                </a:lnTo>
                <a:lnTo>
                  <a:pt x="21109" y="44602"/>
                </a:lnTo>
                <a:lnTo>
                  <a:pt x="21557" y="45122"/>
                </a:lnTo>
                <a:lnTo>
                  <a:pt x="22006" y="45641"/>
                </a:lnTo>
                <a:lnTo>
                  <a:pt x="22431" y="46184"/>
                </a:lnTo>
                <a:lnTo>
                  <a:pt x="22832" y="46727"/>
                </a:lnTo>
                <a:lnTo>
                  <a:pt x="23257" y="47271"/>
                </a:lnTo>
                <a:lnTo>
                  <a:pt x="23635" y="47837"/>
                </a:lnTo>
                <a:lnTo>
                  <a:pt x="24013" y="48427"/>
                </a:lnTo>
                <a:lnTo>
                  <a:pt x="24391" y="48994"/>
                </a:lnTo>
                <a:lnTo>
                  <a:pt x="24721" y="49584"/>
                </a:lnTo>
                <a:lnTo>
                  <a:pt x="25075" y="50198"/>
                </a:lnTo>
                <a:lnTo>
                  <a:pt x="25382" y="50812"/>
                </a:lnTo>
                <a:lnTo>
                  <a:pt x="25689" y="51426"/>
                </a:lnTo>
                <a:lnTo>
                  <a:pt x="25996" y="52064"/>
                </a:lnTo>
                <a:lnTo>
                  <a:pt x="26256" y="52678"/>
                </a:lnTo>
                <a:lnTo>
                  <a:pt x="26539" y="53339"/>
                </a:lnTo>
                <a:lnTo>
                  <a:pt x="26775" y="53976"/>
                </a:lnTo>
                <a:lnTo>
                  <a:pt x="27012" y="54637"/>
                </a:lnTo>
                <a:lnTo>
                  <a:pt x="27224" y="55298"/>
                </a:lnTo>
                <a:lnTo>
                  <a:pt x="27437" y="55983"/>
                </a:lnTo>
                <a:lnTo>
                  <a:pt x="27602" y="56668"/>
                </a:lnTo>
                <a:lnTo>
                  <a:pt x="27767" y="57353"/>
                </a:lnTo>
                <a:lnTo>
                  <a:pt x="27932" y="58037"/>
                </a:lnTo>
                <a:lnTo>
                  <a:pt x="28050" y="58746"/>
                </a:lnTo>
                <a:lnTo>
                  <a:pt x="28169" y="59454"/>
                </a:lnTo>
                <a:lnTo>
                  <a:pt x="28287" y="60162"/>
                </a:lnTo>
                <a:lnTo>
                  <a:pt x="28357" y="60871"/>
                </a:lnTo>
                <a:lnTo>
                  <a:pt x="28428" y="61603"/>
                </a:lnTo>
                <a:lnTo>
                  <a:pt x="28475" y="62311"/>
                </a:lnTo>
                <a:lnTo>
                  <a:pt x="28499" y="63043"/>
                </a:lnTo>
                <a:lnTo>
                  <a:pt x="28499" y="63798"/>
                </a:lnTo>
                <a:lnTo>
                  <a:pt x="35252" y="63798"/>
                </a:lnTo>
                <a:lnTo>
                  <a:pt x="35275" y="63043"/>
                </a:lnTo>
                <a:lnTo>
                  <a:pt x="35299" y="62311"/>
                </a:lnTo>
                <a:lnTo>
                  <a:pt x="35346" y="61603"/>
                </a:lnTo>
                <a:lnTo>
                  <a:pt x="35394" y="60871"/>
                </a:lnTo>
                <a:lnTo>
                  <a:pt x="35488" y="60162"/>
                </a:lnTo>
                <a:lnTo>
                  <a:pt x="35582" y="59454"/>
                </a:lnTo>
                <a:lnTo>
                  <a:pt x="35700" y="58746"/>
                </a:lnTo>
                <a:lnTo>
                  <a:pt x="35842" y="58037"/>
                </a:lnTo>
                <a:lnTo>
                  <a:pt x="35984" y="57353"/>
                </a:lnTo>
                <a:lnTo>
                  <a:pt x="36149" y="56668"/>
                </a:lnTo>
                <a:lnTo>
                  <a:pt x="36338" y="55983"/>
                </a:lnTo>
                <a:lnTo>
                  <a:pt x="36527" y="55298"/>
                </a:lnTo>
                <a:lnTo>
                  <a:pt x="36763" y="54637"/>
                </a:lnTo>
                <a:lnTo>
                  <a:pt x="36975" y="53976"/>
                </a:lnTo>
                <a:lnTo>
                  <a:pt x="37235" y="53339"/>
                </a:lnTo>
                <a:lnTo>
                  <a:pt x="37495" y="52678"/>
                </a:lnTo>
                <a:lnTo>
                  <a:pt x="37778" y="52064"/>
                </a:lnTo>
                <a:lnTo>
                  <a:pt x="38062" y="51426"/>
                </a:lnTo>
                <a:lnTo>
                  <a:pt x="38369" y="50812"/>
                </a:lnTo>
                <a:lnTo>
                  <a:pt x="38699" y="50198"/>
                </a:lnTo>
                <a:lnTo>
                  <a:pt x="39030" y="49584"/>
                </a:lnTo>
                <a:lnTo>
                  <a:pt x="39384" y="48994"/>
                </a:lnTo>
                <a:lnTo>
                  <a:pt x="39738" y="48427"/>
                </a:lnTo>
                <a:lnTo>
                  <a:pt x="40116" y="47837"/>
                </a:lnTo>
                <a:lnTo>
                  <a:pt x="40517" y="47271"/>
                </a:lnTo>
                <a:lnTo>
                  <a:pt x="40919" y="46727"/>
                </a:lnTo>
                <a:lnTo>
                  <a:pt x="41344" y="46184"/>
                </a:lnTo>
                <a:lnTo>
                  <a:pt x="41769" y="45641"/>
                </a:lnTo>
                <a:lnTo>
                  <a:pt x="42217" y="45122"/>
                </a:lnTo>
                <a:lnTo>
                  <a:pt x="42666" y="44602"/>
                </a:lnTo>
                <a:lnTo>
                  <a:pt x="43138" y="44107"/>
                </a:lnTo>
                <a:lnTo>
                  <a:pt x="43610" y="43634"/>
                </a:lnTo>
                <a:lnTo>
                  <a:pt x="44106" y="43139"/>
                </a:lnTo>
                <a:lnTo>
                  <a:pt x="44602" y="42690"/>
                </a:lnTo>
                <a:lnTo>
                  <a:pt x="45098" y="42218"/>
                </a:lnTo>
                <a:lnTo>
                  <a:pt x="45641" y="41793"/>
                </a:lnTo>
                <a:lnTo>
                  <a:pt x="46160" y="41344"/>
                </a:lnTo>
                <a:lnTo>
                  <a:pt x="46703" y="40943"/>
                </a:lnTo>
                <a:lnTo>
                  <a:pt x="47270" y="40541"/>
                </a:lnTo>
                <a:lnTo>
                  <a:pt x="47837" y="40140"/>
                </a:lnTo>
                <a:lnTo>
                  <a:pt x="48403" y="39762"/>
                </a:lnTo>
                <a:lnTo>
                  <a:pt x="48994" y="39408"/>
                </a:lnTo>
                <a:lnTo>
                  <a:pt x="49584" y="39054"/>
                </a:lnTo>
                <a:lnTo>
                  <a:pt x="50174" y="38723"/>
                </a:lnTo>
                <a:lnTo>
                  <a:pt x="50788" y="38393"/>
                </a:lnTo>
                <a:lnTo>
                  <a:pt x="51402" y="38086"/>
                </a:lnTo>
                <a:lnTo>
                  <a:pt x="52039" y="37802"/>
                </a:lnTo>
                <a:lnTo>
                  <a:pt x="52677" y="37519"/>
                </a:lnTo>
                <a:lnTo>
                  <a:pt x="53314" y="37259"/>
                </a:lnTo>
                <a:lnTo>
                  <a:pt x="53976" y="37000"/>
                </a:lnTo>
                <a:lnTo>
                  <a:pt x="54637" y="36764"/>
                </a:lnTo>
                <a:lnTo>
                  <a:pt x="55298" y="36551"/>
                </a:lnTo>
                <a:lnTo>
                  <a:pt x="55959" y="36362"/>
                </a:lnTo>
                <a:lnTo>
                  <a:pt x="56644" y="36173"/>
                </a:lnTo>
                <a:lnTo>
                  <a:pt x="57328" y="36008"/>
                </a:lnTo>
                <a:lnTo>
                  <a:pt x="58013" y="35843"/>
                </a:lnTo>
                <a:lnTo>
                  <a:pt x="58721" y="35725"/>
                </a:lnTo>
                <a:lnTo>
                  <a:pt x="59430" y="35607"/>
                </a:lnTo>
                <a:lnTo>
                  <a:pt x="60138" y="35512"/>
                </a:lnTo>
                <a:lnTo>
                  <a:pt x="60846" y="35418"/>
                </a:lnTo>
                <a:lnTo>
                  <a:pt x="61578" y="35347"/>
                </a:lnTo>
                <a:lnTo>
                  <a:pt x="62310" y="35300"/>
                </a:lnTo>
                <a:lnTo>
                  <a:pt x="63042" y="35276"/>
                </a:lnTo>
                <a:lnTo>
                  <a:pt x="63774" y="35276"/>
                </a:lnTo>
                <a:lnTo>
                  <a:pt x="63774" y="28523"/>
                </a:lnTo>
                <a:lnTo>
                  <a:pt x="63042" y="28523"/>
                </a:lnTo>
                <a:lnTo>
                  <a:pt x="62310" y="28476"/>
                </a:lnTo>
                <a:lnTo>
                  <a:pt x="61578" y="28452"/>
                </a:lnTo>
                <a:lnTo>
                  <a:pt x="60846" y="28382"/>
                </a:lnTo>
                <a:lnTo>
                  <a:pt x="60138" y="28287"/>
                </a:lnTo>
                <a:lnTo>
                  <a:pt x="59430" y="28193"/>
                </a:lnTo>
                <a:lnTo>
                  <a:pt x="58721" y="28075"/>
                </a:lnTo>
                <a:lnTo>
                  <a:pt x="58013" y="27933"/>
                </a:lnTo>
                <a:lnTo>
                  <a:pt x="57328" y="27791"/>
                </a:lnTo>
                <a:lnTo>
                  <a:pt x="56644" y="27626"/>
                </a:lnTo>
                <a:lnTo>
                  <a:pt x="55959" y="27437"/>
                </a:lnTo>
                <a:lnTo>
                  <a:pt x="55298" y="27248"/>
                </a:lnTo>
                <a:lnTo>
                  <a:pt x="54637" y="27036"/>
                </a:lnTo>
                <a:lnTo>
                  <a:pt x="53976" y="26800"/>
                </a:lnTo>
                <a:lnTo>
                  <a:pt x="53314" y="26540"/>
                </a:lnTo>
                <a:lnTo>
                  <a:pt x="52677" y="26280"/>
                </a:lnTo>
                <a:lnTo>
                  <a:pt x="52039" y="25997"/>
                </a:lnTo>
                <a:lnTo>
                  <a:pt x="51402" y="25713"/>
                </a:lnTo>
                <a:lnTo>
                  <a:pt x="50788" y="25407"/>
                </a:lnTo>
                <a:lnTo>
                  <a:pt x="50174" y="25076"/>
                </a:lnTo>
                <a:lnTo>
                  <a:pt x="49584" y="24745"/>
                </a:lnTo>
                <a:lnTo>
                  <a:pt x="48994" y="24391"/>
                </a:lnTo>
                <a:lnTo>
                  <a:pt x="48403" y="24037"/>
                </a:lnTo>
                <a:lnTo>
                  <a:pt x="47837" y="23659"/>
                </a:lnTo>
                <a:lnTo>
                  <a:pt x="47270" y="23258"/>
                </a:lnTo>
                <a:lnTo>
                  <a:pt x="46703" y="22856"/>
                </a:lnTo>
                <a:lnTo>
                  <a:pt x="46160" y="22431"/>
                </a:lnTo>
                <a:lnTo>
                  <a:pt x="45641" y="22006"/>
                </a:lnTo>
                <a:lnTo>
                  <a:pt x="45098" y="21581"/>
                </a:lnTo>
                <a:lnTo>
                  <a:pt x="44602" y="21109"/>
                </a:lnTo>
                <a:lnTo>
                  <a:pt x="44106" y="20661"/>
                </a:lnTo>
                <a:lnTo>
                  <a:pt x="43610" y="20165"/>
                </a:lnTo>
                <a:lnTo>
                  <a:pt x="43138" y="19693"/>
                </a:lnTo>
                <a:lnTo>
                  <a:pt x="42666" y="19173"/>
                </a:lnTo>
                <a:lnTo>
                  <a:pt x="42217" y="18677"/>
                </a:lnTo>
                <a:lnTo>
                  <a:pt x="41769" y="18158"/>
                </a:lnTo>
                <a:lnTo>
                  <a:pt x="41344" y="17615"/>
                </a:lnTo>
                <a:lnTo>
                  <a:pt x="40919" y="17072"/>
                </a:lnTo>
                <a:lnTo>
                  <a:pt x="40517" y="16505"/>
                </a:lnTo>
                <a:lnTo>
                  <a:pt x="40116" y="15962"/>
                </a:lnTo>
                <a:lnTo>
                  <a:pt x="39738" y="15372"/>
                </a:lnTo>
                <a:lnTo>
                  <a:pt x="39384" y="14805"/>
                </a:lnTo>
                <a:lnTo>
                  <a:pt x="39030" y="14191"/>
                </a:lnTo>
                <a:lnTo>
                  <a:pt x="38699" y="13601"/>
                </a:lnTo>
                <a:lnTo>
                  <a:pt x="38369" y="12987"/>
                </a:lnTo>
                <a:lnTo>
                  <a:pt x="38062" y="12373"/>
                </a:lnTo>
                <a:lnTo>
                  <a:pt x="37778" y="11736"/>
                </a:lnTo>
                <a:lnTo>
                  <a:pt x="37495" y="11098"/>
                </a:lnTo>
                <a:lnTo>
                  <a:pt x="37235" y="10461"/>
                </a:lnTo>
                <a:lnTo>
                  <a:pt x="36975" y="9823"/>
                </a:lnTo>
                <a:lnTo>
                  <a:pt x="36763" y="9162"/>
                </a:lnTo>
                <a:lnTo>
                  <a:pt x="36527" y="8477"/>
                </a:lnTo>
                <a:lnTo>
                  <a:pt x="36338" y="7816"/>
                </a:lnTo>
                <a:lnTo>
                  <a:pt x="36149" y="7131"/>
                </a:lnTo>
                <a:lnTo>
                  <a:pt x="35984" y="6447"/>
                </a:lnTo>
                <a:lnTo>
                  <a:pt x="35842" y="5762"/>
                </a:lnTo>
                <a:lnTo>
                  <a:pt x="35700" y="5054"/>
                </a:lnTo>
                <a:lnTo>
                  <a:pt x="35582" y="4345"/>
                </a:lnTo>
                <a:lnTo>
                  <a:pt x="35488" y="3637"/>
                </a:lnTo>
                <a:lnTo>
                  <a:pt x="35394" y="2929"/>
                </a:lnTo>
                <a:lnTo>
                  <a:pt x="35346" y="2197"/>
                </a:lnTo>
                <a:lnTo>
                  <a:pt x="35299" y="1465"/>
                </a:lnTo>
                <a:lnTo>
                  <a:pt x="35275" y="733"/>
                </a:lnTo>
                <a:lnTo>
                  <a:pt x="3525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2483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nyPPT.com">
    <p:spTree>
      <p:nvGrpSpPr>
        <p:cNvPr id="1" name=""/>
        <p:cNvGrpSpPr/>
        <p:nvPr/>
      </p:nvGrpSpPr>
      <p:grpSpPr>
        <a:xfrm>
          <a:off x="0" y="0"/>
          <a:ext cx="0" cy="0"/>
          <a:chOff x="0" y="0"/>
          <a:chExt cx="0" cy="0"/>
        </a:xfrm>
      </p:grpSpPr>
      <p:sp>
        <p:nvSpPr>
          <p:cNvPr id="2" name="Slide Number"/>
          <p:cNvSpPr txBox="1">
            <a:spLocks noGrp="1"/>
          </p:cNvSpPr>
          <p:nvPr>
            <p:ph type="sldNum" sz="quarter" idx="10"/>
          </p:nvPr>
        </p:nvSpPr>
        <p:spPr>
          <a:xfrm>
            <a:off x="8365500" y="6172666"/>
            <a:ext cx="372153" cy="367475"/>
          </a:xfrm>
        </p:spPr>
        <p:txBody>
          <a:bodyPr/>
          <a:lstStyle>
            <a:lvl1pPr defTabSz="893094" hangingPunct="0">
              <a:defRPr b="1">
                <a:solidFill>
                  <a:srgbClr val="000000"/>
                </a:solidFill>
                <a:latin typeface="Arial" panose="020B0604020202020204" pitchFamily="34" charset="0"/>
              </a:defRPr>
            </a:lvl1pPr>
          </a:lstStyle>
          <a:p>
            <a:fld id="{86DB7793-0387-4E23-B4D2-AF6983D43B12}" type="slidenum">
              <a:rPr lang="vi-VN" altLang="en-US"/>
              <a:pPr/>
              <a:t>‹#›</a:t>
            </a:fld>
            <a:endParaRPr lang="vi-VN" altLang="en-US"/>
          </a:p>
        </p:txBody>
      </p:sp>
    </p:spTree>
    <p:extLst>
      <p:ext uri="{BB962C8B-B14F-4D97-AF65-F5344CB8AC3E}">
        <p14:creationId xmlns:p14="http://schemas.microsoft.com/office/powerpoint/2010/main" val="8781726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3"/>
        <p:cNvGrpSpPr/>
        <p:nvPr/>
      </p:nvGrpSpPr>
      <p:grpSpPr>
        <a:xfrm>
          <a:off x="0" y="0"/>
          <a:ext cx="0" cy="0"/>
          <a:chOff x="0" y="0"/>
          <a:chExt cx="0" cy="0"/>
        </a:xfrm>
      </p:grpSpPr>
      <p:grpSp>
        <p:nvGrpSpPr>
          <p:cNvPr id="4" name="Google Shape;76;p9"/>
          <p:cNvGrpSpPr>
            <a:grpSpLocks/>
          </p:cNvGrpSpPr>
          <p:nvPr/>
        </p:nvGrpSpPr>
        <p:grpSpPr bwMode="auto">
          <a:xfrm rot="10800000" flipH="1">
            <a:off x="429408" y="4755480"/>
            <a:ext cx="2344248" cy="1669922"/>
            <a:chOff x="1071266" y="1043500"/>
            <a:chExt cx="1758030" cy="1253066"/>
          </a:xfrm>
        </p:grpSpPr>
        <p:sp>
          <p:nvSpPr>
            <p:cNvPr id="5" name="Google Shape;77;p9"/>
            <p:cNvSpPr>
              <a:spLocks noChangeArrowheads="1"/>
            </p:cNvSpPr>
            <p:nvPr/>
          </p:nvSpPr>
          <p:spPr bwMode="auto">
            <a:xfrm>
              <a:off x="1072200" y="1043500"/>
              <a:ext cx="144600" cy="14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758" b="0">
                <a:solidFill>
                  <a:srgbClr val="000000"/>
                </a:solidFill>
              </a:endParaRPr>
            </a:p>
          </p:txBody>
        </p:sp>
        <p:sp>
          <p:nvSpPr>
            <p:cNvPr id="6" name="Google Shape;78;p9"/>
            <p:cNvSpPr>
              <a:spLocks/>
            </p:cNvSpPr>
            <p:nvPr/>
          </p:nvSpPr>
          <p:spPr bwMode="auto">
            <a:xfrm>
              <a:off x="1071266" y="1045916"/>
              <a:ext cx="1758030" cy="1250650"/>
            </a:xfrm>
            <a:custGeom>
              <a:avLst/>
              <a:gdLst>
                <a:gd name="T0" fmla="*/ 2045 w 17380"/>
                <a:gd name="T1" fmla="*/ 0 h 12364"/>
                <a:gd name="T2" fmla="*/ 2045 w 17380"/>
                <a:gd name="T3" fmla="*/ 2045 h 12364"/>
                <a:gd name="T4" fmla="*/ 0 w 17380"/>
                <a:gd name="T5" fmla="*/ 2045 h 12364"/>
                <a:gd name="T6" fmla="*/ 0 w 17380"/>
                <a:gd name="T7" fmla="*/ 12289 h 12364"/>
                <a:gd name="T8" fmla="*/ 75 w 17380"/>
                <a:gd name="T9" fmla="*/ 12363 h 12364"/>
                <a:gd name="T10" fmla="*/ 149 w 17380"/>
                <a:gd name="T11" fmla="*/ 12289 h 12364"/>
                <a:gd name="T12" fmla="*/ 149 w 17380"/>
                <a:gd name="T13" fmla="*/ 2183 h 12364"/>
                <a:gd name="T14" fmla="*/ 2183 w 17380"/>
                <a:gd name="T15" fmla="*/ 2183 h 12364"/>
                <a:gd name="T16" fmla="*/ 2183 w 17380"/>
                <a:gd name="T17" fmla="*/ 149 h 12364"/>
                <a:gd name="T18" fmla="*/ 17315 w 17380"/>
                <a:gd name="T19" fmla="*/ 149 h 12364"/>
                <a:gd name="T20" fmla="*/ 17379 w 17380"/>
                <a:gd name="T21" fmla="*/ 75 h 12364"/>
                <a:gd name="T22" fmla="*/ 17315 w 17380"/>
                <a:gd name="T23" fmla="*/ 0 h 12364"/>
                <a:gd name="T24" fmla="*/ 2045 w 17380"/>
                <a:gd name="T25" fmla="*/ 0 h 1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lnTo>
                    <a:pt x="2045" y="0"/>
                  </a:lnTo>
                  <a:close/>
                </a:path>
              </a:pathLst>
            </a:custGeom>
            <a:solidFill>
              <a:srgbClr val="FFFFFF"/>
            </a:solidFill>
            <a:ln w="9525" cap="flat" cmpd="sng">
              <a:solidFill>
                <a:schemeClr val="bg1"/>
              </a:solidFill>
              <a:prstDash val="solid"/>
              <a:round/>
              <a:headEnd type="none" w="sm" len="sm"/>
              <a:tailEnd type="none" w="sm" len="sm"/>
            </a:ln>
          </p:spPr>
          <p:txBody>
            <a:bodyPr lIns="91425" tIns="91425" rIns="91425" bIns="91425" anchor="ctr"/>
            <a:lstStyle/>
            <a:p>
              <a:endParaRPr lang="en-US" sz="1758"/>
            </a:p>
          </p:txBody>
        </p:sp>
      </p:grpSp>
      <p:grpSp>
        <p:nvGrpSpPr>
          <p:cNvPr id="7" name="Google Shape;79;p9"/>
          <p:cNvGrpSpPr>
            <a:grpSpLocks/>
          </p:cNvGrpSpPr>
          <p:nvPr/>
        </p:nvGrpSpPr>
        <p:grpSpPr bwMode="auto">
          <a:xfrm rot="10800000">
            <a:off x="9423116" y="4755480"/>
            <a:ext cx="2344248" cy="1669922"/>
            <a:chOff x="1071266" y="1043500"/>
            <a:chExt cx="1758030" cy="1253066"/>
          </a:xfrm>
        </p:grpSpPr>
        <p:sp>
          <p:nvSpPr>
            <p:cNvPr id="8" name="Google Shape;80;p9"/>
            <p:cNvSpPr>
              <a:spLocks noChangeArrowheads="1"/>
            </p:cNvSpPr>
            <p:nvPr/>
          </p:nvSpPr>
          <p:spPr bwMode="auto">
            <a:xfrm>
              <a:off x="1072200" y="1043500"/>
              <a:ext cx="144600" cy="14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758" b="0">
                <a:solidFill>
                  <a:srgbClr val="000000"/>
                </a:solidFill>
              </a:endParaRPr>
            </a:p>
          </p:txBody>
        </p:sp>
        <p:sp>
          <p:nvSpPr>
            <p:cNvPr id="9" name="Google Shape;81;p9"/>
            <p:cNvSpPr>
              <a:spLocks/>
            </p:cNvSpPr>
            <p:nvPr/>
          </p:nvSpPr>
          <p:spPr bwMode="auto">
            <a:xfrm>
              <a:off x="1071266" y="1045916"/>
              <a:ext cx="1758030" cy="1250650"/>
            </a:xfrm>
            <a:custGeom>
              <a:avLst/>
              <a:gdLst>
                <a:gd name="T0" fmla="*/ 2045 w 17380"/>
                <a:gd name="T1" fmla="*/ 0 h 12364"/>
                <a:gd name="T2" fmla="*/ 2045 w 17380"/>
                <a:gd name="T3" fmla="*/ 2045 h 12364"/>
                <a:gd name="T4" fmla="*/ 0 w 17380"/>
                <a:gd name="T5" fmla="*/ 2045 h 12364"/>
                <a:gd name="T6" fmla="*/ 0 w 17380"/>
                <a:gd name="T7" fmla="*/ 12289 h 12364"/>
                <a:gd name="T8" fmla="*/ 75 w 17380"/>
                <a:gd name="T9" fmla="*/ 12363 h 12364"/>
                <a:gd name="T10" fmla="*/ 149 w 17380"/>
                <a:gd name="T11" fmla="*/ 12289 h 12364"/>
                <a:gd name="T12" fmla="*/ 149 w 17380"/>
                <a:gd name="T13" fmla="*/ 2183 h 12364"/>
                <a:gd name="T14" fmla="*/ 2183 w 17380"/>
                <a:gd name="T15" fmla="*/ 2183 h 12364"/>
                <a:gd name="T16" fmla="*/ 2183 w 17380"/>
                <a:gd name="T17" fmla="*/ 149 h 12364"/>
                <a:gd name="T18" fmla="*/ 17315 w 17380"/>
                <a:gd name="T19" fmla="*/ 149 h 12364"/>
                <a:gd name="T20" fmla="*/ 17379 w 17380"/>
                <a:gd name="T21" fmla="*/ 75 h 12364"/>
                <a:gd name="T22" fmla="*/ 17315 w 17380"/>
                <a:gd name="T23" fmla="*/ 0 h 12364"/>
                <a:gd name="T24" fmla="*/ 2045 w 17380"/>
                <a:gd name="T25" fmla="*/ 0 h 1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lnTo>
                    <a:pt x="2045" y="0"/>
                  </a:lnTo>
                  <a:close/>
                </a:path>
              </a:pathLst>
            </a:custGeom>
            <a:solidFill>
              <a:srgbClr val="FFFFFF"/>
            </a:solidFill>
            <a:ln w="9525" cap="flat" cmpd="sng">
              <a:solidFill>
                <a:schemeClr val="bg1"/>
              </a:solidFill>
              <a:prstDash val="solid"/>
              <a:round/>
              <a:headEnd type="none" w="sm" len="sm"/>
              <a:tailEnd type="none" w="sm" len="sm"/>
            </a:ln>
          </p:spPr>
          <p:txBody>
            <a:bodyPr lIns="91425" tIns="91425" rIns="91425" bIns="91425" anchor="ctr"/>
            <a:lstStyle/>
            <a:p>
              <a:endParaRPr lang="en-US" sz="1758"/>
            </a:p>
          </p:txBody>
        </p:sp>
      </p:grpSp>
      <p:sp>
        <p:nvSpPr>
          <p:cNvPr id="74" name="Google Shape;74;p9"/>
          <p:cNvSpPr txBox="1">
            <a:spLocks noGrp="1"/>
          </p:cNvSpPr>
          <p:nvPr>
            <p:ph type="ctrTitle"/>
          </p:nvPr>
        </p:nvSpPr>
        <p:spPr>
          <a:xfrm>
            <a:off x="3850603" y="2369367"/>
            <a:ext cx="4490800" cy="1323600"/>
          </a:xfrm>
          <a:prstGeom prst="rect">
            <a:avLst/>
          </a:prstGeom>
        </p:spPr>
        <p:txBody>
          <a:bodyPr spcFirstLastPara="1" tIns="0" bIns="0" anchor="b">
            <a:noAutofit/>
          </a:bodyPr>
          <a:lstStyle>
            <a:lvl1pPr lvl="0" algn="ctr" rtl="0">
              <a:spcBef>
                <a:spcPts val="0"/>
              </a:spcBef>
              <a:spcAft>
                <a:spcPts val="0"/>
              </a:spcAft>
              <a:buSzPts val="10000"/>
              <a:buNone/>
              <a:defRPr sz="8595"/>
            </a:lvl1pPr>
            <a:lvl2pPr lvl="1" algn="ctr" rtl="0">
              <a:spcBef>
                <a:spcPts val="0"/>
              </a:spcBef>
              <a:spcAft>
                <a:spcPts val="0"/>
              </a:spcAft>
              <a:buSzPts val="3600"/>
              <a:buFont typeface="Sacramento"/>
              <a:buNone/>
              <a:defRPr sz="4297" b="1">
                <a:latin typeface="Sacramento"/>
                <a:ea typeface="Sacramento"/>
                <a:cs typeface="Sacramento"/>
                <a:sym typeface="Sacramento"/>
              </a:defRPr>
            </a:lvl2pPr>
            <a:lvl3pPr lvl="2" algn="ctr" rtl="0">
              <a:spcBef>
                <a:spcPts val="0"/>
              </a:spcBef>
              <a:spcAft>
                <a:spcPts val="0"/>
              </a:spcAft>
              <a:buSzPts val="3600"/>
              <a:buFont typeface="Sacramento"/>
              <a:buNone/>
              <a:defRPr sz="4297" b="1">
                <a:latin typeface="Sacramento"/>
                <a:ea typeface="Sacramento"/>
                <a:cs typeface="Sacramento"/>
                <a:sym typeface="Sacramento"/>
              </a:defRPr>
            </a:lvl3pPr>
            <a:lvl4pPr lvl="3" algn="ctr" rtl="0">
              <a:spcBef>
                <a:spcPts val="0"/>
              </a:spcBef>
              <a:spcAft>
                <a:spcPts val="0"/>
              </a:spcAft>
              <a:buSzPts val="3600"/>
              <a:buFont typeface="Sacramento"/>
              <a:buNone/>
              <a:defRPr sz="4297" b="1">
                <a:latin typeface="Sacramento"/>
                <a:ea typeface="Sacramento"/>
                <a:cs typeface="Sacramento"/>
                <a:sym typeface="Sacramento"/>
              </a:defRPr>
            </a:lvl4pPr>
            <a:lvl5pPr lvl="4" algn="ctr" rtl="0">
              <a:spcBef>
                <a:spcPts val="0"/>
              </a:spcBef>
              <a:spcAft>
                <a:spcPts val="0"/>
              </a:spcAft>
              <a:buSzPts val="3600"/>
              <a:buFont typeface="Sacramento"/>
              <a:buNone/>
              <a:defRPr sz="4297" b="1">
                <a:latin typeface="Sacramento"/>
                <a:ea typeface="Sacramento"/>
                <a:cs typeface="Sacramento"/>
                <a:sym typeface="Sacramento"/>
              </a:defRPr>
            </a:lvl5pPr>
            <a:lvl6pPr lvl="5" algn="ctr" rtl="0">
              <a:spcBef>
                <a:spcPts val="0"/>
              </a:spcBef>
              <a:spcAft>
                <a:spcPts val="0"/>
              </a:spcAft>
              <a:buSzPts val="3600"/>
              <a:buFont typeface="Sacramento"/>
              <a:buNone/>
              <a:defRPr sz="4297" b="1">
                <a:latin typeface="Sacramento"/>
                <a:ea typeface="Sacramento"/>
                <a:cs typeface="Sacramento"/>
                <a:sym typeface="Sacramento"/>
              </a:defRPr>
            </a:lvl6pPr>
            <a:lvl7pPr lvl="6" algn="ctr" rtl="0">
              <a:spcBef>
                <a:spcPts val="0"/>
              </a:spcBef>
              <a:spcAft>
                <a:spcPts val="0"/>
              </a:spcAft>
              <a:buSzPts val="3600"/>
              <a:buFont typeface="Sacramento"/>
              <a:buNone/>
              <a:defRPr sz="4297" b="1">
                <a:latin typeface="Sacramento"/>
                <a:ea typeface="Sacramento"/>
                <a:cs typeface="Sacramento"/>
                <a:sym typeface="Sacramento"/>
              </a:defRPr>
            </a:lvl7pPr>
            <a:lvl8pPr lvl="7" algn="ctr" rtl="0">
              <a:spcBef>
                <a:spcPts val="0"/>
              </a:spcBef>
              <a:spcAft>
                <a:spcPts val="0"/>
              </a:spcAft>
              <a:buSzPts val="3600"/>
              <a:buFont typeface="Sacramento"/>
              <a:buNone/>
              <a:defRPr sz="4297" b="1">
                <a:latin typeface="Sacramento"/>
                <a:ea typeface="Sacramento"/>
                <a:cs typeface="Sacramento"/>
                <a:sym typeface="Sacramento"/>
              </a:defRPr>
            </a:lvl8pPr>
            <a:lvl9pPr lvl="8" algn="ctr" rtl="0">
              <a:spcBef>
                <a:spcPts val="0"/>
              </a:spcBef>
              <a:spcAft>
                <a:spcPts val="0"/>
              </a:spcAft>
              <a:buSzPts val="3600"/>
              <a:buFont typeface="Sacramento"/>
              <a:buNone/>
              <a:defRPr sz="4297" b="1">
                <a:latin typeface="Sacramento"/>
                <a:ea typeface="Sacramento"/>
                <a:cs typeface="Sacramento"/>
                <a:sym typeface="Sacramento"/>
              </a:defRPr>
            </a:lvl9pPr>
          </a:lstStyle>
          <a:p>
            <a:endParaRPr/>
          </a:p>
        </p:txBody>
      </p:sp>
      <p:sp>
        <p:nvSpPr>
          <p:cNvPr id="75" name="Google Shape;75;p9"/>
          <p:cNvSpPr txBox="1">
            <a:spLocks noGrp="1"/>
          </p:cNvSpPr>
          <p:nvPr>
            <p:ph type="subTitle" idx="1"/>
          </p:nvPr>
        </p:nvSpPr>
        <p:spPr>
          <a:xfrm>
            <a:off x="3689568" y="3692967"/>
            <a:ext cx="4812800" cy="1323600"/>
          </a:xfrm>
          <a:prstGeom prst="rect">
            <a:avLst/>
          </a:prstGeom>
        </p:spPr>
        <p:txBody>
          <a:bodyPr spcFirstLastPara="1" tIns="0" bIns="0">
            <a:noAutofit/>
          </a:bodyPr>
          <a:lstStyle>
            <a:lvl1pPr lvl="0" algn="ctr" rtl="0">
              <a:lnSpc>
                <a:spcPct val="100000"/>
              </a:lnSpc>
              <a:spcBef>
                <a:spcPts val="0"/>
              </a:spcBef>
              <a:spcAft>
                <a:spcPts val="0"/>
              </a:spcAft>
              <a:buSzPts val="1600"/>
              <a:buNone/>
              <a:defRPr sz="1953"/>
            </a:lvl1pPr>
            <a:lvl2pPr lvl="1" algn="ctr" rtl="0">
              <a:lnSpc>
                <a:spcPct val="100000"/>
              </a:lnSpc>
              <a:spcBef>
                <a:spcPts val="0"/>
              </a:spcBef>
              <a:spcAft>
                <a:spcPts val="0"/>
              </a:spcAft>
              <a:buSzPts val="1600"/>
              <a:buNone/>
              <a:defRPr sz="1953"/>
            </a:lvl2pPr>
            <a:lvl3pPr lvl="2" algn="ctr" rtl="0">
              <a:lnSpc>
                <a:spcPct val="100000"/>
              </a:lnSpc>
              <a:spcBef>
                <a:spcPts val="0"/>
              </a:spcBef>
              <a:spcAft>
                <a:spcPts val="0"/>
              </a:spcAft>
              <a:buSzPts val="1600"/>
              <a:buNone/>
              <a:defRPr sz="1953"/>
            </a:lvl3pPr>
            <a:lvl4pPr lvl="3" algn="ctr" rtl="0">
              <a:lnSpc>
                <a:spcPct val="100000"/>
              </a:lnSpc>
              <a:spcBef>
                <a:spcPts val="0"/>
              </a:spcBef>
              <a:spcAft>
                <a:spcPts val="0"/>
              </a:spcAft>
              <a:buSzPts val="1600"/>
              <a:buNone/>
              <a:defRPr sz="1953"/>
            </a:lvl4pPr>
            <a:lvl5pPr lvl="4" algn="ctr" rtl="0">
              <a:lnSpc>
                <a:spcPct val="100000"/>
              </a:lnSpc>
              <a:spcBef>
                <a:spcPts val="0"/>
              </a:spcBef>
              <a:spcAft>
                <a:spcPts val="0"/>
              </a:spcAft>
              <a:buSzPts val="1600"/>
              <a:buNone/>
              <a:defRPr sz="1953"/>
            </a:lvl5pPr>
            <a:lvl6pPr lvl="5" algn="ctr" rtl="0">
              <a:lnSpc>
                <a:spcPct val="100000"/>
              </a:lnSpc>
              <a:spcBef>
                <a:spcPts val="0"/>
              </a:spcBef>
              <a:spcAft>
                <a:spcPts val="0"/>
              </a:spcAft>
              <a:buSzPts val="1600"/>
              <a:buNone/>
              <a:defRPr sz="1953"/>
            </a:lvl6pPr>
            <a:lvl7pPr lvl="6" algn="ctr" rtl="0">
              <a:lnSpc>
                <a:spcPct val="100000"/>
              </a:lnSpc>
              <a:spcBef>
                <a:spcPts val="0"/>
              </a:spcBef>
              <a:spcAft>
                <a:spcPts val="0"/>
              </a:spcAft>
              <a:buSzPts val="1600"/>
              <a:buNone/>
              <a:defRPr sz="1953"/>
            </a:lvl7pPr>
            <a:lvl8pPr lvl="7" algn="ctr" rtl="0">
              <a:lnSpc>
                <a:spcPct val="100000"/>
              </a:lnSpc>
              <a:spcBef>
                <a:spcPts val="0"/>
              </a:spcBef>
              <a:spcAft>
                <a:spcPts val="0"/>
              </a:spcAft>
              <a:buSzPts val="1600"/>
              <a:buNone/>
              <a:defRPr sz="1953"/>
            </a:lvl8pPr>
            <a:lvl9pPr lvl="8" algn="ctr" rtl="0">
              <a:lnSpc>
                <a:spcPct val="100000"/>
              </a:lnSpc>
              <a:spcBef>
                <a:spcPts val="0"/>
              </a:spcBef>
              <a:spcAft>
                <a:spcPts val="0"/>
              </a:spcAft>
              <a:buSzPts val="1600"/>
              <a:buNone/>
              <a:defRPr sz="1953"/>
            </a:lvl9pPr>
          </a:lstStyle>
          <a:p>
            <a:endParaRPr/>
          </a:p>
        </p:txBody>
      </p:sp>
    </p:spTree>
    <p:extLst>
      <p:ext uri="{BB962C8B-B14F-4D97-AF65-F5344CB8AC3E}">
        <p14:creationId xmlns:p14="http://schemas.microsoft.com/office/powerpoint/2010/main" val="3995545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243075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88606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347035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416053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13547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843FAB-AE9A-44F9-A54D-1FD00AA90CF2}"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F1712-7F4F-4A26-A895-698155DE4624}" type="slidenum">
              <a:rPr lang="en-US" smtClean="0"/>
              <a:t>‹#›</a:t>
            </a:fld>
            <a:endParaRPr lang="en-US"/>
          </a:p>
        </p:txBody>
      </p:sp>
    </p:spTree>
    <p:extLst>
      <p:ext uri="{BB962C8B-B14F-4D97-AF65-F5344CB8AC3E}">
        <p14:creationId xmlns:p14="http://schemas.microsoft.com/office/powerpoint/2010/main" val="2759245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Tree>
    <p:extLst>
      <p:ext uri="{BB962C8B-B14F-4D97-AF65-F5344CB8AC3E}">
        <p14:creationId xmlns:p14="http://schemas.microsoft.com/office/powerpoint/2010/main" val="175473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29"/>
        <p:cNvGrpSpPr/>
        <p:nvPr/>
      </p:nvGrpSpPr>
      <p:grpSpPr>
        <a:xfrm>
          <a:off x="0" y="0"/>
          <a:ext cx="0" cy="0"/>
          <a:chOff x="0" y="0"/>
          <a:chExt cx="0" cy="0"/>
        </a:xfrm>
      </p:grpSpPr>
      <p:pic>
        <p:nvPicPr>
          <p:cNvPr id="30" name="Google Shape;30;p3"/>
          <p:cNvPicPr preferRelativeResize="0"/>
          <p:nvPr/>
        </p:nvPicPr>
        <p:blipFill>
          <a:blip r:embed="rId2">
            <a:alphaModFix amt="50000"/>
          </a:blip>
          <a:stretch>
            <a:fillRect/>
          </a:stretch>
        </p:blipFill>
        <p:spPr>
          <a:xfrm>
            <a:off x="0" y="0"/>
            <a:ext cx="12192000" cy="6858000"/>
          </a:xfrm>
          <a:prstGeom prst="rect">
            <a:avLst/>
          </a:prstGeom>
          <a:noFill/>
          <a:ln>
            <a:noFill/>
          </a:ln>
        </p:spPr>
      </p:pic>
      <p:sp>
        <p:nvSpPr>
          <p:cNvPr id="31" name="Google Shape;31;p3"/>
          <p:cNvSpPr txBox="1">
            <a:spLocks noGrp="1"/>
          </p:cNvSpPr>
          <p:nvPr>
            <p:ph type="title"/>
          </p:nvPr>
        </p:nvSpPr>
        <p:spPr>
          <a:xfrm>
            <a:off x="950967" y="3552799"/>
            <a:ext cx="10290400" cy="548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2" name="Google Shape;32;p3"/>
          <p:cNvSpPr txBox="1">
            <a:spLocks noGrp="1"/>
          </p:cNvSpPr>
          <p:nvPr>
            <p:ph type="subTitle" idx="1"/>
          </p:nvPr>
        </p:nvSpPr>
        <p:spPr>
          <a:xfrm>
            <a:off x="3601967" y="4574165"/>
            <a:ext cx="4988400" cy="52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2133">
                <a:solidFill>
                  <a:schemeClr val="lt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3" name="Google Shape;33;p3"/>
          <p:cNvSpPr txBox="1">
            <a:spLocks noGrp="1"/>
          </p:cNvSpPr>
          <p:nvPr>
            <p:ph type="title" idx="2" hasCustomPrompt="1"/>
          </p:nvPr>
        </p:nvSpPr>
        <p:spPr>
          <a:xfrm>
            <a:off x="5370767" y="2101635"/>
            <a:ext cx="1450800" cy="6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1"/>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4" name="Google Shape;34;p3"/>
          <p:cNvGrpSpPr/>
          <p:nvPr/>
        </p:nvGrpSpPr>
        <p:grpSpPr>
          <a:xfrm>
            <a:off x="1955799" y="460772"/>
            <a:ext cx="1067925" cy="707371"/>
            <a:chOff x="238125" y="1187925"/>
            <a:chExt cx="1212450" cy="803100"/>
          </a:xfrm>
        </p:grpSpPr>
        <p:sp>
          <p:nvSpPr>
            <p:cNvPr id="35" name="Google Shape;35;p3"/>
            <p:cNvSpPr/>
            <p:nvPr/>
          </p:nvSpPr>
          <p:spPr>
            <a:xfrm>
              <a:off x="255775" y="1196225"/>
              <a:ext cx="1177150" cy="780275"/>
            </a:xfrm>
            <a:custGeom>
              <a:avLst/>
              <a:gdLst/>
              <a:ahLst/>
              <a:cxnLst/>
              <a:rect l="l" t="t" r="r" b="b"/>
              <a:pathLst>
                <a:path w="47086" h="31211" extrusionOk="0">
                  <a:moveTo>
                    <a:pt x="47085" y="0"/>
                  </a:moveTo>
                  <a:lnTo>
                    <a:pt x="0" y="541"/>
                  </a:lnTo>
                  <a:lnTo>
                    <a:pt x="6026" y="7398"/>
                  </a:lnTo>
                  <a:lnTo>
                    <a:pt x="6276" y="19948"/>
                  </a:lnTo>
                  <a:lnTo>
                    <a:pt x="11138" y="13922"/>
                  </a:lnTo>
                  <a:lnTo>
                    <a:pt x="21860" y="31210"/>
                  </a:lnTo>
                  <a:lnTo>
                    <a:pt x="470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238125" y="1187925"/>
              <a:ext cx="1212450" cy="803100"/>
            </a:xfrm>
            <a:custGeom>
              <a:avLst/>
              <a:gdLst/>
              <a:ahLst/>
              <a:cxnLst/>
              <a:rect l="l" t="t" r="r" b="b"/>
              <a:pathLst>
                <a:path w="48498" h="32124" extrusionOk="0">
                  <a:moveTo>
                    <a:pt x="47791" y="332"/>
                  </a:moveTo>
                  <a:lnTo>
                    <a:pt x="22566" y="31542"/>
                  </a:lnTo>
                  <a:lnTo>
                    <a:pt x="11844" y="14254"/>
                  </a:lnTo>
                  <a:lnTo>
                    <a:pt x="6982" y="20280"/>
                  </a:lnTo>
                  <a:lnTo>
                    <a:pt x="6732" y="7730"/>
                  </a:lnTo>
                  <a:lnTo>
                    <a:pt x="706" y="873"/>
                  </a:lnTo>
                  <a:lnTo>
                    <a:pt x="47791" y="332"/>
                  </a:lnTo>
                  <a:close/>
                  <a:moveTo>
                    <a:pt x="47791" y="0"/>
                  </a:moveTo>
                  <a:lnTo>
                    <a:pt x="706" y="540"/>
                  </a:lnTo>
                  <a:lnTo>
                    <a:pt x="0" y="540"/>
                  </a:lnTo>
                  <a:lnTo>
                    <a:pt x="457" y="1080"/>
                  </a:lnTo>
                  <a:lnTo>
                    <a:pt x="6400" y="7854"/>
                  </a:lnTo>
                  <a:lnTo>
                    <a:pt x="6649" y="20280"/>
                  </a:lnTo>
                  <a:lnTo>
                    <a:pt x="6691" y="21194"/>
                  </a:lnTo>
                  <a:lnTo>
                    <a:pt x="7273" y="20488"/>
                  </a:lnTo>
                  <a:lnTo>
                    <a:pt x="11802" y="14836"/>
                  </a:lnTo>
                  <a:lnTo>
                    <a:pt x="22275" y="31708"/>
                  </a:lnTo>
                  <a:lnTo>
                    <a:pt x="22524" y="32124"/>
                  </a:lnTo>
                  <a:lnTo>
                    <a:pt x="22815" y="31750"/>
                  </a:lnTo>
                  <a:lnTo>
                    <a:pt x="48041" y="540"/>
                  </a:lnTo>
                  <a:lnTo>
                    <a:pt x="484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55775" y="1196225"/>
              <a:ext cx="1177150" cy="780275"/>
            </a:xfrm>
            <a:custGeom>
              <a:avLst/>
              <a:gdLst/>
              <a:ahLst/>
              <a:cxnLst/>
              <a:rect l="l" t="t" r="r" b="b"/>
              <a:pathLst>
                <a:path w="47086" h="31211" fill="none" extrusionOk="0">
                  <a:moveTo>
                    <a:pt x="47085" y="0"/>
                  </a:moveTo>
                  <a:lnTo>
                    <a:pt x="21860" y="31210"/>
                  </a:lnTo>
                  <a:lnTo>
                    <a:pt x="11138" y="13922"/>
                  </a:lnTo>
                  <a:lnTo>
                    <a:pt x="6276" y="19948"/>
                  </a:lnTo>
                  <a:lnTo>
                    <a:pt x="6026" y="7398"/>
                  </a:lnTo>
                  <a:lnTo>
                    <a:pt x="0" y="541"/>
                  </a:lnTo>
                  <a:lnTo>
                    <a:pt x="470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238125" y="1187925"/>
              <a:ext cx="1212450" cy="803100"/>
            </a:xfrm>
            <a:custGeom>
              <a:avLst/>
              <a:gdLst/>
              <a:ahLst/>
              <a:cxnLst/>
              <a:rect l="l" t="t" r="r" b="b"/>
              <a:pathLst>
                <a:path w="48498" h="32124" fill="none" extrusionOk="0">
                  <a:moveTo>
                    <a:pt x="48498" y="0"/>
                  </a:moveTo>
                  <a:lnTo>
                    <a:pt x="47791" y="0"/>
                  </a:lnTo>
                  <a:lnTo>
                    <a:pt x="706" y="540"/>
                  </a:lnTo>
                  <a:lnTo>
                    <a:pt x="0" y="540"/>
                  </a:lnTo>
                  <a:lnTo>
                    <a:pt x="457" y="1080"/>
                  </a:lnTo>
                  <a:lnTo>
                    <a:pt x="6400" y="7854"/>
                  </a:lnTo>
                  <a:lnTo>
                    <a:pt x="6649" y="20280"/>
                  </a:lnTo>
                  <a:lnTo>
                    <a:pt x="6691" y="21194"/>
                  </a:lnTo>
                  <a:lnTo>
                    <a:pt x="7273" y="20488"/>
                  </a:lnTo>
                  <a:lnTo>
                    <a:pt x="11802" y="14836"/>
                  </a:lnTo>
                  <a:lnTo>
                    <a:pt x="22275" y="31708"/>
                  </a:lnTo>
                  <a:lnTo>
                    <a:pt x="22524" y="32124"/>
                  </a:lnTo>
                  <a:lnTo>
                    <a:pt x="22815" y="31750"/>
                  </a:lnTo>
                  <a:lnTo>
                    <a:pt x="48041" y="540"/>
                  </a:lnTo>
                  <a:lnTo>
                    <a:pt x="48498" y="0"/>
                  </a:lnTo>
                  <a:lnTo>
                    <a:pt x="4849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06425" y="1288700"/>
              <a:ext cx="833250" cy="406250"/>
            </a:xfrm>
            <a:custGeom>
              <a:avLst/>
              <a:gdLst/>
              <a:ahLst/>
              <a:cxnLst/>
              <a:rect l="l" t="t" r="r" b="b"/>
              <a:pathLst>
                <a:path w="33330" h="16250" extrusionOk="0">
                  <a:moveTo>
                    <a:pt x="33330" y="0"/>
                  </a:moveTo>
                  <a:lnTo>
                    <a:pt x="0" y="3699"/>
                  </a:lnTo>
                  <a:lnTo>
                    <a:pt x="250" y="16249"/>
                  </a:lnTo>
                  <a:lnTo>
                    <a:pt x="2452" y="13797"/>
                  </a:lnTo>
                  <a:lnTo>
                    <a:pt x="5112" y="10223"/>
                  </a:lnTo>
                  <a:lnTo>
                    <a:pt x="333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3"/>
          <p:cNvSpPr/>
          <p:nvPr/>
        </p:nvSpPr>
        <p:spPr>
          <a:xfrm>
            <a:off x="8467" y="918634"/>
            <a:ext cx="2108200" cy="2273300"/>
          </a:xfrm>
          <a:custGeom>
            <a:avLst/>
            <a:gdLst/>
            <a:ahLst/>
            <a:cxnLst/>
            <a:rect l="l" t="t" r="r" b="b"/>
            <a:pathLst>
              <a:path w="63246" h="68199" extrusionOk="0">
                <a:moveTo>
                  <a:pt x="63246" y="0"/>
                </a:moveTo>
                <a:cubicBezTo>
                  <a:pt x="59963" y="2188"/>
                  <a:pt x="55805" y="3396"/>
                  <a:pt x="53340" y="6477"/>
                </a:cubicBezTo>
                <a:cubicBezTo>
                  <a:pt x="50003" y="10648"/>
                  <a:pt x="51350" y="17273"/>
                  <a:pt x="48387" y="21717"/>
                </a:cubicBezTo>
                <a:cubicBezTo>
                  <a:pt x="44543" y="27483"/>
                  <a:pt x="35865" y="29235"/>
                  <a:pt x="32766" y="35433"/>
                </a:cubicBezTo>
                <a:cubicBezTo>
                  <a:pt x="29801" y="41363"/>
                  <a:pt x="30312" y="49147"/>
                  <a:pt x="25908" y="54102"/>
                </a:cubicBezTo>
                <a:cubicBezTo>
                  <a:pt x="23260" y="57081"/>
                  <a:pt x="18424" y="56891"/>
                  <a:pt x="14859" y="58674"/>
                </a:cubicBezTo>
                <a:cubicBezTo>
                  <a:pt x="9597" y="61305"/>
                  <a:pt x="5262" y="65568"/>
                  <a:pt x="0" y="68199"/>
                </a:cubicBezTo>
              </a:path>
            </a:pathLst>
          </a:custGeom>
          <a:noFill/>
          <a:ln w="9525" cap="flat" cmpd="sng">
            <a:solidFill>
              <a:schemeClr val="lt1"/>
            </a:solidFill>
            <a:prstDash val="dash"/>
            <a:round/>
            <a:headEnd type="none" w="med" len="med"/>
            <a:tailEnd type="none" w="med" len="med"/>
          </a:ln>
        </p:spPr>
      </p:sp>
      <p:grpSp>
        <p:nvGrpSpPr>
          <p:cNvPr id="41" name="Google Shape;41;p3"/>
          <p:cNvGrpSpPr/>
          <p:nvPr/>
        </p:nvGrpSpPr>
        <p:grpSpPr>
          <a:xfrm>
            <a:off x="4358389" y="5432484"/>
            <a:ext cx="3475225" cy="2405584"/>
            <a:chOff x="3803100" y="1038238"/>
            <a:chExt cx="2606419" cy="1804188"/>
          </a:xfrm>
        </p:grpSpPr>
        <p:sp>
          <p:nvSpPr>
            <p:cNvPr id="42" name="Google Shape;42;p3"/>
            <p:cNvSpPr/>
            <p:nvPr/>
          </p:nvSpPr>
          <p:spPr>
            <a:xfrm rot="-5400000">
              <a:off x="3175200" y="1880625"/>
              <a:ext cx="1589700" cy="333900"/>
            </a:xfrm>
            <a:prstGeom prst="rect">
              <a:avLst/>
            </a:prstGeom>
            <a:solidFill>
              <a:srgbClr val="FAFAFA">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136998" y="1252525"/>
              <a:ext cx="1588200" cy="333900"/>
            </a:xfrm>
            <a:prstGeom prst="rect">
              <a:avLst/>
            </a:prstGeom>
            <a:solidFill>
              <a:srgbClr val="FAFAFA">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5722819" y="1038238"/>
              <a:ext cx="686700" cy="758965"/>
            </a:xfrm>
            <a:custGeom>
              <a:avLst/>
              <a:gdLst/>
              <a:ahLst/>
              <a:cxnLst/>
              <a:rect l="l" t="t" r="r" b="b"/>
              <a:pathLst>
                <a:path w="27670" h="30718" extrusionOk="0">
                  <a:moveTo>
                    <a:pt x="95" y="8572"/>
                  </a:moveTo>
                  <a:lnTo>
                    <a:pt x="11906" y="8572"/>
                  </a:lnTo>
                  <a:lnTo>
                    <a:pt x="11906" y="0"/>
                  </a:lnTo>
                  <a:lnTo>
                    <a:pt x="27670" y="15763"/>
                  </a:lnTo>
                  <a:lnTo>
                    <a:pt x="12715" y="30718"/>
                  </a:lnTo>
                  <a:lnTo>
                    <a:pt x="12715" y="22098"/>
                  </a:lnTo>
                  <a:lnTo>
                    <a:pt x="0" y="22098"/>
                  </a:lnTo>
                  <a:close/>
                </a:path>
              </a:pathLst>
            </a:custGeom>
            <a:solidFill>
              <a:srgbClr val="FAFAFA">
                <a:alpha val="6150"/>
              </a:srgbClr>
            </a:solidFill>
            <a:ln>
              <a:noFill/>
            </a:ln>
          </p:spPr>
        </p:sp>
      </p:grpSp>
      <p:pic>
        <p:nvPicPr>
          <p:cNvPr id="45" name="Google Shape;45;p3"/>
          <p:cNvPicPr preferRelativeResize="0"/>
          <p:nvPr/>
        </p:nvPicPr>
        <p:blipFill>
          <a:blip r:embed="rId3">
            <a:alphaModFix/>
          </a:blip>
          <a:stretch>
            <a:fillRect/>
          </a:stretch>
        </p:blipFill>
        <p:spPr>
          <a:xfrm>
            <a:off x="-16" y="6328151"/>
            <a:ext cx="1624672" cy="268224"/>
          </a:xfrm>
          <a:prstGeom prst="rect">
            <a:avLst/>
          </a:prstGeom>
          <a:noFill/>
          <a:ln>
            <a:noFill/>
          </a:ln>
        </p:spPr>
      </p:pic>
      <p:sp>
        <p:nvSpPr>
          <p:cNvPr id="46" name="Google Shape;46;p3"/>
          <p:cNvSpPr/>
          <p:nvPr/>
        </p:nvSpPr>
        <p:spPr>
          <a:xfrm rot="-2700000">
            <a:off x="10876637" y="6254169"/>
            <a:ext cx="652568" cy="658355"/>
          </a:xfrm>
          <a:custGeom>
            <a:avLst/>
            <a:gdLst/>
            <a:ahLst/>
            <a:cxnLst/>
            <a:rect l="l" t="t" r="r" b="b"/>
            <a:pathLst>
              <a:path w="58533" h="59052" extrusionOk="0">
                <a:moveTo>
                  <a:pt x="4345" y="0"/>
                </a:moveTo>
                <a:lnTo>
                  <a:pt x="21486" y="16504"/>
                </a:lnTo>
                <a:lnTo>
                  <a:pt x="0" y="37188"/>
                </a:lnTo>
                <a:lnTo>
                  <a:pt x="22785" y="59052"/>
                </a:lnTo>
                <a:lnTo>
                  <a:pt x="43515" y="37707"/>
                </a:lnTo>
                <a:lnTo>
                  <a:pt x="58532" y="52134"/>
                </a:lnTo>
                <a:lnTo>
                  <a:pt x="58532" y="0"/>
                </a:lnTo>
                <a:close/>
              </a:path>
            </a:pathLst>
          </a:custGeom>
          <a:solidFill>
            <a:schemeClr val="lt1"/>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464500" y="524317"/>
            <a:ext cx="390000" cy="390000"/>
          </a:xfrm>
          <a:prstGeom prst="ellipse">
            <a:avLst/>
          </a:pr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324800" y="1473595"/>
            <a:ext cx="270000" cy="270000"/>
          </a:xfrm>
          <a:prstGeom prst="ellipse">
            <a:avLst/>
          </a:pr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11615100" y="4203184"/>
            <a:ext cx="244000" cy="244000"/>
          </a:xfrm>
          <a:prstGeom prst="ellipse">
            <a:avLst/>
          </a:pr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6997733" y="948117"/>
            <a:ext cx="270000" cy="270000"/>
          </a:xfrm>
          <a:prstGeom prst="ellipse">
            <a:avLst/>
          </a:pr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8464367" y="220551"/>
            <a:ext cx="126000" cy="126000"/>
          </a:xfrm>
          <a:prstGeom prst="ellipse">
            <a:avLst/>
          </a:pr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4008367" y="314824"/>
            <a:ext cx="188000" cy="188000"/>
          </a:xfrm>
          <a:prstGeom prst="ellipse">
            <a:avLst/>
          </a:pr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4341595" y="574664"/>
            <a:ext cx="130000" cy="130000"/>
          </a:xfrm>
          <a:prstGeom prst="ellipse">
            <a:avLst/>
          </a:pr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5125400" y="241684"/>
            <a:ext cx="390000" cy="390000"/>
          </a:xfrm>
          <a:prstGeom prst="ellipse">
            <a:avLst/>
          </a:pr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55" name="Google Shape;55;p3"/>
          <p:cNvPicPr preferRelativeResize="0"/>
          <p:nvPr/>
        </p:nvPicPr>
        <p:blipFill>
          <a:blip r:embed="rId3">
            <a:alphaModFix/>
          </a:blip>
          <a:stretch>
            <a:fillRect/>
          </a:stretch>
        </p:blipFill>
        <p:spPr>
          <a:xfrm>
            <a:off x="10567317" y="244851"/>
            <a:ext cx="1624672" cy="268224"/>
          </a:xfrm>
          <a:prstGeom prst="rect">
            <a:avLst/>
          </a:prstGeom>
          <a:noFill/>
          <a:ln>
            <a:noFill/>
          </a:ln>
        </p:spPr>
      </p:pic>
      <p:sp>
        <p:nvSpPr>
          <p:cNvPr id="56" name="Google Shape;56;p3"/>
          <p:cNvSpPr/>
          <p:nvPr/>
        </p:nvSpPr>
        <p:spPr>
          <a:xfrm>
            <a:off x="11348400" y="1473584"/>
            <a:ext cx="390000" cy="390000"/>
          </a:xfrm>
          <a:prstGeom prst="ellipse">
            <a:avLst/>
          </a:prstGeom>
          <a:noFill/>
          <a:ln w="381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1580494" y="2813333"/>
            <a:ext cx="330567" cy="330692"/>
          </a:xfrm>
          <a:custGeom>
            <a:avLst/>
            <a:gdLst/>
            <a:ahLst/>
            <a:cxnLst/>
            <a:rect l="l" t="t" r="r" b="b"/>
            <a:pathLst>
              <a:path w="63775" h="63799" extrusionOk="0">
                <a:moveTo>
                  <a:pt x="28499" y="1"/>
                </a:moveTo>
                <a:lnTo>
                  <a:pt x="28499" y="733"/>
                </a:lnTo>
                <a:lnTo>
                  <a:pt x="28475" y="1465"/>
                </a:lnTo>
                <a:lnTo>
                  <a:pt x="28428" y="2197"/>
                </a:lnTo>
                <a:lnTo>
                  <a:pt x="28357" y="2929"/>
                </a:lnTo>
                <a:lnTo>
                  <a:pt x="28287" y="3637"/>
                </a:lnTo>
                <a:lnTo>
                  <a:pt x="28169" y="4345"/>
                </a:lnTo>
                <a:lnTo>
                  <a:pt x="28050" y="5054"/>
                </a:lnTo>
                <a:lnTo>
                  <a:pt x="27932" y="5762"/>
                </a:lnTo>
                <a:lnTo>
                  <a:pt x="27767" y="6447"/>
                </a:lnTo>
                <a:lnTo>
                  <a:pt x="27602" y="7131"/>
                </a:lnTo>
                <a:lnTo>
                  <a:pt x="27437" y="7816"/>
                </a:lnTo>
                <a:lnTo>
                  <a:pt x="27224" y="8477"/>
                </a:lnTo>
                <a:lnTo>
                  <a:pt x="27012" y="9162"/>
                </a:lnTo>
                <a:lnTo>
                  <a:pt x="26775" y="9823"/>
                </a:lnTo>
                <a:lnTo>
                  <a:pt x="26539" y="10461"/>
                </a:lnTo>
                <a:lnTo>
                  <a:pt x="26256" y="11098"/>
                </a:lnTo>
                <a:lnTo>
                  <a:pt x="25996" y="11736"/>
                </a:lnTo>
                <a:lnTo>
                  <a:pt x="25689" y="12373"/>
                </a:lnTo>
                <a:lnTo>
                  <a:pt x="25382" y="12987"/>
                </a:lnTo>
                <a:lnTo>
                  <a:pt x="25075" y="13601"/>
                </a:lnTo>
                <a:lnTo>
                  <a:pt x="24721" y="14191"/>
                </a:lnTo>
                <a:lnTo>
                  <a:pt x="24391" y="14805"/>
                </a:lnTo>
                <a:lnTo>
                  <a:pt x="24013" y="15372"/>
                </a:lnTo>
                <a:lnTo>
                  <a:pt x="23635" y="15962"/>
                </a:lnTo>
                <a:lnTo>
                  <a:pt x="23257" y="16505"/>
                </a:lnTo>
                <a:lnTo>
                  <a:pt x="22832" y="17072"/>
                </a:lnTo>
                <a:lnTo>
                  <a:pt x="22431" y="17615"/>
                </a:lnTo>
                <a:lnTo>
                  <a:pt x="22006" y="18158"/>
                </a:lnTo>
                <a:lnTo>
                  <a:pt x="21557" y="18677"/>
                </a:lnTo>
                <a:lnTo>
                  <a:pt x="21109" y="19173"/>
                </a:lnTo>
                <a:lnTo>
                  <a:pt x="20637" y="19693"/>
                </a:lnTo>
                <a:lnTo>
                  <a:pt x="20164" y="20165"/>
                </a:lnTo>
                <a:lnTo>
                  <a:pt x="19669" y="20661"/>
                </a:lnTo>
                <a:lnTo>
                  <a:pt x="19173" y="21109"/>
                </a:lnTo>
                <a:lnTo>
                  <a:pt x="18653" y="21581"/>
                </a:lnTo>
                <a:lnTo>
                  <a:pt x="18134" y="22006"/>
                </a:lnTo>
                <a:lnTo>
                  <a:pt x="17591" y="22431"/>
                </a:lnTo>
                <a:lnTo>
                  <a:pt x="17048" y="22856"/>
                </a:lnTo>
                <a:lnTo>
                  <a:pt x="16505" y="23258"/>
                </a:lnTo>
                <a:lnTo>
                  <a:pt x="15938" y="23659"/>
                </a:lnTo>
                <a:lnTo>
                  <a:pt x="15371" y="24037"/>
                </a:lnTo>
                <a:lnTo>
                  <a:pt x="14781" y="24391"/>
                </a:lnTo>
                <a:lnTo>
                  <a:pt x="14191" y="24745"/>
                </a:lnTo>
                <a:lnTo>
                  <a:pt x="13577" y="25076"/>
                </a:lnTo>
                <a:lnTo>
                  <a:pt x="12963" y="25407"/>
                </a:lnTo>
                <a:lnTo>
                  <a:pt x="12349" y="25713"/>
                </a:lnTo>
                <a:lnTo>
                  <a:pt x="11735" y="25997"/>
                </a:lnTo>
                <a:lnTo>
                  <a:pt x="11098" y="26280"/>
                </a:lnTo>
                <a:lnTo>
                  <a:pt x="10437" y="26540"/>
                </a:lnTo>
                <a:lnTo>
                  <a:pt x="9799" y="26800"/>
                </a:lnTo>
                <a:lnTo>
                  <a:pt x="9138" y="27036"/>
                </a:lnTo>
                <a:lnTo>
                  <a:pt x="8477" y="27248"/>
                </a:lnTo>
                <a:lnTo>
                  <a:pt x="7792" y="27437"/>
                </a:lnTo>
                <a:lnTo>
                  <a:pt x="7107" y="27626"/>
                </a:lnTo>
                <a:lnTo>
                  <a:pt x="6423" y="27791"/>
                </a:lnTo>
                <a:lnTo>
                  <a:pt x="5738" y="27933"/>
                </a:lnTo>
                <a:lnTo>
                  <a:pt x="5030" y="28075"/>
                </a:lnTo>
                <a:lnTo>
                  <a:pt x="4345" y="28193"/>
                </a:lnTo>
                <a:lnTo>
                  <a:pt x="3613" y="28287"/>
                </a:lnTo>
                <a:lnTo>
                  <a:pt x="2905" y="28382"/>
                </a:lnTo>
                <a:lnTo>
                  <a:pt x="2196" y="28452"/>
                </a:lnTo>
                <a:lnTo>
                  <a:pt x="1464" y="28476"/>
                </a:lnTo>
                <a:lnTo>
                  <a:pt x="732" y="28523"/>
                </a:lnTo>
                <a:lnTo>
                  <a:pt x="0" y="28523"/>
                </a:lnTo>
                <a:lnTo>
                  <a:pt x="0" y="35276"/>
                </a:lnTo>
                <a:lnTo>
                  <a:pt x="732" y="35276"/>
                </a:lnTo>
                <a:lnTo>
                  <a:pt x="1464" y="35300"/>
                </a:lnTo>
                <a:lnTo>
                  <a:pt x="2196" y="35347"/>
                </a:lnTo>
                <a:lnTo>
                  <a:pt x="2905" y="35418"/>
                </a:lnTo>
                <a:lnTo>
                  <a:pt x="3613" y="35512"/>
                </a:lnTo>
                <a:lnTo>
                  <a:pt x="4345" y="35607"/>
                </a:lnTo>
                <a:lnTo>
                  <a:pt x="5030" y="35725"/>
                </a:lnTo>
                <a:lnTo>
                  <a:pt x="5738" y="35843"/>
                </a:lnTo>
                <a:lnTo>
                  <a:pt x="6423" y="36008"/>
                </a:lnTo>
                <a:lnTo>
                  <a:pt x="7107" y="36173"/>
                </a:lnTo>
                <a:lnTo>
                  <a:pt x="7792" y="36362"/>
                </a:lnTo>
                <a:lnTo>
                  <a:pt x="8477" y="36551"/>
                </a:lnTo>
                <a:lnTo>
                  <a:pt x="9138" y="36764"/>
                </a:lnTo>
                <a:lnTo>
                  <a:pt x="9799" y="37000"/>
                </a:lnTo>
                <a:lnTo>
                  <a:pt x="10437" y="37259"/>
                </a:lnTo>
                <a:lnTo>
                  <a:pt x="11098" y="37519"/>
                </a:lnTo>
                <a:lnTo>
                  <a:pt x="11735" y="37802"/>
                </a:lnTo>
                <a:lnTo>
                  <a:pt x="12349" y="38086"/>
                </a:lnTo>
                <a:lnTo>
                  <a:pt x="12963" y="38393"/>
                </a:lnTo>
                <a:lnTo>
                  <a:pt x="13577" y="38723"/>
                </a:lnTo>
                <a:lnTo>
                  <a:pt x="14191" y="39054"/>
                </a:lnTo>
                <a:lnTo>
                  <a:pt x="14781" y="39408"/>
                </a:lnTo>
                <a:lnTo>
                  <a:pt x="15371" y="39762"/>
                </a:lnTo>
                <a:lnTo>
                  <a:pt x="15938" y="40140"/>
                </a:lnTo>
                <a:lnTo>
                  <a:pt x="16505" y="40541"/>
                </a:lnTo>
                <a:lnTo>
                  <a:pt x="17048" y="40943"/>
                </a:lnTo>
                <a:lnTo>
                  <a:pt x="17591" y="41344"/>
                </a:lnTo>
                <a:lnTo>
                  <a:pt x="18134" y="41793"/>
                </a:lnTo>
                <a:lnTo>
                  <a:pt x="18653" y="42218"/>
                </a:lnTo>
                <a:lnTo>
                  <a:pt x="19173" y="42690"/>
                </a:lnTo>
                <a:lnTo>
                  <a:pt x="19669" y="43139"/>
                </a:lnTo>
                <a:lnTo>
                  <a:pt x="20164" y="43634"/>
                </a:lnTo>
                <a:lnTo>
                  <a:pt x="20637" y="44107"/>
                </a:lnTo>
                <a:lnTo>
                  <a:pt x="21109" y="44602"/>
                </a:lnTo>
                <a:lnTo>
                  <a:pt x="21557" y="45122"/>
                </a:lnTo>
                <a:lnTo>
                  <a:pt x="22006" y="45641"/>
                </a:lnTo>
                <a:lnTo>
                  <a:pt x="22431" y="46184"/>
                </a:lnTo>
                <a:lnTo>
                  <a:pt x="22832" y="46727"/>
                </a:lnTo>
                <a:lnTo>
                  <a:pt x="23257" y="47271"/>
                </a:lnTo>
                <a:lnTo>
                  <a:pt x="23635" y="47837"/>
                </a:lnTo>
                <a:lnTo>
                  <a:pt x="24013" y="48427"/>
                </a:lnTo>
                <a:lnTo>
                  <a:pt x="24391" y="48994"/>
                </a:lnTo>
                <a:lnTo>
                  <a:pt x="24721" y="49584"/>
                </a:lnTo>
                <a:lnTo>
                  <a:pt x="25075" y="50198"/>
                </a:lnTo>
                <a:lnTo>
                  <a:pt x="25382" y="50812"/>
                </a:lnTo>
                <a:lnTo>
                  <a:pt x="25689" y="51426"/>
                </a:lnTo>
                <a:lnTo>
                  <a:pt x="25996" y="52064"/>
                </a:lnTo>
                <a:lnTo>
                  <a:pt x="26256" y="52678"/>
                </a:lnTo>
                <a:lnTo>
                  <a:pt x="26539" y="53339"/>
                </a:lnTo>
                <a:lnTo>
                  <a:pt x="26775" y="53976"/>
                </a:lnTo>
                <a:lnTo>
                  <a:pt x="27012" y="54637"/>
                </a:lnTo>
                <a:lnTo>
                  <a:pt x="27224" y="55298"/>
                </a:lnTo>
                <a:lnTo>
                  <a:pt x="27437" y="55983"/>
                </a:lnTo>
                <a:lnTo>
                  <a:pt x="27602" y="56668"/>
                </a:lnTo>
                <a:lnTo>
                  <a:pt x="27767" y="57353"/>
                </a:lnTo>
                <a:lnTo>
                  <a:pt x="27932" y="58037"/>
                </a:lnTo>
                <a:lnTo>
                  <a:pt x="28050" y="58746"/>
                </a:lnTo>
                <a:lnTo>
                  <a:pt x="28169" y="59454"/>
                </a:lnTo>
                <a:lnTo>
                  <a:pt x="28287" y="60162"/>
                </a:lnTo>
                <a:lnTo>
                  <a:pt x="28357" y="60871"/>
                </a:lnTo>
                <a:lnTo>
                  <a:pt x="28428" y="61603"/>
                </a:lnTo>
                <a:lnTo>
                  <a:pt x="28475" y="62311"/>
                </a:lnTo>
                <a:lnTo>
                  <a:pt x="28499" y="63043"/>
                </a:lnTo>
                <a:lnTo>
                  <a:pt x="28499" y="63798"/>
                </a:lnTo>
                <a:lnTo>
                  <a:pt x="35252" y="63798"/>
                </a:lnTo>
                <a:lnTo>
                  <a:pt x="35275" y="63043"/>
                </a:lnTo>
                <a:lnTo>
                  <a:pt x="35299" y="62311"/>
                </a:lnTo>
                <a:lnTo>
                  <a:pt x="35346" y="61603"/>
                </a:lnTo>
                <a:lnTo>
                  <a:pt x="35394" y="60871"/>
                </a:lnTo>
                <a:lnTo>
                  <a:pt x="35488" y="60162"/>
                </a:lnTo>
                <a:lnTo>
                  <a:pt x="35582" y="59454"/>
                </a:lnTo>
                <a:lnTo>
                  <a:pt x="35700" y="58746"/>
                </a:lnTo>
                <a:lnTo>
                  <a:pt x="35842" y="58037"/>
                </a:lnTo>
                <a:lnTo>
                  <a:pt x="35984" y="57353"/>
                </a:lnTo>
                <a:lnTo>
                  <a:pt x="36149" y="56668"/>
                </a:lnTo>
                <a:lnTo>
                  <a:pt x="36338" y="55983"/>
                </a:lnTo>
                <a:lnTo>
                  <a:pt x="36527" y="55298"/>
                </a:lnTo>
                <a:lnTo>
                  <a:pt x="36763" y="54637"/>
                </a:lnTo>
                <a:lnTo>
                  <a:pt x="36975" y="53976"/>
                </a:lnTo>
                <a:lnTo>
                  <a:pt x="37235" y="53339"/>
                </a:lnTo>
                <a:lnTo>
                  <a:pt x="37495" y="52678"/>
                </a:lnTo>
                <a:lnTo>
                  <a:pt x="37778" y="52064"/>
                </a:lnTo>
                <a:lnTo>
                  <a:pt x="38062" y="51426"/>
                </a:lnTo>
                <a:lnTo>
                  <a:pt x="38369" y="50812"/>
                </a:lnTo>
                <a:lnTo>
                  <a:pt x="38699" y="50198"/>
                </a:lnTo>
                <a:lnTo>
                  <a:pt x="39030" y="49584"/>
                </a:lnTo>
                <a:lnTo>
                  <a:pt x="39384" y="48994"/>
                </a:lnTo>
                <a:lnTo>
                  <a:pt x="39738" y="48427"/>
                </a:lnTo>
                <a:lnTo>
                  <a:pt x="40116" y="47837"/>
                </a:lnTo>
                <a:lnTo>
                  <a:pt x="40517" y="47271"/>
                </a:lnTo>
                <a:lnTo>
                  <a:pt x="40919" y="46727"/>
                </a:lnTo>
                <a:lnTo>
                  <a:pt x="41344" y="46184"/>
                </a:lnTo>
                <a:lnTo>
                  <a:pt x="41769" y="45641"/>
                </a:lnTo>
                <a:lnTo>
                  <a:pt x="42217" y="45122"/>
                </a:lnTo>
                <a:lnTo>
                  <a:pt x="42666" y="44602"/>
                </a:lnTo>
                <a:lnTo>
                  <a:pt x="43138" y="44107"/>
                </a:lnTo>
                <a:lnTo>
                  <a:pt x="43610" y="43634"/>
                </a:lnTo>
                <a:lnTo>
                  <a:pt x="44106" y="43139"/>
                </a:lnTo>
                <a:lnTo>
                  <a:pt x="44602" y="42690"/>
                </a:lnTo>
                <a:lnTo>
                  <a:pt x="45098" y="42218"/>
                </a:lnTo>
                <a:lnTo>
                  <a:pt x="45641" y="41793"/>
                </a:lnTo>
                <a:lnTo>
                  <a:pt x="46160" y="41344"/>
                </a:lnTo>
                <a:lnTo>
                  <a:pt x="46703" y="40943"/>
                </a:lnTo>
                <a:lnTo>
                  <a:pt x="47270" y="40541"/>
                </a:lnTo>
                <a:lnTo>
                  <a:pt x="47837" y="40140"/>
                </a:lnTo>
                <a:lnTo>
                  <a:pt x="48403" y="39762"/>
                </a:lnTo>
                <a:lnTo>
                  <a:pt x="48994" y="39408"/>
                </a:lnTo>
                <a:lnTo>
                  <a:pt x="49584" y="39054"/>
                </a:lnTo>
                <a:lnTo>
                  <a:pt x="50174" y="38723"/>
                </a:lnTo>
                <a:lnTo>
                  <a:pt x="50788" y="38393"/>
                </a:lnTo>
                <a:lnTo>
                  <a:pt x="51402" y="38086"/>
                </a:lnTo>
                <a:lnTo>
                  <a:pt x="52039" y="37802"/>
                </a:lnTo>
                <a:lnTo>
                  <a:pt x="52677" y="37519"/>
                </a:lnTo>
                <a:lnTo>
                  <a:pt x="53314" y="37259"/>
                </a:lnTo>
                <a:lnTo>
                  <a:pt x="53976" y="37000"/>
                </a:lnTo>
                <a:lnTo>
                  <a:pt x="54637" y="36764"/>
                </a:lnTo>
                <a:lnTo>
                  <a:pt x="55298" y="36551"/>
                </a:lnTo>
                <a:lnTo>
                  <a:pt x="55959" y="36362"/>
                </a:lnTo>
                <a:lnTo>
                  <a:pt x="56644" y="36173"/>
                </a:lnTo>
                <a:lnTo>
                  <a:pt x="57328" y="36008"/>
                </a:lnTo>
                <a:lnTo>
                  <a:pt x="58013" y="35843"/>
                </a:lnTo>
                <a:lnTo>
                  <a:pt x="58721" y="35725"/>
                </a:lnTo>
                <a:lnTo>
                  <a:pt x="59430" y="35607"/>
                </a:lnTo>
                <a:lnTo>
                  <a:pt x="60138" y="35512"/>
                </a:lnTo>
                <a:lnTo>
                  <a:pt x="60846" y="35418"/>
                </a:lnTo>
                <a:lnTo>
                  <a:pt x="61578" y="35347"/>
                </a:lnTo>
                <a:lnTo>
                  <a:pt x="62310" y="35300"/>
                </a:lnTo>
                <a:lnTo>
                  <a:pt x="63042" y="35276"/>
                </a:lnTo>
                <a:lnTo>
                  <a:pt x="63774" y="35276"/>
                </a:lnTo>
                <a:lnTo>
                  <a:pt x="63774" y="28523"/>
                </a:lnTo>
                <a:lnTo>
                  <a:pt x="63042" y="28523"/>
                </a:lnTo>
                <a:lnTo>
                  <a:pt x="62310" y="28476"/>
                </a:lnTo>
                <a:lnTo>
                  <a:pt x="61578" y="28452"/>
                </a:lnTo>
                <a:lnTo>
                  <a:pt x="60846" y="28382"/>
                </a:lnTo>
                <a:lnTo>
                  <a:pt x="60138" y="28287"/>
                </a:lnTo>
                <a:lnTo>
                  <a:pt x="59430" y="28193"/>
                </a:lnTo>
                <a:lnTo>
                  <a:pt x="58721" y="28075"/>
                </a:lnTo>
                <a:lnTo>
                  <a:pt x="58013" y="27933"/>
                </a:lnTo>
                <a:lnTo>
                  <a:pt x="57328" y="27791"/>
                </a:lnTo>
                <a:lnTo>
                  <a:pt x="56644" y="27626"/>
                </a:lnTo>
                <a:lnTo>
                  <a:pt x="55959" y="27437"/>
                </a:lnTo>
                <a:lnTo>
                  <a:pt x="55298" y="27248"/>
                </a:lnTo>
                <a:lnTo>
                  <a:pt x="54637" y="27036"/>
                </a:lnTo>
                <a:lnTo>
                  <a:pt x="53976" y="26800"/>
                </a:lnTo>
                <a:lnTo>
                  <a:pt x="53314" y="26540"/>
                </a:lnTo>
                <a:lnTo>
                  <a:pt x="52677" y="26280"/>
                </a:lnTo>
                <a:lnTo>
                  <a:pt x="52039" y="25997"/>
                </a:lnTo>
                <a:lnTo>
                  <a:pt x="51402" y="25713"/>
                </a:lnTo>
                <a:lnTo>
                  <a:pt x="50788" y="25407"/>
                </a:lnTo>
                <a:lnTo>
                  <a:pt x="50174" y="25076"/>
                </a:lnTo>
                <a:lnTo>
                  <a:pt x="49584" y="24745"/>
                </a:lnTo>
                <a:lnTo>
                  <a:pt x="48994" y="24391"/>
                </a:lnTo>
                <a:lnTo>
                  <a:pt x="48403" y="24037"/>
                </a:lnTo>
                <a:lnTo>
                  <a:pt x="47837" y="23659"/>
                </a:lnTo>
                <a:lnTo>
                  <a:pt x="47270" y="23258"/>
                </a:lnTo>
                <a:lnTo>
                  <a:pt x="46703" y="22856"/>
                </a:lnTo>
                <a:lnTo>
                  <a:pt x="46160" y="22431"/>
                </a:lnTo>
                <a:lnTo>
                  <a:pt x="45641" y="22006"/>
                </a:lnTo>
                <a:lnTo>
                  <a:pt x="45098" y="21581"/>
                </a:lnTo>
                <a:lnTo>
                  <a:pt x="44602" y="21109"/>
                </a:lnTo>
                <a:lnTo>
                  <a:pt x="44106" y="20661"/>
                </a:lnTo>
                <a:lnTo>
                  <a:pt x="43610" y="20165"/>
                </a:lnTo>
                <a:lnTo>
                  <a:pt x="43138" y="19693"/>
                </a:lnTo>
                <a:lnTo>
                  <a:pt x="42666" y="19173"/>
                </a:lnTo>
                <a:lnTo>
                  <a:pt x="42217" y="18677"/>
                </a:lnTo>
                <a:lnTo>
                  <a:pt x="41769" y="18158"/>
                </a:lnTo>
                <a:lnTo>
                  <a:pt x="41344" y="17615"/>
                </a:lnTo>
                <a:lnTo>
                  <a:pt x="40919" y="17072"/>
                </a:lnTo>
                <a:lnTo>
                  <a:pt x="40517" y="16505"/>
                </a:lnTo>
                <a:lnTo>
                  <a:pt x="40116" y="15962"/>
                </a:lnTo>
                <a:lnTo>
                  <a:pt x="39738" y="15372"/>
                </a:lnTo>
                <a:lnTo>
                  <a:pt x="39384" y="14805"/>
                </a:lnTo>
                <a:lnTo>
                  <a:pt x="39030" y="14191"/>
                </a:lnTo>
                <a:lnTo>
                  <a:pt x="38699" y="13601"/>
                </a:lnTo>
                <a:lnTo>
                  <a:pt x="38369" y="12987"/>
                </a:lnTo>
                <a:lnTo>
                  <a:pt x="38062" y="12373"/>
                </a:lnTo>
                <a:lnTo>
                  <a:pt x="37778" y="11736"/>
                </a:lnTo>
                <a:lnTo>
                  <a:pt x="37495" y="11098"/>
                </a:lnTo>
                <a:lnTo>
                  <a:pt x="37235" y="10461"/>
                </a:lnTo>
                <a:lnTo>
                  <a:pt x="36975" y="9823"/>
                </a:lnTo>
                <a:lnTo>
                  <a:pt x="36763" y="9162"/>
                </a:lnTo>
                <a:lnTo>
                  <a:pt x="36527" y="8477"/>
                </a:lnTo>
                <a:lnTo>
                  <a:pt x="36338" y="7816"/>
                </a:lnTo>
                <a:lnTo>
                  <a:pt x="36149" y="7131"/>
                </a:lnTo>
                <a:lnTo>
                  <a:pt x="35984" y="6447"/>
                </a:lnTo>
                <a:lnTo>
                  <a:pt x="35842" y="5762"/>
                </a:lnTo>
                <a:lnTo>
                  <a:pt x="35700" y="5054"/>
                </a:lnTo>
                <a:lnTo>
                  <a:pt x="35582" y="4345"/>
                </a:lnTo>
                <a:lnTo>
                  <a:pt x="35488" y="3637"/>
                </a:lnTo>
                <a:lnTo>
                  <a:pt x="35394" y="2929"/>
                </a:lnTo>
                <a:lnTo>
                  <a:pt x="35346" y="2197"/>
                </a:lnTo>
                <a:lnTo>
                  <a:pt x="35299" y="1465"/>
                </a:lnTo>
                <a:lnTo>
                  <a:pt x="35275" y="733"/>
                </a:lnTo>
                <a:lnTo>
                  <a:pt x="3525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620394" y="3263666"/>
            <a:ext cx="330567" cy="330692"/>
          </a:xfrm>
          <a:custGeom>
            <a:avLst/>
            <a:gdLst/>
            <a:ahLst/>
            <a:cxnLst/>
            <a:rect l="l" t="t" r="r" b="b"/>
            <a:pathLst>
              <a:path w="63775" h="63799" extrusionOk="0">
                <a:moveTo>
                  <a:pt x="28499" y="1"/>
                </a:moveTo>
                <a:lnTo>
                  <a:pt x="28499" y="733"/>
                </a:lnTo>
                <a:lnTo>
                  <a:pt x="28475" y="1465"/>
                </a:lnTo>
                <a:lnTo>
                  <a:pt x="28428" y="2197"/>
                </a:lnTo>
                <a:lnTo>
                  <a:pt x="28357" y="2929"/>
                </a:lnTo>
                <a:lnTo>
                  <a:pt x="28287" y="3637"/>
                </a:lnTo>
                <a:lnTo>
                  <a:pt x="28169" y="4345"/>
                </a:lnTo>
                <a:lnTo>
                  <a:pt x="28050" y="5054"/>
                </a:lnTo>
                <a:lnTo>
                  <a:pt x="27932" y="5762"/>
                </a:lnTo>
                <a:lnTo>
                  <a:pt x="27767" y="6447"/>
                </a:lnTo>
                <a:lnTo>
                  <a:pt x="27602" y="7131"/>
                </a:lnTo>
                <a:lnTo>
                  <a:pt x="27437" y="7816"/>
                </a:lnTo>
                <a:lnTo>
                  <a:pt x="27224" y="8477"/>
                </a:lnTo>
                <a:lnTo>
                  <a:pt x="27012" y="9162"/>
                </a:lnTo>
                <a:lnTo>
                  <a:pt x="26775" y="9823"/>
                </a:lnTo>
                <a:lnTo>
                  <a:pt x="26539" y="10461"/>
                </a:lnTo>
                <a:lnTo>
                  <a:pt x="26256" y="11098"/>
                </a:lnTo>
                <a:lnTo>
                  <a:pt x="25996" y="11736"/>
                </a:lnTo>
                <a:lnTo>
                  <a:pt x="25689" y="12373"/>
                </a:lnTo>
                <a:lnTo>
                  <a:pt x="25382" y="12987"/>
                </a:lnTo>
                <a:lnTo>
                  <a:pt x="25075" y="13601"/>
                </a:lnTo>
                <a:lnTo>
                  <a:pt x="24721" y="14191"/>
                </a:lnTo>
                <a:lnTo>
                  <a:pt x="24391" y="14805"/>
                </a:lnTo>
                <a:lnTo>
                  <a:pt x="24013" y="15372"/>
                </a:lnTo>
                <a:lnTo>
                  <a:pt x="23635" y="15962"/>
                </a:lnTo>
                <a:lnTo>
                  <a:pt x="23257" y="16505"/>
                </a:lnTo>
                <a:lnTo>
                  <a:pt x="22832" y="17072"/>
                </a:lnTo>
                <a:lnTo>
                  <a:pt x="22431" y="17615"/>
                </a:lnTo>
                <a:lnTo>
                  <a:pt x="22006" y="18158"/>
                </a:lnTo>
                <a:lnTo>
                  <a:pt x="21557" y="18677"/>
                </a:lnTo>
                <a:lnTo>
                  <a:pt x="21109" y="19173"/>
                </a:lnTo>
                <a:lnTo>
                  <a:pt x="20637" y="19693"/>
                </a:lnTo>
                <a:lnTo>
                  <a:pt x="20164" y="20165"/>
                </a:lnTo>
                <a:lnTo>
                  <a:pt x="19669" y="20661"/>
                </a:lnTo>
                <a:lnTo>
                  <a:pt x="19173" y="21109"/>
                </a:lnTo>
                <a:lnTo>
                  <a:pt x="18653" y="21581"/>
                </a:lnTo>
                <a:lnTo>
                  <a:pt x="18134" y="22006"/>
                </a:lnTo>
                <a:lnTo>
                  <a:pt x="17591" y="22431"/>
                </a:lnTo>
                <a:lnTo>
                  <a:pt x="17048" y="22856"/>
                </a:lnTo>
                <a:lnTo>
                  <a:pt x="16505" y="23258"/>
                </a:lnTo>
                <a:lnTo>
                  <a:pt x="15938" y="23659"/>
                </a:lnTo>
                <a:lnTo>
                  <a:pt x="15371" y="24037"/>
                </a:lnTo>
                <a:lnTo>
                  <a:pt x="14781" y="24391"/>
                </a:lnTo>
                <a:lnTo>
                  <a:pt x="14191" y="24745"/>
                </a:lnTo>
                <a:lnTo>
                  <a:pt x="13577" y="25076"/>
                </a:lnTo>
                <a:lnTo>
                  <a:pt x="12963" y="25407"/>
                </a:lnTo>
                <a:lnTo>
                  <a:pt x="12349" y="25713"/>
                </a:lnTo>
                <a:lnTo>
                  <a:pt x="11735" y="25997"/>
                </a:lnTo>
                <a:lnTo>
                  <a:pt x="11098" y="26280"/>
                </a:lnTo>
                <a:lnTo>
                  <a:pt x="10437" y="26540"/>
                </a:lnTo>
                <a:lnTo>
                  <a:pt x="9799" y="26800"/>
                </a:lnTo>
                <a:lnTo>
                  <a:pt x="9138" y="27036"/>
                </a:lnTo>
                <a:lnTo>
                  <a:pt x="8477" y="27248"/>
                </a:lnTo>
                <a:lnTo>
                  <a:pt x="7792" y="27437"/>
                </a:lnTo>
                <a:lnTo>
                  <a:pt x="7107" y="27626"/>
                </a:lnTo>
                <a:lnTo>
                  <a:pt x="6423" y="27791"/>
                </a:lnTo>
                <a:lnTo>
                  <a:pt x="5738" y="27933"/>
                </a:lnTo>
                <a:lnTo>
                  <a:pt x="5030" y="28075"/>
                </a:lnTo>
                <a:lnTo>
                  <a:pt x="4345" y="28193"/>
                </a:lnTo>
                <a:lnTo>
                  <a:pt x="3613" y="28287"/>
                </a:lnTo>
                <a:lnTo>
                  <a:pt x="2905" y="28382"/>
                </a:lnTo>
                <a:lnTo>
                  <a:pt x="2196" y="28452"/>
                </a:lnTo>
                <a:lnTo>
                  <a:pt x="1464" y="28476"/>
                </a:lnTo>
                <a:lnTo>
                  <a:pt x="732" y="28523"/>
                </a:lnTo>
                <a:lnTo>
                  <a:pt x="0" y="28523"/>
                </a:lnTo>
                <a:lnTo>
                  <a:pt x="0" y="35276"/>
                </a:lnTo>
                <a:lnTo>
                  <a:pt x="732" y="35276"/>
                </a:lnTo>
                <a:lnTo>
                  <a:pt x="1464" y="35300"/>
                </a:lnTo>
                <a:lnTo>
                  <a:pt x="2196" y="35347"/>
                </a:lnTo>
                <a:lnTo>
                  <a:pt x="2905" y="35418"/>
                </a:lnTo>
                <a:lnTo>
                  <a:pt x="3613" y="35512"/>
                </a:lnTo>
                <a:lnTo>
                  <a:pt x="4345" y="35607"/>
                </a:lnTo>
                <a:lnTo>
                  <a:pt x="5030" y="35725"/>
                </a:lnTo>
                <a:lnTo>
                  <a:pt x="5738" y="35843"/>
                </a:lnTo>
                <a:lnTo>
                  <a:pt x="6423" y="36008"/>
                </a:lnTo>
                <a:lnTo>
                  <a:pt x="7107" y="36173"/>
                </a:lnTo>
                <a:lnTo>
                  <a:pt x="7792" y="36362"/>
                </a:lnTo>
                <a:lnTo>
                  <a:pt x="8477" y="36551"/>
                </a:lnTo>
                <a:lnTo>
                  <a:pt x="9138" y="36764"/>
                </a:lnTo>
                <a:lnTo>
                  <a:pt x="9799" y="37000"/>
                </a:lnTo>
                <a:lnTo>
                  <a:pt x="10437" y="37259"/>
                </a:lnTo>
                <a:lnTo>
                  <a:pt x="11098" y="37519"/>
                </a:lnTo>
                <a:lnTo>
                  <a:pt x="11735" y="37802"/>
                </a:lnTo>
                <a:lnTo>
                  <a:pt x="12349" y="38086"/>
                </a:lnTo>
                <a:lnTo>
                  <a:pt x="12963" y="38393"/>
                </a:lnTo>
                <a:lnTo>
                  <a:pt x="13577" y="38723"/>
                </a:lnTo>
                <a:lnTo>
                  <a:pt x="14191" y="39054"/>
                </a:lnTo>
                <a:lnTo>
                  <a:pt x="14781" y="39408"/>
                </a:lnTo>
                <a:lnTo>
                  <a:pt x="15371" y="39762"/>
                </a:lnTo>
                <a:lnTo>
                  <a:pt x="15938" y="40140"/>
                </a:lnTo>
                <a:lnTo>
                  <a:pt x="16505" y="40541"/>
                </a:lnTo>
                <a:lnTo>
                  <a:pt x="17048" y="40943"/>
                </a:lnTo>
                <a:lnTo>
                  <a:pt x="17591" y="41344"/>
                </a:lnTo>
                <a:lnTo>
                  <a:pt x="18134" y="41793"/>
                </a:lnTo>
                <a:lnTo>
                  <a:pt x="18653" y="42218"/>
                </a:lnTo>
                <a:lnTo>
                  <a:pt x="19173" y="42690"/>
                </a:lnTo>
                <a:lnTo>
                  <a:pt x="19669" y="43139"/>
                </a:lnTo>
                <a:lnTo>
                  <a:pt x="20164" y="43634"/>
                </a:lnTo>
                <a:lnTo>
                  <a:pt x="20637" y="44107"/>
                </a:lnTo>
                <a:lnTo>
                  <a:pt x="21109" y="44602"/>
                </a:lnTo>
                <a:lnTo>
                  <a:pt x="21557" y="45122"/>
                </a:lnTo>
                <a:lnTo>
                  <a:pt x="22006" y="45641"/>
                </a:lnTo>
                <a:lnTo>
                  <a:pt x="22431" y="46184"/>
                </a:lnTo>
                <a:lnTo>
                  <a:pt x="22832" y="46727"/>
                </a:lnTo>
                <a:lnTo>
                  <a:pt x="23257" y="47271"/>
                </a:lnTo>
                <a:lnTo>
                  <a:pt x="23635" y="47837"/>
                </a:lnTo>
                <a:lnTo>
                  <a:pt x="24013" y="48427"/>
                </a:lnTo>
                <a:lnTo>
                  <a:pt x="24391" y="48994"/>
                </a:lnTo>
                <a:lnTo>
                  <a:pt x="24721" y="49584"/>
                </a:lnTo>
                <a:lnTo>
                  <a:pt x="25075" y="50198"/>
                </a:lnTo>
                <a:lnTo>
                  <a:pt x="25382" y="50812"/>
                </a:lnTo>
                <a:lnTo>
                  <a:pt x="25689" y="51426"/>
                </a:lnTo>
                <a:lnTo>
                  <a:pt x="25996" y="52064"/>
                </a:lnTo>
                <a:lnTo>
                  <a:pt x="26256" y="52678"/>
                </a:lnTo>
                <a:lnTo>
                  <a:pt x="26539" y="53339"/>
                </a:lnTo>
                <a:lnTo>
                  <a:pt x="26775" y="53976"/>
                </a:lnTo>
                <a:lnTo>
                  <a:pt x="27012" y="54637"/>
                </a:lnTo>
                <a:lnTo>
                  <a:pt x="27224" y="55298"/>
                </a:lnTo>
                <a:lnTo>
                  <a:pt x="27437" y="55983"/>
                </a:lnTo>
                <a:lnTo>
                  <a:pt x="27602" y="56668"/>
                </a:lnTo>
                <a:lnTo>
                  <a:pt x="27767" y="57353"/>
                </a:lnTo>
                <a:lnTo>
                  <a:pt x="27932" y="58037"/>
                </a:lnTo>
                <a:lnTo>
                  <a:pt x="28050" y="58746"/>
                </a:lnTo>
                <a:lnTo>
                  <a:pt x="28169" y="59454"/>
                </a:lnTo>
                <a:lnTo>
                  <a:pt x="28287" y="60162"/>
                </a:lnTo>
                <a:lnTo>
                  <a:pt x="28357" y="60871"/>
                </a:lnTo>
                <a:lnTo>
                  <a:pt x="28428" y="61603"/>
                </a:lnTo>
                <a:lnTo>
                  <a:pt x="28475" y="62311"/>
                </a:lnTo>
                <a:lnTo>
                  <a:pt x="28499" y="63043"/>
                </a:lnTo>
                <a:lnTo>
                  <a:pt x="28499" y="63798"/>
                </a:lnTo>
                <a:lnTo>
                  <a:pt x="35252" y="63798"/>
                </a:lnTo>
                <a:lnTo>
                  <a:pt x="35275" y="63043"/>
                </a:lnTo>
                <a:lnTo>
                  <a:pt x="35299" y="62311"/>
                </a:lnTo>
                <a:lnTo>
                  <a:pt x="35346" y="61603"/>
                </a:lnTo>
                <a:lnTo>
                  <a:pt x="35394" y="60871"/>
                </a:lnTo>
                <a:lnTo>
                  <a:pt x="35488" y="60162"/>
                </a:lnTo>
                <a:lnTo>
                  <a:pt x="35582" y="59454"/>
                </a:lnTo>
                <a:lnTo>
                  <a:pt x="35700" y="58746"/>
                </a:lnTo>
                <a:lnTo>
                  <a:pt x="35842" y="58037"/>
                </a:lnTo>
                <a:lnTo>
                  <a:pt x="35984" y="57353"/>
                </a:lnTo>
                <a:lnTo>
                  <a:pt x="36149" y="56668"/>
                </a:lnTo>
                <a:lnTo>
                  <a:pt x="36338" y="55983"/>
                </a:lnTo>
                <a:lnTo>
                  <a:pt x="36527" y="55298"/>
                </a:lnTo>
                <a:lnTo>
                  <a:pt x="36763" y="54637"/>
                </a:lnTo>
                <a:lnTo>
                  <a:pt x="36975" y="53976"/>
                </a:lnTo>
                <a:lnTo>
                  <a:pt x="37235" y="53339"/>
                </a:lnTo>
                <a:lnTo>
                  <a:pt x="37495" y="52678"/>
                </a:lnTo>
                <a:lnTo>
                  <a:pt x="37778" y="52064"/>
                </a:lnTo>
                <a:lnTo>
                  <a:pt x="38062" y="51426"/>
                </a:lnTo>
                <a:lnTo>
                  <a:pt x="38369" y="50812"/>
                </a:lnTo>
                <a:lnTo>
                  <a:pt x="38699" y="50198"/>
                </a:lnTo>
                <a:lnTo>
                  <a:pt x="39030" y="49584"/>
                </a:lnTo>
                <a:lnTo>
                  <a:pt x="39384" y="48994"/>
                </a:lnTo>
                <a:lnTo>
                  <a:pt x="39738" y="48427"/>
                </a:lnTo>
                <a:lnTo>
                  <a:pt x="40116" y="47837"/>
                </a:lnTo>
                <a:lnTo>
                  <a:pt x="40517" y="47271"/>
                </a:lnTo>
                <a:lnTo>
                  <a:pt x="40919" y="46727"/>
                </a:lnTo>
                <a:lnTo>
                  <a:pt x="41344" y="46184"/>
                </a:lnTo>
                <a:lnTo>
                  <a:pt x="41769" y="45641"/>
                </a:lnTo>
                <a:lnTo>
                  <a:pt x="42217" y="45122"/>
                </a:lnTo>
                <a:lnTo>
                  <a:pt x="42666" y="44602"/>
                </a:lnTo>
                <a:lnTo>
                  <a:pt x="43138" y="44107"/>
                </a:lnTo>
                <a:lnTo>
                  <a:pt x="43610" y="43634"/>
                </a:lnTo>
                <a:lnTo>
                  <a:pt x="44106" y="43139"/>
                </a:lnTo>
                <a:lnTo>
                  <a:pt x="44602" y="42690"/>
                </a:lnTo>
                <a:lnTo>
                  <a:pt x="45098" y="42218"/>
                </a:lnTo>
                <a:lnTo>
                  <a:pt x="45641" y="41793"/>
                </a:lnTo>
                <a:lnTo>
                  <a:pt x="46160" y="41344"/>
                </a:lnTo>
                <a:lnTo>
                  <a:pt x="46703" y="40943"/>
                </a:lnTo>
                <a:lnTo>
                  <a:pt x="47270" y="40541"/>
                </a:lnTo>
                <a:lnTo>
                  <a:pt x="47837" y="40140"/>
                </a:lnTo>
                <a:lnTo>
                  <a:pt x="48403" y="39762"/>
                </a:lnTo>
                <a:lnTo>
                  <a:pt x="48994" y="39408"/>
                </a:lnTo>
                <a:lnTo>
                  <a:pt x="49584" y="39054"/>
                </a:lnTo>
                <a:lnTo>
                  <a:pt x="50174" y="38723"/>
                </a:lnTo>
                <a:lnTo>
                  <a:pt x="50788" y="38393"/>
                </a:lnTo>
                <a:lnTo>
                  <a:pt x="51402" y="38086"/>
                </a:lnTo>
                <a:lnTo>
                  <a:pt x="52039" y="37802"/>
                </a:lnTo>
                <a:lnTo>
                  <a:pt x="52677" y="37519"/>
                </a:lnTo>
                <a:lnTo>
                  <a:pt x="53314" y="37259"/>
                </a:lnTo>
                <a:lnTo>
                  <a:pt x="53976" y="37000"/>
                </a:lnTo>
                <a:lnTo>
                  <a:pt x="54637" y="36764"/>
                </a:lnTo>
                <a:lnTo>
                  <a:pt x="55298" y="36551"/>
                </a:lnTo>
                <a:lnTo>
                  <a:pt x="55959" y="36362"/>
                </a:lnTo>
                <a:lnTo>
                  <a:pt x="56644" y="36173"/>
                </a:lnTo>
                <a:lnTo>
                  <a:pt x="57328" y="36008"/>
                </a:lnTo>
                <a:lnTo>
                  <a:pt x="58013" y="35843"/>
                </a:lnTo>
                <a:lnTo>
                  <a:pt x="58721" y="35725"/>
                </a:lnTo>
                <a:lnTo>
                  <a:pt x="59430" y="35607"/>
                </a:lnTo>
                <a:lnTo>
                  <a:pt x="60138" y="35512"/>
                </a:lnTo>
                <a:lnTo>
                  <a:pt x="60846" y="35418"/>
                </a:lnTo>
                <a:lnTo>
                  <a:pt x="61578" y="35347"/>
                </a:lnTo>
                <a:lnTo>
                  <a:pt x="62310" y="35300"/>
                </a:lnTo>
                <a:lnTo>
                  <a:pt x="63042" y="35276"/>
                </a:lnTo>
                <a:lnTo>
                  <a:pt x="63774" y="35276"/>
                </a:lnTo>
                <a:lnTo>
                  <a:pt x="63774" y="28523"/>
                </a:lnTo>
                <a:lnTo>
                  <a:pt x="63042" y="28523"/>
                </a:lnTo>
                <a:lnTo>
                  <a:pt x="62310" y="28476"/>
                </a:lnTo>
                <a:lnTo>
                  <a:pt x="61578" y="28452"/>
                </a:lnTo>
                <a:lnTo>
                  <a:pt x="60846" y="28382"/>
                </a:lnTo>
                <a:lnTo>
                  <a:pt x="60138" y="28287"/>
                </a:lnTo>
                <a:lnTo>
                  <a:pt x="59430" y="28193"/>
                </a:lnTo>
                <a:lnTo>
                  <a:pt x="58721" y="28075"/>
                </a:lnTo>
                <a:lnTo>
                  <a:pt x="58013" y="27933"/>
                </a:lnTo>
                <a:lnTo>
                  <a:pt x="57328" y="27791"/>
                </a:lnTo>
                <a:lnTo>
                  <a:pt x="56644" y="27626"/>
                </a:lnTo>
                <a:lnTo>
                  <a:pt x="55959" y="27437"/>
                </a:lnTo>
                <a:lnTo>
                  <a:pt x="55298" y="27248"/>
                </a:lnTo>
                <a:lnTo>
                  <a:pt x="54637" y="27036"/>
                </a:lnTo>
                <a:lnTo>
                  <a:pt x="53976" y="26800"/>
                </a:lnTo>
                <a:lnTo>
                  <a:pt x="53314" y="26540"/>
                </a:lnTo>
                <a:lnTo>
                  <a:pt x="52677" y="26280"/>
                </a:lnTo>
                <a:lnTo>
                  <a:pt x="52039" y="25997"/>
                </a:lnTo>
                <a:lnTo>
                  <a:pt x="51402" y="25713"/>
                </a:lnTo>
                <a:lnTo>
                  <a:pt x="50788" y="25407"/>
                </a:lnTo>
                <a:lnTo>
                  <a:pt x="50174" y="25076"/>
                </a:lnTo>
                <a:lnTo>
                  <a:pt x="49584" y="24745"/>
                </a:lnTo>
                <a:lnTo>
                  <a:pt x="48994" y="24391"/>
                </a:lnTo>
                <a:lnTo>
                  <a:pt x="48403" y="24037"/>
                </a:lnTo>
                <a:lnTo>
                  <a:pt x="47837" y="23659"/>
                </a:lnTo>
                <a:lnTo>
                  <a:pt x="47270" y="23258"/>
                </a:lnTo>
                <a:lnTo>
                  <a:pt x="46703" y="22856"/>
                </a:lnTo>
                <a:lnTo>
                  <a:pt x="46160" y="22431"/>
                </a:lnTo>
                <a:lnTo>
                  <a:pt x="45641" y="22006"/>
                </a:lnTo>
                <a:lnTo>
                  <a:pt x="45098" y="21581"/>
                </a:lnTo>
                <a:lnTo>
                  <a:pt x="44602" y="21109"/>
                </a:lnTo>
                <a:lnTo>
                  <a:pt x="44106" y="20661"/>
                </a:lnTo>
                <a:lnTo>
                  <a:pt x="43610" y="20165"/>
                </a:lnTo>
                <a:lnTo>
                  <a:pt x="43138" y="19693"/>
                </a:lnTo>
                <a:lnTo>
                  <a:pt x="42666" y="19173"/>
                </a:lnTo>
                <a:lnTo>
                  <a:pt x="42217" y="18677"/>
                </a:lnTo>
                <a:lnTo>
                  <a:pt x="41769" y="18158"/>
                </a:lnTo>
                <a:lnTo>
                  <a:pt x="41344" y="17615"/>
                </a:lnTo>
                <a:lnTo>
                  <a:pt x="40919" y="17072"/>
                </a:lnTo>
                <a:lnTo>
                  <a:pt x="40517" y="16505"/>
                </a:lnTo>
                <a:lnTo>
                  <a:pt x="40116" y="15962"/>
                </a:lnTo>
                <a:lnTo>
                  <a:pt x="39738" y="15372"/>
                </a:lnTo>
                <a:lnTo>
                  <a:pt x="39384" y="14805"/>
                </a:lnTo>
                <a:lnTo>
                  <a:pt x="39030" y="14191"/>
                </a:lnTo>
                <a:lnTo>
                  <a:pt x="38699" y="13601"/>
                </a:lnTo>
                <a:lnTo>
                  <a:pt x="38369" y="12987"/>
                </a:lnTo>
                <a:lnTo>
                  <a:pt x="38062" y="12373"/>
                </a:lnTo>
                <a:lnTo>
                  <a:pt x="37778" y="11736"/>
                </a:lnTo>
                <a:lnTo>
                  <a:pt x="37495" y="11098"/>
                </a:lnTo>
                <a:lnTo>
                  <a:pt x="37235" y="10461"/>
                </a:lnTo>
                <a:lnTo>
                  <a:pt x="36975" y="9823"/>
                </a:lnTo>
                <a:lnTo>
                  <a:pt x="36763" y="9162"/>
                </a:lnTo>
                <a:lnTo>
                  <a:pt x="36527" y="8477"/>
                </a:lnTo>
                <a:lnTo>
                  <a:pt x="36338" y="7816"/>
                </a:lnTo>
                <a:lnTo>
                  <a:pt x="36149" y="7131"/>
                </a:lnTo>
                <a:lnTo>
                  <a:pt x="35984" y="6447"/>
                </a:lnTo>
                <a:lnTo>
                  <a:pt x="35842" y="5762"/>
                </a:lnTo>
                <a:lnTo>
                  <a:pt x="35700" y="5054"/>
                </a:lnTo>
                <a:lnTo>
                  <a:pt x="35582" y="4345"/>
                </a:lnTo>
                <a:lnTo>
                  <a:pt x="35488" y="3637"/>
                </a:lnTo>
                <a:lnTo>
                  <a:pt x="35394" y="2929"/>
                </a:lnTo>
                <a:lnTo>
                  <a:pt x="35346" y="2197"/>
                </a:lnTo>
                <a:lnTo>
                  <a:pt x="35299" y="1465"/>
                </a:lnTo>
                <a:lnTo>
                  <a:pt x="35275" y="733"/>
                </a:lnTo>
                <a:lnTo>
                  <a:pt x="3525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0058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86"/>
        <p:cNvGrpSpPr/>
        <p:nvPr/>
      </p:nvGrpSpPr>
      <p:grpSpPr>
        <a:xfrm>
          <a:off x="0" y="0"/>
          <a:ext cx="0" cy="0"/>
          <a:chOff x="0" y="0"/>
          <a:chExt cx="0" cy="0"/>
        </a:xfrm>
      </p:grpSpPr>
      <p:pic>
        <p:nvPicPr>
          <p:cNvPr id="987" name="Google Shape;987;p29"/>
          <p:cNvPicPr preferRelativeResize="0"/>
          <p:nvPr/>
        </p:nvPicPr>
        <p:blipFill>
          <a:blip r:embed="rId2">
            <a:alphaModFix amt="47000"/>
          </a:blip>
          <a:stretch>
            <a:fillRect/>
          </a:stretch>
        </p:blipFill>
        <p:spPr>
          <a:xfrm>
            <a:off x="0" y="0"/>
            <a:ext cx="12192000" cy="6858000"/>
          </a:xfrm>
          <a:prstGeom prst="rect">
            <a:avLst/>
          </a:prstGeom>
          <a:noFill/>
          <a:ln>
            <a:noFill/>
          </a:ln>
        </p:spPr>
      </p:pic>
      <p:sp>
        <p:nvSpPr>
          <p:cNvPr id="988" name="Google Shape;988;p29"/>
          <p:cNvSpPr/>
          <p:nvPr/>
        </p:nvSpPr>
        <p:spPr>
          <a:xfrm>
            <a:off x="2336800" y="672700"/>
            <a:ext cx="7518400" cy="654400"/>
          </a:xfrm>
          <a:prstGeom prst="roundRect">
            <a:avLst>
              <a:gd name="adj" fmla="val 50000"/>
            </a:avLst>
          </a:prstGeom>
          <a:solidFill>
            <a:schemeClr val="lt2"/>
          </a:solidFill>
          <a:ln w="9525" cap="flat" cmpd="sng">
            <a:solidFill>
              <a:schemeClr val="dk1"/>
            </a:solidFill>
            <a:prstDash val="solid"/>
            <a:round/>
            <a:headEnd type="none" w="sm" len="sm"/>
            <a:tailEnd type="none" w="sm" len="sm"/>
          </a:ln>
          <a:effectLst>
            <a:outerShdw dist="95250" dir="1200000" algn="bl" rotWithShape="0">
              <a:srgbClr val="000000"/>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29"/>
          <p:cNvSpPr txBox="1">
            <a:spLocks noGrp="1"/>
          </p:cNvSpPr>
          <p:nvPr>
            <p:ph type="title"/>
          </p:nvPr>
        </p:nvSpPr>
        <p:spPr>
          <a:xfrm>
            <a:off x="950967" y="756100"/>
            <a:ext cx="10290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a:lvl1pPr>
            <a:lvl2pPr lvl="1" algn="ctr" rtl="0">
              <a:spcBef>
                <a:spcPts val="0"/>
              </a:spcBef>
              <a:spcAft>
                <a:spcPts val="0"/>
              </a:spcAft>
              <a:buClr>
                <a:schemeClr val="lt1"/>
              </a:buClr>
              <a:buSzPts val="3000"/>
              <a:buNone/>
              <a:defRPr sz="4000">
                <a:solidFill>
                  <a:schemeClr val="lt1"/>
                </a:solidFill>
              </a:defRPr>
            </a:lvl2pPr>
            <a:lvl3pPr lvl="2" algn="ctr" rtl="0">
              <a:spcBef>
                <a:spcPts val="0"/>
              </a:spcBef>
              <a:spcAft>
                <a:spcPts val="0"/>
              </a:spcAft>
              <a:buClr>
                <a:schemeClr val="lt1"/>
              </a:buClr>
              <a:buSzPts val="3000"/>
              <a:buNone/>
              <a:defRPr sz="4000">
                <a:solidFill>
                  <a:schemeClr val="lt1"/>
                </a:solidFill>
              </a:defRPr>
            </a:lvl3pPr>
            <a:lvl4pPr lvl="3" algn="ctr" rtl="0">
              <a:spcBef>
                <a:spcPts val="0"/>
              </a:spcBef>
              <a:spcAft>
                <a:spcPts val="0"/>
              </a:spcAft>
              <a:buClr>
                <a:schemeClr val="lt1"/>
              </a:buClr>
              <a:buSzPts val="3000"/>
              <a:buNone/>
              <a:defRPr sz="4000">
                <a:solidFill>
                  <a:schemeClr val="lt1"/>
                </a:solidFill>
              </a:defRPr>
            </a:lvl4pPr>
            <a:lvl5pPr lvl="4" algn="ctr" rtl="0">
              <a:spcBef>
                <a:spcPts val="0"/>
              </a:spcBef>
              <a:spcAft>
                <a:spcPts val="0"/>
              </a:spcAft>
              <a:buClr>
                <a:schemeClr val="lt1"/>
              </a:buClr>
              <a:buSzPts val="3000"/>
              <a:buNone/>
              <a:defRPr sz="4000">
                <a:solidFill>
                  <a:schemeClr val="lt1"/>
                </a:solidFill>
              </a:defRPr>
            </a:lvl5pPr>
            <a:lvl6pPr lvl="5" algn="ctr" rtl="0">
              <a:spcBef>
                <a:spcPts val="0"/>
              </a:spcBef>
              <a:spcAft>
                <a:spcPts val="0"/>
              </a:spcAft>
              <a:buClr>
                <a:schemeClr val="lt1"/>
              </a:buClr>
              <a:buSzPts val="3000"/>
              <a:buNone/>
              <a:defRPr sz="4000">
                <a:solidFill>
                  <a:schemeClr val="lt1"/>
                </a:solidFill>
              </a:defRPr>
            </a:lvl6pPr>
            <a:lvl7pPr lvl="6" algn="ctr" rtl="0">
              <a:spcBef>
                <a:spcPts val="0"/>
              </a:spcBef>
              <a:spcAft>
                <a:spcPts val="0"/>
              </a:spcAft>
              <a:buClr>
                <a:schemeClr val="lt1"/>
              </a:buClr>
              <a:buSzPts val="3000"/>
              <a:buNone/>
              <a:defRPr sz="4000">
                <a:solidFill>
                  <a:schemeClr val="lt1"/>
                </a:solidFill>
              </a:defRPr>
            </a:lvl7pPr>
            <a:lvl8pPr lvl="7" algn="ctr" rtl="0">
              <a:spcBef>
                <a:spcPts val="0"/>
              </a:spcBef>
              <a:spcAft>
                <a:spcPts val="0"/>
              </a:spcAft>
              <a:buClr>
                <a:schemeClr val="lt1"/>
              </a:buClr>
              <a:buSzPts val="3000"/>
              <a:buNone/>
              <a:defRPr sz="4000">
                <a:solidFill>
                  <a:schemeClr val="lt1"/>
                </a:solidFill>
              </a:defRPr>
            </a:lvl8pPr>
            <a:lvl9pPr lvl="8" algn="ctr" rtl="0">
              <a:spcBef>
                <a:spcPts val="0"/>
              </a:spcBef>
              <a:spcAft>
                <a:spcPts val="0"/>
              </a:spcAft>
              <a:buClr>
                <a:schemeClr val="lt1"/>
              </a:buClr>
              <a:buSzPts val="3000"/>
              <a:buNone/>
              <a:defRPr sz="4000">
                <a:solidFill>
                  <a:schemeClr val="lt1"/>
                </a:solidFill>
              </a:defRPr>
            </a:lvl9pPr>
          </a:lstStyle>
          <a:p>
            <a:endParaRPr/>
          </a:p>
        </p:txBody>
      </p:sp>
      <p:grpSp>
        <p:nvGrpSpPr>
          <p:cNvPr id="990" name="Google Shape;990;p29"/>
          <p:cNvGrpSpPr/>
          <p:nvPr/>
        </p:nvGrpSpPr>
        <p:grpSpPr>
          <a:xfrm>
            <a:off x="-16933" y="238656"/>
            <a:ext cx="1743724" cy="4274077"/>
            <a:chOff x="-12700" y="178992"/>
            <a:chExt cx="1307793" cy="3205558"/>
          </a:xfrm>
        </p:grpSpPr>
        <p:grpSp>
          <p:nvGrpSpPr>
            <p:cNvPr id="991" name="Google Shape;991;p29"/>
            <p:cNvGrpSpPr/>
            <p:nvPr/>
          </p:nvGrpSpPr>
          <p:grpSpPr>
            <a:xfrm>
              <a:off x="494149" y="178992"/>
              <a:ext cx="800944" cy="530528"/>
              <a:chOff x="238125" y="1187925"/>
              <a:chExt cx="1212450" cy="803100"/>
            </a:xfrm>
          </p:grpSpPr>
          <p:sp>
            <p:nvSpPr>
              <p:cNvPr id="992" name="Google Shape;992;p29"/>
              <p:cNvSpPr/>
              <p:nvPr/>
            </p:nvSpPr>
            <p:spPr>
              <a:xfrm>
                <a:off x="255775" y="1196225"/>
                <a:ext cx="1177150" cy="780275"/>
              </a:xfrm>
              <a:custGeom>
                <a:avLst/>
                <a:gdLst/>
                <a:ahLst/>
                <a:cxnLst/>
                <a:rect l="l" t="t" r="r" b="b"/>
                <a:pathLst>
                  <a:path w="47086" h="31211" extrusionOk="0">
                    <a:moveTo>
                      <a:pt x="47085" y="0"/>
                    </a:moveTo>
                    <a:lnTo>
                      <a:pt x="0" y="541"/>
                    </a:lnTo>
                    <a:lnTo>
                      <a:pt x="6026" y="7398"/>
                    </a:lnTo>
                    <a:lnTo>
                      <a:pt x="6276" y="19948"/>
                    </a:lnTo>
                    <a:lnTo>
                      <a:pt x="11138" y="13922"/>
                    </a:lnTo>
                    <a:lnTo>
                      <a:pt x="21860" y="31210"/>
                    </a:lnTo>
                    <a:lnTo>
                      <a:pt x="470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9"/>
              <p:cNvSpPr/>
              <p:nvPr/>
            </p:nvSpPr>
            <p:spPr>
              <a:xfrm>
                <a:off x="238125" y="1187925"/>
                <a:ext cx="1212450" cy="803100"/>
              </a:xfrm>
              <a:custGeom>
                <a:avLst/>
                <a:gdLst/>
                <a:ahLst/>
                <a:cxnLst/>
                <a:rect l="l" t="t" r="r" b="b"/>
                <a:pathLst>
                  <a:path w="48498" h="32124" extrusionOk="0">
                    <a:moveTo>
                      <a:pt x="47791" y="332"/>
                    </a:moveTo>
                    <a:lnTo>
                      <a:pt x="22566" y="31542"/>
                    </a:lnTo>
                    <a:lnTo>
                      <a:pt x="11844" y="14254"/>
                    </a:lnTo>
                    <a:lnTo>
                      <a:pt x="6982" y="20280"/>
                    </a:lnTo>
                    <a:lnTo>
                      <a:pt x="6732" y="7730"/>
                    </a:lnTo>
                    <a:lnTo>
                      <a:pt x="706" y="873"/>
                    </a:lnTo>
                    <a:lnTo>
                      <a:pt x="47791" y="332"/>
                    </a:lnTo>
                    <a:close/>
                    <a:moveTo>
                      <a:pt x="47791" y="0"/>
                    </a:moveTo>
                    <a:lnTo>
                      <a:pt x="706" y="540"/>
                    </a:lnTo>
                    <a:lnTo>
                      <a:pt x="0" y="540"/>
                    </a:lnTo>
                    <a:lnTo>
                      <a:pt x="457" y="1080"/>
                    </a:lnTo>
                    <a:lnTo>
                      <a:pt x="6400" y="7854"/>
                    </a:lnTo>
                    <a:lnTo>
                      <a:pt x="6649" y="20280"/>
                    </a:lnTo>
                    <a:lnTo>
                      <a:pt x="6691" y="21194"/>
                    </a:lnTo>
                    <a:lnTo>
                      <a:pt x="7273" y="20488"/>
                    </a:lnTo>
                    <a:lnTo>
                      <a:pt x="11802" y="14836"/>
                    </a:lnTo>
                    <a:lnTo>
                      <a:pt x="22275" y="31708"/>
                    </a:lnTo>
                    <a:lnTo>
                      <a:pt x="22524" y="32124"/>
                    </a:lnTo>
                    <a:lnTo>
                      <a:pt x="22815" y="31750"/>
                    </a:lnTo>
                    <a:lnTo>
                      <a:pt x="48041" y="540"/>
                    </a:lnTo>
                    <a:lnTo>
                      <a:pt x="4849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9"/>
              <p:cNvSpPr/>
              <p:nvPr/>
            </p:nvSpPr>
            <p:spPr>
              <a:xfrm>
                <a:off x="255775" y="1196225"/>
                <a:ext cx="1177150" cy="780275"/>
              </a:xfrm>
              <a:custGeom>
                <a:avLst/>
                <a:gdLst/>
                <a:ahLst/>
                <a:cxnLst/>
                <a:rect l="l" t="t" r="r" b="b"/>
                <a:pathLst>
                  <a:path w="47086" h="31211" fill="none" extrusionOk="0">
                    <a:moveTo>
                      <a:pt x="47085" y="0"/>
                    </a:moveTo>
                    <a:lnTo>
                      <a:pt x="21860" y="31210"/>
                    </a:lnTo>
                    <a:lnTo>
                      <a:pt x="11138" y="13922"/>
                    </a:lnTo>
                    <a:lnTo>
                      <a:pt x="6276" y="19948"/>
                    </a:lnTo>
                    <a:lnTo>
                      <a:pt x="6026" y="7398"/>
                    </a:lnTo>
                    <a:lnTo>
                      <a:pt x="0" y="541"/>
                    </a:lnTo>
                    <a:lnTo>
                      <a:pt x="4708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9"/>
              <p:cNvSpPr/>
              <p:nvPr/>
            </p:nvSpPr>
            <p:spPr>
              <a:xfrm>
                <a:off x="238125" y="1187925"/>
                <a:ext cx="1212450" cy="803100"/>
              </a:xfrm>
              <a:custGeom>
                <a:avLst/>
                <a:gdLst/>
                <a:ahLst/>
                <a:cxnLst/>
                <a:rect l="l" t="t" r="r" b="b"/>
                <a:pathLst>
                  <a:path w="48498" h="32124" fill="none" extrusionOk="0">
                    <a:moveTo>
                      <a:pt x="48498" y="0"/>
                    </a:moveTo>
                    <a:lnTo>
                      <a:pt x="47791" y="0"/>
                    </a:lnTo>
                    <a:lnTo>
                      <a:pt x="706" y="540"/>
                    </a:lnTo>
                    <a:lnTo>
                      <a:pt x="0" y="540"/>
                    </a:lnTo>
                    <a:lnTo>
                      <a:pt x="457" y="1080"/>
                    </a:lnTo>
                    <a:lnTo>
                      <a:pt x="6400" y="7854"/>
                    </a:lnTo>
                    <a:lnTo>
                      <a:pt x="6649" y="20280"/>
                    </a:lnTo>
                    <a:lnTo>
                      <a:pt x="6691" y="21194"/>
                    </a:lnTo>
                    <a:lnTo>
                      <a:pt x="7273" y="20488"/>
                    </a:lnTo>
                    <a:lnTo>
                      <a:pt x="11802" y="14836"/>
                    </a:lnTo>
                    <a:lnTo>
                      <a:pt x="22275" y="31708"/>
                    </a:lnTo>
                    <a:lnTo>
                      <a:pt x="22524" y="32124"/>
                    </a:lnTo>
                    <a:lnTo>
                      <a:pt x="22815" y="31750"/>
                    </a:lnTo>
                    <a:lnTo>
                      <a:pt x="48041" y="540"/>
                    </a:lnTo>
                    <a:lnTo>
                      <a:pt x="48498" y="0"/>
                    </a:lnTo>
                    <a:lnTo>
                      <a:pt x="4849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9"/>
              <p:cNvSpPr/>
              <p:nvPr/>
            </p:nvSpPr>
            <p:spPr>
              <a:xfrm>
                <a:off x="406425" y="1288700"/>
                <a:ext cx="833250" cy="406250"/>
              </a:xfrm>
              <a:custGeom>
                <a:avLst/>
                <a:gdLst/>
                <a:ahLst/>
                <a:cxnLst/>
                <a:rect l="l" t="t" r="r" b="b"/>
                <a:pathLst>
                  <a:path w="33330" h="16250" extrusionOk="0">
                    <a:moveTo>
                      <a:pt x="33330" y="0"/>
                    </a:moveTo>
                    <a:lnTo>
                      <a:pt x="0" y="3699"/>
                    </a:lnTo>
                    <a:lnTo>
                      <a:pt x="250" y="16249"/>
                    </a:lnTo>
                    <a:lnTo>
                      <a:pt x="2452" y="13797"/>
                    </a:lnTo>
                    <a:lnTo>
                      <a:pt x="5112" y="10223"/>
                    </a:lnTo>
                    <a:lnTo>
                      <a:pt x="333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7" name="Google Shape;997;p29"/>
            <p:cNvSpPr/>
            <p:nvPr/>
          </p:nvSpPr>
          <p:spPr>
            <a:xfrm>
              <a:off x="-12700" y="488950"/>
              <a:ext cx="638175" cy="2895600"/>
            </a:xfrm>
            <a:custGeom>
              <a:avLst/>
              <a:gdLst/>
              <a:ahLst/>
              <a:cxnLst/>
              <a:rect l="l" t="t" r="r" b="b"/>
              <a:pathLst>
                <a:path w="25527" h="115824" extrusionOk="0">
                  <a:moveTo>
                    <a:pt x="25527" y="0"/>
                  </a:moveTo>
                  <a:cubicBezTo>
                    <a:pt x="21022" y="7508"/>
                    <a:pt x="16097" y="15335"/>
                    <a:pt x="14859" y="24003"/>
                  </a:cubicBezTo>
                  <a:cubicBezTo>
                    <a:pt x="12002" y="44003"/>
                    <a:pt x="18995" y="64503"/>
                    <a:pt x="16764" y="84582"/>
                  </a:cubicBezTo>
                  <a:cubicBezTo>
                    <a:pt x="15459" y="96328"/>
                    <a:pt x="5285" y="105253"/>
                    <a:pt x="0" y="115824"/>
                  </a:cubicBezTo>
                </a:path>
              </a:pathLst>
            </a:custGeom>
            <a:noFill/>
            <a:ln w="9525" cap="flat" cmpd="sng">
              <a:solidFill>
                <a:schemeClr val="accent2"/>
              </a:solidFill>
              <a:prstDash val="dash"/>
              <a:round/>
              <a:headEnd type="none" w="med" len="med"/>
              <a:tailEnd type="none" w="med" len="med"/>
            </a:ln>
          </p:spPr>
        </p:sp>
      </p:grpSp>
      <p:grpSp>
        <p:nvGrpSpPr>
          <p:cNvPr id="998" name="Google Shape;998;p29"/>
          <p:cNvGrpSpPr/>
          <p:nvPr/>
        </p:nvGrpSpPr>
        <p:grpSpPr>
          <a:xfrm>
            <a:off x="11389657" y="430557"/>
            <a:ext cx="646403" cy="577545"/>
            <a:chOff x="3511425" y="389200"/>
            <a:chExt cx="643570" cy="575016"/>
          </a:xfrm>
        </p:grpSpPr>
        <p:sp>
          <p:nvSpPr>
            <p:cNvPr id="999" name="Google Shape;999;p29"/>
            <p:cNvSpPr/>
            <p:nvPr/>
          </p:nvSpPr>
          <p:spPr>
            <a:xfrm>
              <a:off x="3586761" y="392605"/>
              <a:ext cx="568235" cy="568235"/>
            </a:xfrm>
            <a:custGeom>
              <a:avLst/>
              <a:gdLst/>
              <a:ahLst/>
              <a:cxnLst/>
              <a:rect l="l" t="t" r="r" b="b"/>
              <a:pathLst>
                <a:path w="19022" h="19022" extrusionOk="0">
                  <a:moveTo>
                    <a:pt x="9500" y="0"/>
                  </a:moveTo>
                  <a:lnTo>
                    <a:pt x="9023" y="23"/>
                  </a:lnTo>
                  <a:lnTo>
                    <a:pt x="8523" y="46"/>
                  </a:lnTo>
                  <a:lnTo>
                    <a:pt x="8046" y="114"/>
                  </a:lnTo>
                  <a:lnTo>
                    <a:pt x="7591" y="205"/>
                  </a:lnTo>
                  <a:lnTo>
                    <a:pt x="7137" y="296"/>
                  </a:lnTo>
                  <a:lnTo>
                    <a:pt x="6682" y="432"/>
                  </a:lnTo>
                  <a:lnTo>
                    <a:pt x="6228" y="568"/>
                  </a:lnTo>
                  <a:lnTo>
                    <a:pt x="5796" y="750"/>
                  </a:lnTo>
                  <a:lnTo>
                    <a:pt x="5387" y="932"/>
                  </a:lnTo>
                  <a:lnTo>
                    <a:pt x="4978" y="1159"/>
                  </a:lnTo>
                  <a:lnTo>
                    <a:pt x="4569" y="1386"/>
                  </a:lnTo>
                  <a:lnTo>
                    <a:pt x="4182" y="1614"/>
                  </a:lnTo>
                  <a:lnTo>
                    <a:pt x="3819" y="1886"/>
                  </a:lnTo>
                  <a:lnTo>
                    <a:pt x="3455" y="2182"/>
                  </a:lnTo>
                  <a:lnTo>
                    <a:pt x="3114" y="2477"/>
                  </a:lnTo>
                  <a:lnTo>
                    <a:pt x="2773" y="2795"/>
                  </a:lnTo>
                  <a:lnTo>
                    <a:pt x="2455" y="3114"/>
                  </a:lnTo>
                  <a:lnTo>
                    <a:pt x="2160" y="3454"/>
                  </a:lnTo>
                  <a:lnTo>
                    <a:pt x="1887" y="3818"/>
                  </a:lnTo>
                  <a:lnTo>
                    <a:pt x="1614" y="4204"/>
                  </a:lnTo>
                  <a:lnTo>
                    <a:pt x="1364" y="4591"/>
                  </a:lnTo>
                  <a:lnTo>
                    <a:pt x="1137" y="4977"/>
                  </a:lnTo>
                  <a:lnTo>
                    <a:pt x="933" y="5386"/>
                  </a:lnTo>
                  <a:lnTo>
                    <a:pt x="728" y="5818"/>
                  </a:lnTo>
                  <a:lnTo>
                    <a:pt x="569" y="6250"/>
                  </a:lnTo>
                  <a:lnTo>
                    <a:pt x="410" y="6681"/>
                  </a:lnTo>
                  <a:lnTo>
                    <a:pt x="296" y="7136"/>
                  </a:lnTo>
                  <a:lnTo>
                    <a:pt x="183" y="7590"/>
                  </a:lnTo>
                  <a:lnTo>
                    <a:pt x="92" y="8068"/>
                  </a:lnTo>
                  <a:lnTo>
                    <a:pt x="46" y="8545"/>
                  </a:lnTo>
                  <a:lnTo>
                    <a:pt x="1" y="9022"/>
                  </a:lnTo>
                  <a:lnTo>
                    <a:pt x="1" y="9522"/>
                  </a:lnTo>
                  <a:lnTo>
                    <a:pt x="1" y="9999"/>
                  </a:lnTo>
                  <a:lnTo>
                    <a:pt x="46" y="10477"/>
                  </a:lnTo>
                  <a:lnTo>
                    <a:pt x="92" y="10954"/>
                  </a:lnTo>
                  <a:lnTo>
                    <a:pt x="183" y="11431"/>
                  </a:lnTo>
                  <a:lnTo>
                    <a:pt x="296" y="11886"/>
                  </a:lnTo>
                  <a:lnTo>
                    <a:pt x="410" y="12340"/>
                  </a:lnTo>
                  <a:lnTo>
                    <a:pt x="569" y="12772"/>
                  </a:lnTo>
                  <a:lnTo>
                    <a:pt x="728" y="13204"/>
                  </a:lnTo>
                  <a:lnTo>
                    <a:pt x="933" y="13635"/>
                  </a:lnTo>
                  <a:lnTo>
                    <a:pt x="1137" y="14044"/>
                  </a:lnTo>
                  <a:lnTo>
                    <a:pt x="1364" y="14454"/>
                  </a:lnTo>
                  <a:lnTo>
                    <a:pt x="1614" y="14840"/>
                  </a:lnTo>
                  <a:lnTo>
                    <a:pt x="1887" y="15203"/>
                  </a:lnTo>
                  <a:lnTo>
                    <a:pt x="2160" y="15567"/>
                  </a:lnTo>
                  <a:lnTo>
                    <a:pt x="2455" y="15908"/>
                  </a:lnTo>
                  <a:lnTo>
                    <a:pt x="2773" y="16226"/>
                  </a:lnTo>
                  <a:lnTo>
                    <a:pt x="3114" y="16544"/>
                  </a:lnTo>
                  <a:lnTo>
                    <a:pt x="3455" y="16862"/>
                  </a:lnTo>
                  <a:lnTo>
                    <a:pt x="3819" y="17135"/>
                  </a:lnTo>
                  <a:lnTo>
                    <a:pt x="4182" y="17408"/>
                  </a:lnTo>
                  <a:lnTo>
                    <a:pt x="4569" y="17635"/>
                  </a:lnTo>
                  <a:lnTo>
                    <a:pt x="4978" y="17885"/>
                  </a:lnTo>
                  <a:lnTo>
                    <a:pt x="5387" y="18090"/>
                  </a:lnTo>
                  <a:lnTo>
                    <a:pt x="5796" y="18271"/>
                  </a:lnTo>
                  <a:lnTo>
                    <a:pt x="6228" y="18453"/>
                  </a:lnTo>
                  <a:lnTo>
                    <a:pt x="6682" y="18590"/>
                  </a:lnTo>
                  <a:lnTo>
                    <a:pt x="7137" y="18726"/>
                  </a:lnTo>
                  <a:lnTo>
                    <a:pt x="7591" y="18840"/>
                  </a:lnTo>
                  <a:lnTo>
                    <a:pt x="8046" y="18908"/>
                  </a:lnTo>
                  <a:lnTo>
                    <a:pt x="8523" y="18976"/>
                  </a:lnTo>
                  <a:lnTo>
                    <a:pt x="9023" y="19021"/>
                  </a:lnTo>
                  <a:lnTo>
                    <a:pt x="10000" y="19021"/>
                  </a:lnTo>
                  <a:lnTo>
                    <a:pt x="10477" y="18976"/>
                  </a:lnTo>
                  <a:lnTo>
                    <a:pt x="10954" y="18908"/>
                  </a:lnTo>
                  <a:lnTo>
                    <a:pt x="11409" y="18840"/>
                  </a:lnTo>
                  <a:lnTo>
                    <a:pt x="11886" y="18726"/>
                  </a:lnTo>
                  <a:lnTo>
                    <a:pt x="12341" y="18590"/>
                  </a:lnTo>
                  <a:lnTo>
                    <a:pt x="12772" y="18453"/>
                  </a:lnTo>
                  <a:lnTo>
                    <a:pt x="13204" y="18271"/>
                  </a:lnTo>
                  <a:lnTo>
                    <a:pt x="13636" y="18090"/>
                  </a:lnTo>
                  <a:lnTo>
                    <a:pt x="14045" y="17885"/>
                  </a:lnTo>
                  <a:lnTo>
                    <a:pt x="14431" y="17635"/>
                  </a:lnTo>
                  <a:lnTo>
                    <a:pt x="14818" y="17408"/>
                  </a:lnTo>
                  <a:lnTo>
                    <a:pt x="15204" y="17135"/>
                  </a:lnTo>
                  <a:lnTo>
                    <a:pt x="15545" y="16862"/>
                  </a:lnTo>
                  <a:lnTo>
                    <a:pt x="15909" y="16544"/>
                  </a:lnTo>
                  <a:lnTo>
                    <a:pt x="16227" y="16226"/>
                  </a:lnTo>
                  <a:lnTo>
                    <a:pt x="16545" y="15908"/>
                  </a:lnTo>
                  <a:lnTo>
                    <a:pt x="16840" y="15567"/>
                  </a:lnTo>
                  <a:lnTo>
                    <a:pt x="17136" y="15203"/>
                  </a:lnTo>
                  <a:lnTo>
                    <a:pt x="17386" y="14840"/>
                  </a:lnTo>
                  <a:lnTo>
                    <a:pt x="17636" y="14454"/>
                  </a:lnTo>
                  <a:lnTo>
                    <a:pt x="17863" y="14044"/>
                  </a:lnTo>
                  <a:lnTo>
                    <a:pt x="18067" y="13635"/>
                  </a:lnTo>
                  <a:lnTo>
                    <a:pt x="18272" y="13204"/>
                  </a:lnTo>
                  <a:lnTo>
                    <a:pt x="18431" y="12772"/>
                  </a:lnTo>
                  <a:lnTo>
                    <a:pt x="18590" y="12340"/>
                  </a:lnTo>
                  <a:lnTo>
                    <a:pt x="18704" y="11886"/>
                  </a:lnTo>
                  <a:lnTo>
                    <a:pt x="18817" y="11431"/>
                  </a:lnTo>
                  <a:lnTo>
                    <a:pt x="18908" y="10954"/>
                  </a:lnTo>
                  <a:lnTo>
                    <a:pt x="18954" y="10477"/>
                  </a:lnTo>
                  <a:lnTo>
                    <a:pt x="18999" y="9999"/>
                  </a:lnTo>
                  <a:lnTo>
                    <a:pt x="19022" y="9522"/>
                  </a:lnTo>
                  <a:lnTo>
                    <a:pt x="18999" y="9022"/>
                  </a:lnTo>
                  <a:lnTo>
                    <a:pt x="18954" y="8545"/>
                  </a:lnTo>
                  <a:lnTo>
                    <a:pt x="18908" y="8068"/>
                  </a:lnTo>
                  <a:lnTo>
                    <a:pt x="18817" y="7590"/>
                  </a:lnTo>
                  <a:lnTo>
                    <a:pt x="18704" y="7136"/>
                  </a:lnTo>
                  <a:lnTo>
                    <a:pt x="18590" y="6681"/>
                  </a:lnTo>
                  <a:lnTo>
                    <a:pt x="18431" y="6250"/>
                  </a:lnTo>
                  <a:lnTo>
                    <a:pt x="18272" y="5818"/>
                  </a:lnTo>
                  <a:lnTo>
                    <a:pt x="18067" y="5386"/>
                  </a:lnTo>
                  <a:lnTo>
                    <a:pt x="17863" y="4977"/>
                  </a:lnTo>
                  <a:lnTo>
                    <a:pt x="17636" y="4591"/>
                  </a:lnTo>
                  <a:lnTo>
                    <a:pt x="17386" y="4204"/>
                  </a:lnTo>
                  <a:lnTo>
                    <a:pt x="17136" y="3818"/>
                  </a:lnTo>
                  <a:lnTo>
                    <a:pt x="16840" y="3454"/>
                  </a:lnTo>
                  <a:lnTo>
                    <a:pt x="16545" y="3114"/>
                  </a:lnTo>
                  <a:lnTo>
                    <a:pt x="16227" y="2795"/>
                  </a:lnTo>
                  <a:lnTo>
                    <a:pt x="15909" y="2477"/>
                  </a:lnTo>
                  <a:lnTo>
                    <a:pt x="15545" y="2182"/>
                  </a:lnTo>
                  <a:lnTo>
                    <a:pt x="15204" y="1886"/>
                  </a:lnTo>
                  <a:lnTo>
                    <a:pt x="14818" y="1614"/>
                  </a:lnTo>
                  <a:lnTo>
                    <a:pt x="14431" y="1386"/>
                  </a:lnTo>
                  <a:lnTo>
                    <a:pt x="14045" y="1159"/>
                  </a:lnTo>
                  <a:lnTo>
                    <a:pt x="13636" y="932"/>
                  </a:lnTo>
                  <a:lnTo>
                    <a:pt x="13204" y="750"/>
                  </a:lnTo>
                  <a:lnTo>
                    <a:pt x="12772" y="568"/>
                  </a:lnTo>
                  <a:lnTo>
                    <a:pt x="12341" y="432"/>
                  </a:lnTo>
                  <a:lnTo>
                    <a:pt x="11886" y="296"/>
                  </a:lnTo>
                  <a:lnTo>
                    <a:pt x="11409" y="205"/>
                  </a:lnTo>
                  <a:lnTo>
                    <a:pt x="10954" y="114"/>
                  </a:lnTo>
                  <a:lnTo>
                    <a:pt x="10477" y="46"/>
                  </a:lnTo>
                  <a:lnTo>
                    <a:pt x="10000" y="23"/>
                  </a:lnTo>
                  <a:lnTo>
                    <a:pt x="95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9"/>
            <p:cNvSpPr/>
            <p:nvPr/>
          </p:nvSpPr>
          <p:spPr>
            <a:xfrm>
              <a:off x="3514830" y="392605"/>
              <a:ext cx="568235" cy="568235"/>
            </a:xfrm>
            <a:custGeom>
              <a:avLst/>
              <a:gdLst/>
              <a:ahLst/>
              <a:cxnLst/>
              <a:rect l="l" t="t" r="r" b="b"/>
              <a:pathLst>
                <a:path w="19022" h="19022" extrusionOk="0">
                  <a:moveTo>
                    <a:pt x="9522" y="0"/>
                  </a:moveTo>
                  <a:lnTo>
                    <a:pt x="9022" y="23"/>
                  </a:lnTo>
                  <a:lnTo>
                    <a:pt x="8545" y="46"/>
                  </a:lnTo>
                  <a:lnTo>
                    <a:pt x="8067" y="114"/>
                  </a:lnTo>
                  <a:lnTo>
                    <a:pt x="7590" y="205"/>
                  </a:lnTo>
                  <a:lnTo>
                    <a:pt x="7136" y="296"/>
                  </a:lnTo>
                  <a:lnTo>
                    <a:pt x="6681" y="432"/>
                  </a:lnTo>
                  <a:lnTo>
                    <a:pt x="6249" y="568"/>
                  </a:lnTo>
                  <a:lnTo>
                    <a:pt x="5818" y="750"/>
                  </a:lnTo>
                  <a:lnTo>
                    <a:pt x="5386" y="932"/>
                  </a:lnTo>
                  <a:lnTo>
                    <a:pt x="4977" y="1159"/>
                  </a:lnTo>
                  <a:lnTo>
                    <a:pt x="4591" y="1386"/>
                  </a:lnTo>
                  <a:lnTo>
                    <a:pt x="4204" y="1614"/>
                  </a:lnTo>
                  <a:lnTo>
                    <a:pt x="3818" y="1886"/>
                  </a:lnTo>
                  <a:lnTo>
                    <a:pt x="3454" y="2182"/>
                  </a:lnTo>
                  <a:lnTo>
                    <a:pt x="3113" y="2477"/>
                  </a:lnTo>
                  <a:lnTo>
                    <a:pt x="2795" y="2795"/>
                  </a:lnTo>
                  <a:lnTo>
                    <a:pt x="2477" y="3114"/>
                  </a:lnTo>
                  <a:lnTo>
                    <a:pt x="2182" y="3454"/>
                  </a:lnTo>
                  <a:lnTo>
                    <a:pt x="1886" y="3818"/>
                  </a:lnTo>
                  <a:lnTo>
                    <a:pt x="1636" y="4204"/>
                  </a:lnTo>
                  <a:lnTo>
                    <a:pt x="1386" y="4591"/>
                  </a:lnTo>
                  <a:lnTo>
                    <a:pt x="1159" y="4977"/>
                  </a:lnTo>
                  <a:lnTo>
                    <a:pt x="932" y="5386"/>
                  </a:lnTo>
                  <a:lnTo>
                    <a:pt x="750" y="5818"/>
                  </a:lnTo>
                  <a:lnTo>
                    <a:pt x="591" y="6250"/>
                  </a:lnTo>
                  <a:lnTo>
                    <a:pt x="432" y="6681"/>
                  </a:lnTo>
                  <a:lnTo>
                    <a:pt x="295" y="7136"/>
                  </a:lnTo>
                  <a:lnTo>
                    <a:pt x="205" y="7590"/>
                  </a:lnTo>
                  <a:lnTo>
                    <a:pt x="114" y="8068"/>
                  </a:lnTo>
                  <a:lnTo>
                    <a:pt x="45" y="8545"/>
                  </a:lnTo>
                  <a:lnTo>
                    <a:pt x="23" y="9022"/>
                  </a:lnTo>
                  <a:lnTo>
                    <a:pt x="0" y="9522"/>
                  </a:lnTo>
                  <a:lnTo>
                    <a:pt x="23" y="9999"/>
                  </a:lnTo>
                  <a:lnTo>
                    <a:pt x="45" y="10477"/>
                  </a:lnTo>
                  <a:lnTo>
                    <a:pt x="114" y="10954"/>
                  </a:lnTo>
                  <a:lnTo>
                    <a:pt x="205" y="11431"/>
                  </a:lnTo>
                  <a:lnTo>
                    <a:pt x="295" y="11886"/>
                  </a:lnTo>
                  <a:lnTo>
                    <a:pt x="432" y="12340"/>
                  </a:lnTo>
                  <a:lnTo>
                    <a:pt x="591" y="12772"/>
                  </a:lnTo>
                  <a:lnTo>
                    <a:pt x="750" y="13204"/>
                  </a:lnTo>
                  <a:lnTo>
                    <a:pt x="932" y="13635"/>
                  </a:lnTo>
                  <a:lnTo>
                    <a:pt x="1159" y="14044"/>
                  </a:lnTo>
                  <a:lnTo>
                    <a:pt x="1386" y="14454"/>
                  </a:lnTo>
                  <a:lnTo>
                    <a:pt x="1636" y="14840"/>
                  </a:lnTo>
                  <a:lnTo>
                    <a:pt x="1886" y="15203"/>
                  </a:lnTo>
                  <a:lnTo>
                    <a:pt x="2182" y="15567"/>
                  </a:lnTo>
                  <a:lnTo>
                    <a:pt x="2477" y="15908"/>
                  </a:lnTo>
                  <a:lnTo>
                    <a:pt x="2795" y="16226"/>
                  </a:lnTo>
                  <a:lnTo>
                    <a:pt x="3113" y="16544"/>
                  </a:lnTo>
                  <a:lnTo>
                    <a:pt x="3454" y="16862"/>
                  </a:lnTo>
                  <a:lnTo>
                    <a:pt x="3818" y="17135"/>
                  </a:lnTo>
                  <a:lnTo>
                    <a:pt x="4204" y="17408"/>
                  </a:lnTo>
                  <a:lnTo>
                    <a:pt x="4591" y="17635"/>
                  </a:lnTo>
                  <a:lnTo>
                    <a:pt x="4977" y="17885"/>
                  </a:lnTo>
                  <a:lnTo>
                    <a:pt x="5386" y="18090"/>
                  </a:lnTo>
                  <a:lnTo>
                    <a:pt x="5818" y="18271"/>
                  </a:lnTo>
                  <a:lnTo>
                    <a:pt x="6249" y="18453"/>
                  </a:lnTo>
                  <a:lnTo>
                    <a:pt x="6681" y="18590"/>
                  </a:lnTo>
                  <a:lnTo>
                    <a:pt x="7136" y="18726"/>
                  </a:lnTo>
                  <a:lnTo>
                    <a:pt x="7590" y="18840"/>
                  </a:lnTo>
                  <a:lnTo>
                    <a:pt x="8067" y="18908"/>
                  </a:lnTo>
                  <a:lnTo>
                    <a:pt x="8545" y="18976"/>
                  </a:lnTo>
                  <a:lnTo>
                    <a:pt x="9022" y="19021"/>
                  </a:lnTo>
                  <a:lnTo>
                    <a:pt x="9999" y="19021"/>
                  </a:lnTo>
                  <a:lnTo>
                    <a:pt x="10476" y="18976"/>
                  </a:lnTo>
                  <a:lnTo>
                    <a:pt x="10954" y="18908"/>
                  </a:lnTo>
                  <a:lnTo>
                    <a:pt x="11431" y="18840"/>
                  </a:lnTo>
                  <a:lnTo>
                    <a:pt x="11885" y="18726"/>
                  </a:lnTo>
                  <a:lnTo>
                    <a:pt x="12340" y="18590"/>
                  </a:lnTo>
                  <a:lnTo>
                    <a:pt x="12794" y="18453"/>
                  </a:lnTo>
                  <a:lnTo>
                    <a:pt x="13226" y="18271"/>
                  </a:lnTo>
                  <a:lnTo>
                    <a:pt x="13635" y="18090"/>
                  </a:lnTo>
                  <a:lnTo>
                    <a:pt x="14044" y="17885"/>
                  </a:lnTo>
                  <a:lnTo>
                    <a:pt x="14453" y="17635"/>
                  </a:lnTo>
                  <a:lnTo>
                    <a:pt x="14840" y="17408"/>
                  </a:lnTo>
                  <a:lnTo>
                    <a:pt x="15203" y="17135"/>
                  </a:lnTo>
                  <a:lnTo>
                    <a:pt x="15567" y="16862"/>
                  </a:lnTo>
                  <a:lnTo>
                    <a:pt x="15908" y="16544"/>
                  </a:lnTo>
                  <a:lnTo>
                    <a:pt x="16249" y="16226"/>
                  </a:lnTo>
                  <a:lnTo>
                    <a:pt x="16544" y="15908"/>
                  </a:lnTo>
                  <a:lnTo>
                    <a:pt x="16862" y="15567"/>
                  </a:lnTo>
                  <a:lnTo>
                    <a:pt x="17135" y="15203"/>
                  </a:lnTo>
                  <a:lnTo>
                    <a:pt x="17408" y="14840"/>
                  </a:lnTo>
                  <a:lnTo>
                    <a:pt x="17658" y="14454"/>
                  </a:lnTo>
                  <a:lnTo>
                    <a:pt x="17885" y="14044"/>
                  </a:lnTo>
                  <a:lnTo>
                    <a:pt x="18089" y="13635"/>
                  </a:lnTo>
                  <a:lnTo>
                    <a:pt x="18271" y="13204"/>
                  </a:lnTo>
                  <a:lnTo>
                    <a:pt x="18453" y="12772"/>
                  </a:lnTo>
                  <a:lnTo>
                    <a:pt x="18589" y="12340"/>
                  </a:lnTo>
                  <a:lnTo>
                    <a:pt x="18726" y="11886"/>
                  </a:lnTo>
                  <a:lnTo>
                    <a:pt x="18839" y="11431"/>
                  </a:lnTo>
                  <a:lnTo>
                    <a:pt x="18907" y="10954"/>
                  </a:lnTo>
                  <a:lnTo>
                    <a:pt x="18976" y="10477"/>
                  </a:lnTo>
                  <a:lnTo>
                    <a:pt x="19021" y="9999"/>
                  </a:lnTo>
                  <a:lnTo>
                    <a:pt x="19021" y="9522"/>
                  </a:lnTo>
                  <a:lnTo>
                    <a:pt x="19021" y="9022"/>
                  </a:lnTo>
                  <a:lnTo>
                    <a:pt x="18976" y="8545"/>
                  </a:lnTo>
                  <a:lnTo>
                    <a:pt x="18907" y="8068"/>
                  </a:lnTo>
                  <a:lnTo>
                    <a:pt x="18839" y="7590"/>
                  </a:lnTo>
                  <a:lnTo>
                    <a:pt x="18726" y="7136"/>
                  </a:lnTo>
                  <a:lnTo>
                    <a:pt x="18589" y="6681"/>
                  </a:lnTo>
                  <a:lnTo>
                    <a:pt x="18453" y="6250"/>
                  </a:lnTo>
                  <a:lnTo>
                    <a:pt x="18271" y="5818"/>
                  </a:lnTo>
                  <a:lnTo>
                    <a:pt x="18089" y="5386"/>
                  </a:lnTo>
                  <a:lnTo>
                    <a:pt x="17885" y="4977"/>
                  </a:lnTo>
                  <a:lnTo>
                    <a:pt x="17658" y="4591"/>
                  </a:lnTo>
                  <a:lnTo>
                    <a:pt x="17408" y="4204"/>
                  </a:lnTo>
                  <a:lnTo>
                    <a:pt x="17135" y="3818"/>
                  </a:lnTo>
                  <a:lnTo>
                    <a:pt x="16862" y="3454"/>
                  </a:lnTo>
                  <a:lnTo>
                    <a:pt x="16544" y="3114"/>
                  </a:lnTo>
                  <a:lnTo>
                    <a:pt x="16249" y="2795"/>
                  </a:lnTo>
                  <a:lnTo>
                    <a:pt x="15908" y="2477"/>
                  </a:lnTo>
                  <a:lnTo>
                    <a:pt x="15567" y="2182"/>
                  </a:lnTo>
                  <a:lnTo>
                    <a:pt x="15203" y="1886"/>
                  </a:lnTo>
                  <a:lnTo>
                    <a:pt x="14840" y="1614"/>
                  </a:lnTo>
                  <a:lnTo>
                    <a:pt x="14453" y="1386"/>
                  </a:lnTo>
                  <a:lnTo>
                    <a:pt x="14044" y="1159"/>
                  </a:lnTo>
                  <a:lnTo>
                    <a:pt x="13635" y="932"/>
                  </a:lnTo>
                  <a:lnTo>
                    <a:pt x="13226" y="750"/>
                  </a:lnTo>
                  <a:lnTo>
                    <a:pt x="12794" y="568"/>
                  </a:lnTo>
                  <a:lnTo>
                    <a:pt x="12340" y="432"/>
                  </a:lnTo>
                  <a:lnTo>
                    <a:pt x="11885" y="296"/>
                  </a:lnTo>
                  <a:lnTo>
                    <a:pt x="11431" y="205"/>
                  </a:lnTo>
                  <a:lnTo>
                    <a:pt x="10954" y="114"/>
                  </a:lnTo>
                  <a:lnTo>
                    <a:pt x="10476" y="46"/>
                  </a:lnTo>
                  <a:lnTo>
                    <a:pt x="9999" y="23"/>
                  </a:lnTo>
                  <a:lnTo>
                    <a:pt x="95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9"/>
            <p:cNvSpPr/>
            <p:nvPr/>
          </p:nvSpPr>
          <p:spPr>
            <a:xfrm>
              <a:off x="3511425" y="389200"/>
              <a:ext cx="575016" cy="575016"/>
            </a:xfrm>
            <a:custGeom>
              <a:avLst/>
              <a:gdLst/>
              <a:ahLst/>
              <a:cxnLst/>
              <a:rect l="l" t="t" r="r" b="b"/>
              <a:pathLst>
                <a:path w="19249" h="19249" extrusionOk="0">
                  <a:moveTo>
                    <a:pt x="10113" y="228"/>
                  </a:moveTo>
                  <a:lnTo>
                    <a:pt x="10590" y="273"/>
                  </a:lnTo>
                  <a:lnTo>
                    <a:pt x="11068" y="341"/>
                  </a:lnTo>
                  <a:lnTo>
                    <a:pt x="11522" y="410"/>
                  </a:lnTo>
                  <a:lnTo>
                    <a:pt x="11977" y="523"/>
                  </a:lnTo>
                  <a:lnTo>
                    <a:pt x="12431" y="660"/>
                  </a:lnTo>
                  <a:lnTo>
                    <a:pt x="12863" y="796"/>
                  </a:lnTo>
                  <a:lnTo>
                    <a:pt x="13272" y="955"/>
                  </a:lnTo>
                  <a:lnTo>
                    <a:pt x="13704" y="1160"/>
                  </a:lnTo>
                  <a:lnTo>
                    <a:pt x="14113" y="1364"/>
                  </a:lnTo>
                  <a:lnTo>
                    <a:pt x="14499" y="1591"/>
                  </a:lnTo>
                  <a:lnTo>
                    <a:pt x="14885" y="1841"/>
                  </a:lnTo>
                  <a:lnTo>
                    <a:pt x="15249" y="2091"/>
                  </a:lnTo>
                  <a:lnTo>
                    <a:pt x="15613" y="2387"/>
                  </a:lnTo>
                  <a:lnTo>
                    <a:pt x="15954" y="2682"/>
                  </a:lnTo>
                  <a:lnTo>
                    <a:pt x="16272" y="2978"/>
                  </a:lnTo>
                  <a:lnTo>
                    <a:pt x="16590" y="3318"/>
                  </a:lnTo>
                  <a:lnTo>
                    <a:pt x="16885" y="3659"/>
                  </a:lnTo>
                  <a:lnTo>
                    <a:pt x="17158" y="4000"/>
                  </a:lnTo>
                  <a:lnTo>
                    <a:pt x="17431" y="4364"/>
                  </a:lnTo>
                  <a:lnTo>
                    <a:pt x="17658" y="4750"/>
                  </a:lnTo>
                  <a:lnTo>
                    <a:pt x="17885" y="5159"/>
                  </a:lnTo>
                  <a:lnTo>
                    <a:pt x="18090" y="5546"/>
                  </a:lnTo>
                  <a:lnTo>
                    <a:pt x="18294" y="5977"/>
                  </a:lnTo>
                  <a:lnTo>
                    <a:pt x="18453" y="6386"/>
                  </a:lnTo>
                  <a:lnTo>
                    <a:pt x="18612" y="6841"/>
                  </a:lnTo>
                  <a:lnTo>
                    <a:pt x="18726" y="7273"/>
                  </a:lnTo>
                  <a:lnTo>
                    <a:pt x="18840" y="7727"/>
                  </a:lnTo>
                  <a:lnTo>
                    <a:pt x="18908" y="8204"/>
                  </a:lnTo>
                  <a:lnTo>
                    <a:pt x="18976" y="8659"/>
                  </a:lnTo>
                  <a:lnTo>
                    <a:pt x="19021" y="9136"/>
                  </a:lnTo>
                  <a:lnTo>
                    <a:pt x="19021" y="9636"/>
                  </a:lnTo>
                  <a:lnTo>
                    <a:pt x="19021" y="10113"/>
                  </a:lnTo>
                  <a:lnTo>
                    <a:pt x="18976" y="10591"/>
                  </a:lnTo>
                  <a:lnTo>
                    <a:pt x="18908" y="11045"/>
                  </a:lnTo>
                  <a:lnTo>
                    <a:pt x="18840" y="11522"/>
                  </a:lnTo>
                  <a:lnTo>
                    <a:pt x="18726" y="11977"/>
                  </a:lnTo>
                  <a:lnTo>
                    <a:pt x="18612" y="12409"/>
                  </a:lnTo>
                  <a:lnTo>
                    <a:pt x="18453" y="12863"/>
                  </a:lnTo>
                  <a:lnTo>
                    <a:pt x="18294" y="13272"/>
                  </a:lnTo>
                  <a:lnTo>
                    <a:pt x="18090" y="13704"/>
                  </a:lnTo>
                  <a:lnTo>
                    <a:pt x="17885" y="14113"/>
                  </a:lnTo>
                  <a:lnTo>
                    <a:pt x="17658" y="14499"/>
                  </a:lnTo>
                  <a:lnTo>
                    <a:pt x="17431" y="14886"/>
                  </a:lnTo>
                  <a:lnTo>
                    <a:pt x="17158" y="15249"/>
                  </a:lnTo>
                  <a:lnTo>
                    <a:pt x="16885" y="15590"/>
                  </a:lnTo>
                  <a:lnTo>
                    <a:pt x="16590" y="15931"/>
                  </a:lnTo>
                  <a:lnTo>
                    <a:pt x="16272" y="16272"/>
                  </a:lnTo>
                  <a:lnTo>
                    <a:pt x="15954" y="16590"/>
                  </a:lnTo>
                  <a:lnTo>
                    <a:pt x="15613" y="16886"/>
                  </a:lnTo>
                  <a:lnTo>
                    <a:pt x="15249" y="17158"/>
                  </a:lnTo>
                  <a:lnTo>
                    <a:pt x="14885" y="17408"/>
                  </a:lnTo>
                  <a:lnTo>
                    <a:pt x="14499" y="17658"/>
                  </a:lnTo>
                  <a:lnTo>
                    <a:pt x="14113" y="17885"/>
                  </a:lnTo>
                  <a:lnTo>
                    <a:pt x="13704" y="18090"/>
                  </a:lnTo>
                  <a:lnTo>
                    <a:pt x="13272" y="18294"/>
                  </a:lnTo>
                  <a:lnTo>
                    <a:pt x="12863" y="18454"/>
                  </a:lnTo>
                  <a:lnTo>
                    <a:pt x="12431" y="18613"/>
                  </a:lnTo>
                  <a:lnTo>
                    <a:pt x="11977" y="18726"/>
                  </a:lnTo>
                  <a:lnTo>
                    <a:pt x="11522" y="18840"/>
                  </a:lnTo>
                  <a:lnTo>
                    <a:pt x="11068" y="18908"/>
                  </a:lnTo>
                  <a:lnTo>
                    <a:pt x="10590" y="18976"/>
                  </a:lnTo>
                  <a:lnTo>
                    <a:pt x="10113" y="19022"/>
                  </a:lnTo>
                  <a:lnTo>
                    <a:pt x="9136" y="19022"/>
                  </a:lnTo>
                  <a:lnTo>
                    <a:pt x="8659" y="18976"/>
                  </a:lnTo>
                  <a:lnTo>
                    <a:pt x="8204" y="18908"/>
                  </a:lnTo>
                  <a:lnTo>
                    <a:pt x="7727" y="18840"/>
                  </a:lnTo>
                  <a:lnTo>
                    <a:pt x="7272" y="18726"/>
                  </a:lnTo>
                  <a:lnTo>
                    <a:pt x="6841" y="18613"/>
                  </a:lnTo>
                  <a:lnTo>
                    <a:pt x="6409" y="18454"/>
                  </a:lnTo>
                  <a:lnTo>
                    <a:pt x="5977" y="18294"/>
                  </a:lnTo>
                  <a:lnTo>
                    <a:pt x="5545" y="18090"/>
                  </a:lnTo>
                  <a:lnTo>
                    <a:pt x="5159" y="17885"/>
                  </a:lnTo>
                  <a:lnTo>
                    <a:pt x="4750" y="17658"/>
                  </a:lnTo>
                  <a:lnTo>
                    <a:pt x="4386" y="17408"/>
                  </a:lnTo>
                  <a:lnTo>
                    <a:pt x="4000" y="17158"/>
                  </a:lnTo>
                  <a:lnTo>
                    <a:pt x="3659" y="16886"/>
                  </a:lnTo>
                  <a:lnTo>
                    <a:pt x="3318" y="16590"/>
                  </a:lnTo>
                  <a:lnTo>
                    <a:pt x="2977" y="16272"/>
                  </a:lnTo>
                  <a:lnTo>
                    <a:pt x="2682" y="15931"/>
                  </a:lnTo>
                  <a:lnTo>
                    <a:pt x="2387" y="15590"/>
                  </a:lnTo>
                  <a:lnTo>
                    <a:pt x="2091" y="15249"/>
                  </a:lnTo>
                  <a:lnTo>
                    <a:pt x="1841" y="14886"/>
                  </a:lnTo>
                  <a:lnTo>
                    <a:pt x="1591" y="14499"/>
                  </a:lnTo>
                  <a:lnTo>
                    <a:pt x="1364" y="14113"/>
                  </a:lnTo>
                  <a:lnTo>
                    <a:pt x="1159" y="13704"/>
                  </a:lnTo>
                  <a:lnTo>
                    <a:pt x="978" y="13272"/>
                  </a:lnTo>
                  <a:lnTo>
                    <a:pt x="796" y="12863"/>
                  </a:lnTo>
                  <a:lnTo>
                    <a:pt x="659" y="12409"/>
                  </a:lnTo>
                  <a:lnTo>
                    <a:pt x="523" y="11977"/>
                  </a:lnTo>
                  <a:lnTo>
                    <a:pt x="409" y="11522"/>
                  </a:lnTo>
                  <a:lnTo>
                    <a:pt x="341" y="11045"/>
                  </a:lnTo>
                  <a:lnTo>
                    <a:pt x="273" y="10591"/>
                  </a:lnTo>
                  <a:lnTo>
                    <a:pt x="250" y="10113"/>
                  </a:lnTo>
                  <a:lnTo>
                    <a:pt x="228" y="9636"/>
                  </a:lnTo>
                  <a:lnTo>
                    <a:pt x="250" y="9136"/>
                  </a:lnTo>
                  <a:lnTo>
                    <a:pt x="273" y="8659"/>
                  </a:lnTo>
                  <a:lnTo>
                    <a:pt x="341" y="8204"/>
                  </a:lnTo>
                  <a:lnTo>
                    <a:pt x="409" y="7727"/>
                  </a:lnTo>
                  <a:lnTo>
                    <a:pt x="523" y="7273"/>
                  </a:lnTo>
                  <a:lnTo>
                    <a:pt x="659" y="6841"/>
                  </a:lnTo>
                  <a:lnTo>
                    <a:pt x="796" y="6386"/>
                  </a:lnTo>
                  <a:lnTo>
                    <a:pt x="978" y="5977"/>
                  </a:lnTo>
                  <a:lnTo>
                    <a:pt x="1159" y="5546"/>
                  </a:lnTo>
                  <a:lnTo>
                    <a:pt x="1364" y="5159"/>
                  </a:lnTo>
                  <a:lnTo>
                    <a:pt x="1591" y="4750"/>
                  </a:lnTo>
                  <a:lnTo>
                    <a:pt x="1841" y="4364"/>
                  </a:lnTo>
                  <a:lnTo>
                    <a:pt x="2091" y="4000"/>
                  </a:lnTo>
                  <a:lnTo>
                    <a:pt x="2387" y="3659"/>
                  </a:lnTo>
                  <a:lnTo>
                    <a:pt x="2682" y="3318"/>
                  </a:lnTo>
                  <a:lnTo>
                    <a:pt x="2977" y="2978"/>
                  </a:lnTo>
                  <a:lnTo>
                    <a:pt x="3318" y="2682"/>
                  </a:lnTo>
                  <a:lnTo>
                    <a:pt x="3659" y="2387"/>
                  </a:lnTo>
                  <a:lnTo>
                    <a:pt x="4000" y="2091"/>
                  </a:lnTo>
                  <a:lnTo>
                    <a:pt x="4386" y="1841"/>
                  </a:lnTo>
                  <a:lnTo>
                    <a:pt x="4750" y="1591"/>
                  </a:lnTo>
                  <a:lnTo>
                    <a:pt x="5159" y="1364"/>
                  </a:lnTo>
                  <a:lnTo>
                    <a:pt x="5545" y="1160"/>
                  </a:lnTo>
                  <a:lnTo>
                    <a:pt x="5977" y="955"/>
                  </a:lnTo>
                  <a:lnTo>
                    <a:pt x="6409" y="796"/>
                  </a:lnTo>
                  <a:lnTo>
                    <a:pt x="6841" y="660"/>
                  </a:lnTo>
                  <a:lnTo>
                    <a:pt x="7272" y="523"/>
                  </a:lnTo>
                  <a:lnTo>
                    <a:pt x="7727" y="410"/>
                  </a:lnTo>
                  <a:lnTo>
                    <a:pt x="8204" y="341"/>
                  </a:lnTo>
                  <a:lnTo>
                    <a:pt x="8659" y="273"/>
                  </a:lnTo>
                  <a:lnTo>
                    <a:pt x="9136" y="228"/>
                  </a:lnTo>
                  <a:close/>
                  <a:moveTo>
                    <a:pt x="9636" y="1"/>
                  </a:moveTo>
                  <a:lnTo>
                    <a:pt x="9136" y="23"/>
                  </a:lnTo>
                  <a:lnTo>
                    <a:pt x="8636" y="46"/>
                  </a:lnTo>
                  <a:lnTo>
                    <a:pt x="8159" y="114"/>
                  </a:lnTo>
                  <a:lnTo>
                    <a:pt x="7682" y="205"/>
                  </a:lnTo>
                  <a:lnTo>
                    <a:pt x="7227" y="296"/>
                  </a:lnTo>
                  <a:lnTo>
                    <a:pt x="6773" y="432"/>
                  </a:lnTo>
                  <a:lnTo>
                    <a:pt x="6318" y="591"/>
                  </a:lnTo>
                  <a:lnTo>
                    <a:pt x="5886" y="751"/>
                  </a:lnTo>
                  <a:lnTo>
                    <a:pt x="5454" y="955"/>
                  </a:lnTo>
                  <a:lnTo>
                    <a:pt x="5045" y="1160"/>
                  </a:lnTo>
                  <a:lnTo>
                    <a:pt x="4636" y="1387"/>
                  </a:lnTo>
                  <a:lnTo>
                    <a:pt x="4250" y="1637"/>
                  </a:lnTo>
                  <a:lnTo>
                    <a:pt x="3864" y="1910"/>
                  </a:lnTo>
                  <a:lnTo>
                    <a:pt x="3500" y="2205"/>
                  </a:lnTo>
                  <a:lnTo>
                    <a:pt x="3159" y="2500"/>
                  </a:lnTo>
                  <a:lnTo>
                    <a:pt x="2818" y="2819"/>
                  </a:lnTo>
                  <a:lnTo>
                    <a:pt x="2500" y="3159"/>
                  </a:lnTo>
                  <a:lnTo>
                    <a:pt x="2205" y="3500"/>
                  </a:lnTo>
                  <a:lnTo>
                    <a:pt x="1909" y="3864"/>
                  </a:lnTo>
                  <a:lnTo>
                    <a:pt x="1659" y="4250"/>
                  </a:lnTo>
                  <a:lnTo>
                    <a:pt x="1409" y="4637"/>
                  </a:lnTo>
                  <a:lnTo>
                    <a:pt x="1159" y="5046"/>
                  </a:lnTo>
                  <a:lnTo>
                    <a:pt x="955" y="5455"/>
                  </a:lnTo>
                  <a:lnTo>
                    <a:pt x="750" y="5886"/>
                  </a:lnTo>
                  <a:lnTo>
                    <a:pt x="591" y="6318"/>
                  </a:lnTo>
                  <a:lnTo>
                    <a:pt x="432" y="6773"/>
                  </a:lnTo>
                  <a:lnTo>
                    <a:pt x="319" y="7227"/>
                  </a:lnTo>
                  <a:lnTo>
                    <a:pt x="205" y="7682"/>
                  </a:lnTo>
                  <a:lnTo>
                    <a:pt x="114" y="8159"/>
                  </a:lnTo>
                  <a:lnTo>
                    <a:pt x="46" y="8636"/>
                  </a:lnTo>
                  <a:lnTo>
                    <a:pt x="23" y="9136"/>
                  </a:lnTo>
                  <a:lnTo>
                    <a:pt x="0" y="9636"/>
                  </a:lnTo>
                  <a:lnTo>
                    <a:pt x="23" y="10113"/>
                  </a:lnTo>
                  <a:lnTo>
                    <a:pt x="46" y="10613"/>
                  </a:lnTo>
                  <a:lnTo>
                    <a:pt x="114" y="11091"/>
                  </a:lnTo>
                  <a:lnTo>
                    <a:pt x="205" y="11568"/>
                  </a:lnTo>
                  <a:lnTo>
                    <a:pt x="319" y="12022"/>
                  </a:lnTo>
                  <a:lnTo>
                    <a:pt x="432" y="12477"/>
                  </a:lnTo>
                  <a:lnTo>
                    <a:pt x="591" y="12931"/>
                  </a:lnTo>
                  <a:lnTo>
                    <a:pt x="750" y="13363"/>
                  </a:lnTo>
                  <a:lnTo>
                    <a:pt x="955" y="13795"/>
                  </a:lnTo>
                  <a:lnTo>
                    <a:pt x="1159" y="14204"/>
                  </a:lnTo>
                  <a:lnTo>
                    <a:pt x="1409" y="14613"/>
                  </a:lnTo>
                  <a:lnTo>
                    <a:pt x="1659" y="14999"/>
                  </a:lnTo>
                  <a:lnTo>
                    <a:pt x="1909" y="15386"/>
                  </a:lnTo>
                  <a:lnTo>
                    <a:pt x="2205" y="15749"/>
                  </a:lnTo>
                  <a:lnTo>
                    <a:pt x="2500" y="16090"/>
                  </a:lnTo>
                  <a:lnTo>
                    <a:pt x="2818" y="16431"/>
                  </a:lnTo>
                  <a:lnTo>
                    <a:pt x="3159" y="16749"/>
                  </a:lnTo>
                  <a:lnTo>
                    <a:pt x="3500" y="17045"/>
                  </a:lnTo>
                  <a:lnTo>
                    <a:pt x="3864" y="17340"/>
                  </a:lnTo>
                  <a:lnTo>
                    <a:pt x="4250" y="17613"/>
                  </a:lnTo>
                  <a:lnTo>
                    <a:pt x="4636" y="17863"/>
                  </a:lnTo>
                  <a:lnTo>
                    <a:pt x="5045" y="18090"/>
                  </a:lnTo>
                  <a:lnTo>
                    <a:pt x="5454" y="18294"/>
                  </a:lnTo>
                  <a:lnTo>
                    <a:pt x="5886" y="18499"/>
                  </a:lnTo>
                  <a:lnTo>
                    <a:pt x="6318" y="18658"/>
                  </a:lnTo>
                  <a:lnTo>
                    <a:pt x="6773" y="18817"/>
                  </a:lnTo>
                  <a:lnTo>
                    <a:pt x="7227" y="18954"/>
                  </a:lnTo>
                  <a:lnTo>
                    <a:pt x="7682" y="19044"/>
                  </a:lnTo>
                  <a:lnTo>
                    <a:pt x="8159" y="19135"/>
                  </a:lnTo>
                  <a:lnTo>
                    <a:pt x="8636" y="19203"/>
                  </a:lnTo>
                  <a:lnTo>
                    <a:pt x="9136" y="19226"/>
                  </a:lnTo>
                  <a:lnTo>
                    <a:pt x="9636" y="19249"/>
                  </a:lnTo>
                  <a:lnTo>
                    <a:pt x="10113" y="19226"/>
                  </a:lnTo>
                  <a:lnTo>
                    <a:pt x="10613" y="19203"/>
                  </a:lnTo>
                  <a:lnTo>
                    <a:pt x="11090" y="19135"/>
                  </a:lnTo>
                  <a:lnTo>
                    <a:pt x="11568" y="19044"/>
                  </a:lnTo>
                  <a:lnTo>
                    <a:pt x="12022" y="18954"/>
                  </a:lnTo>
                  <a:lnTo>
                    <a:pt x="12477" y="18817"/>
                  </a:lnTo>
                  <a:lnTo>
                    <a:pt x="12931" y="18658"/>
                  </a:lnTo>
                  <a:lnTo>
                    <a:pt x="13363" y="18499"/>
                  </a:lnTo>
                  <a:lnTo>
                    <a:pt x="13795" y="18294"/>
                  </a:lnTo>
                  <a:lnTo>
                    <a:pt x="14204" y="18090"/>
                  </a:lnTo>
                  <a:lnTo>
                    <a:pt x="14613" y="17863"/>
                  </a:lnTo>
                  <a:lnTo>
                    <a:pt x="14999" y="17613"/>
                  </a:lnTo>
                  <a:lnTo>
                    <a:pt x="15385" y="17340"/>
                  </a:lnTo>
                  <a:lnTo>
                    <a:pt x="15749" y="17045"/>
                  </a:lnTo>
                  <a:lnTo>
                    <a:pt x="16090" y="16749"/>
                  </a:lnTo>
                  <a:lnTo>
                    <a:pt x="16431" y="16431"/>
                  </a:lnTo>
                  <a:lnTo>
                    <a:pt x="16749" y="16090"/>
                  </a:lnTo>
                  <a:lnTo>
                    <a:pt x="17044" y="15749"/>
                  </a:lnTo>
                  <a:lnTo>
                    <a:pt x="17340" y="15386"/>
                  </a:lnTo>
                  <a:lnTo>
                    <a:pt x="17612" y="14999"/>
                  </a:lnTo>
                  <a:lnTo>
                    <a:pt x="17862" y="14613"/>
                  </a:lnTo>
                  <a:lnTo>
                    <a:pt x="18090" y="14204"/>
                  </a:lnTo>
                  <a:lnTo>
                    <a:pt x="18294" y="13795"/>
                  </a:lnTo>
                  <a:lnTo>
                    <a:pt x="18499" y="13363"/>
                  </a:lnTo>
                  <a:lnTo>
                    <a:pt x="18658" y="12931"/>
                  </a:lnTo>
                  <a:lnTo>
                    <a:pt x="18817" y="12477"/>
                  </a:lnTo>
                  <a:lnTo>
                    <a:pt x="18953" y="12022"/>
                  </a:lnTo>
                  <a:lnTo>
                    <a:pt x="19067" y="11568"/>
                  </a:lnTo>
                  <a:lnTo>
                    <a:pt x="19135" y="11091"/>
                  </a:lnTo>
                  <a:lnTo>
                    <a:pt x="19203" y="10613"/>
                  </a:lnTo>
                  <a:lnTo>
                    <a:pt x="19249" y="10113"/>
                  </a:lnTo>
                  <a:lnTo>
                    <a:pt x="19249" y="9636"/>
                  </a:lnTo>
                  <a:lnTo>
                    <a:pt x="19249" y="9136"/>
                  </a:lnTo>
                  <a:lnTo>
                    <a:pt x="19203" y="8636"/>
                  </a:lnTo>
                  <a:lnTo>
                    <a:pt x="19135" y="8159"/>
                  </a:lnTo>
                  <a:lnTo>
                    <a:pt x="19067" y="7682"/>
                  </a:lnTo>
                  <a:lnTo>
                    <a:pt x="18953" y="7227"/>
                  </a:lnTo>
                  <a:lnTo>
                    <a:pt x="18817" y="6773"/>
                  </a:lnTo>
                  <a:lnTo>
                    <a:pt x="18658" y="6318"/>
                  </a:lnTo>
                  <a:lnTo>
                    <a:pt x="18499" y="5886"/>
                  </a:lnTo>
                  <a:lnTo>
                    <a:pt x="18294" y="5455"/>
                  </a:lnTo>
                  <a:lnTo>
                    <a:pt x="18090" y="5046"/>
                  </a:lnTo>
                  <a:lnTo>
                    <a:pt x="17862" y="4637"/>
                  </a:lnTo>
                  <a:lnTo>
                    <a:pt x="17612" y="4250"/>
                  </a:lnTo>
                  <a:lnTo>
                    <a:pt x="17340" y="3864"/>
                  </a:lnTo>
                  <a:lnTo>
                    <a:pt x="17044" y="3500"/>
                  </a:lnTo>
                  <a:lnTo>
                    <a:pt x="16749" y="3159"/>
                  </a:lnTo>
                  <a:lnTo>
                    <a:pt x="16431" y="2819"/>
                  </a:lnTo>
                  <a:lnTo>
                    <a:pt x="16090" y="2500"/>
                  </a:lnTo>
                  <a:lnTo>
                    <a:pt x="15749" y="2205"/>
                  </a:lnTo>
                  <a:lnTo>
                    <a:pt x="15385" y="1910"/>
                  </a:lnTo>
                  <a:lnTo>
                    <a:pt x="14999" y="1637"/>
                  </a:lnTo>
                  <a:lnTo>
                    <a:pt x="14613" y="1387"/>
                  </a:lnTo>
                  <a:lnTo>
                    <a:pt x="14204" y="1160"/>
                  </a:lnTo>
                  <a:lnTo>
                    <a:pt x="13795" y="955"/>
                  </a:lnTo>
                  <a:lnTo>
                    <a:pt x="13363" y="751"/>
                  </a:lnTo>
                  <a:lnTo>
                    <a:pt x="12931" y="591"/>
                  </a:lnTo>
                  <a:lnTo>
                    <a:pt x="12477" y="432"/>
                  </a:lnTo>
                  <a:lnTo>
                    <a:pt x="12022" y="296"/>
                  </a:lnTo>
                  <a:lnTo>
                    <a:pt x="11568" y="205"/>
                  </a:lnTo>
                  <a:lnTo>
                    <a:pt x="11090" y="114"/>
                  </a:lnTo>
                  <a:lnTo>
                    <a:pt x="10613" y="46"/>
                  </a:lnTo>
                  <a:lnTo>
                    <a:pt x="10113" y="23"/>
                  </a:lnTo>
                  <a:lnTo>
                    <a:pt x="96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9"/>
            <p:cNvSpPr/>
            <p:nvPr/>
          </p:nvSpPr>
          <p:spPr>
            <a:xfrm>
              <a:off x="3695373" y="547371"/>
              <a:ext cx="194888" cy="290600"/>
            </a:xfrm>
            <a:custGeom>
              <a:avLst/>
              <a:gdLst/>
              <a:ahLst/>
              <a:cxnLst/>
              <a:rect l="l" t="t" r="r" b="b"/>
              <a:pathLst>
                <a:path w="6524" h="9728" extrusionOk="0">
                  <a:moveTo>
                    <a:pt x="2773" y="2205"/>
                  </a:moveTo>
                  <a:lnTo>
                    <a:pt x="2773" y="3591"/>
                  </a:lnTo>
                  <a:lnTo>
                    <a:pt x="2660" y="3523"/>
                  </a:lnTo>
                  <a:lnTo>
                    <a:pt x="2546" y="3455"/>
                  </a:lnTo>
                  <a:lnTo>
                    <a:pt x="2455" y="3364"/>
                  </a:lnTo>
                  <a:lnTo>
                    <a:pt x="2387" y="3273"/>
                  </a:lnTo>
                  <a:lnTo>
                    <a:pt x="2342" y="3182"/>
                  </a:lnTo>
                  <a:lnTo>
                    <a:pt x="2296" y="3091"/>
                  </a:lnTo>
                  <a:lnTo>
                    <a:pt x="2273" y="2978"/>
                  </a:lnTo>
                  <a:lnTo>
                    <a:pt x="2273" y="2864"/>
                  </a:lnTo>
                  <a:lnTo>
                    <a:pt x="2273" y="2750"/>
                  </a:lnTo>
                  <a:lnTo>
                    <a:pt x="2296" y="2637"/>
                  </a:lnTo>
                  <a:lnTo>
                    <a:pt x="2342" y="2546"/>
                  </a:lnTo>
                  <a:lnTo>
                    <a:pt x="2387" y="2455"/>
                  </a:lnTo>
                  <a:lnTo>
                    <a:pt x="2455" y="2387"/>
                  </a:lnTo>
                  <a:lnTo>
                    <a:pt x="2546" y="2319"/>
                  </a:lnTo>
                  <a:lnTo>
                    <a:pt x="2660" y="2273"/>
                  </a:lnTo>
                  <a:lnTo>
                    <a:pt x="2773" y="2205"/>
                  </a:lnTo>
                  <a:close/>
                  <a:moveTo>
                    <a:pt x="4023" y="5796"/>
                  </a:moveTo>
                  <a:lnTo>
                    <a:pt x="4182" y="5864"/>
                  </a:lnTo>
                  <a:lnTo>
                    <a:pt x="4319" y="5955"/>
                  </a:lnTo>
                  <a:lnTo>
                    <a:pt x="4432" y="6023"/>
                  </a:lnTo>
                  <a:lnTo>
                    <a:pt x="4501" y="6114"/>
                  </a:lnTo>
                  <a:lnTo>
                    <a:pt x="4546" y="6205"/>
                  </a:lnTo>
                  <a:lnTo>
                    <a:pt x="4591" y="6296"/>
                  </a:lnTo>
                  <a:lnTo>
                    <a:pt x="4614" y="6409"/>
                  </a:lnTo>
                  <a:lnTo>
                    <a:pt x="4637" y="6523"/>
                  </a:lnTo>
                  <a:lnTo>
                    <a:pt x="4614" y="6659"/>
                  </a:lnTo>
                  <a:lnTo>
                    <a:pt x="4591" y="6773"/>
                  </a:lnTo>
                  <a:lnTo>
                    <a:pt x="4546" y="6886"/>
                  </a:lnTo>
                  <a:lnTo>
                    <a:pt x="4478" y="6977"/>
                  </a:lnTo>
                  <a:lnTo>
                    <a:pt x="4387" y="7068"/>
                  </a:lnTo>
                  <a:lnTo>
                    <a:pt x="4296" y="7136"/>
                  </a:lnTo>
                  <a:lnTo>
                    <a:pt x="4160" y="7205"/>
                  </a:lnTo>
                  <a:lnTo>
                    <a:pt x="4023" y="7250"/>
                  </a:lnTo>
                  <a:lnTo>
                    <a:pt x="4023" y="5796"/>
                  </a:lnTo>
                  <a:close/>
                  <a:moveTo>
                    <a:pt x="2773" y="1"/>
                  </a:moveTo>
                  <a:lnTo>
                    <a:pt x="2773" y="569"/>
                  </a:lnTo>
                  <a:lnTo>
                    <a:pt x="2501" y="614"/>
                  </a:lnTo>
                  <a:lnTo>
                    <a:pt x="2251" y="660"/>
                  </a:lnTo>
                  <a:lnTo>
                    <a:pt x="2023" y="751"/>
                  </a:lnTo>
                  <a:lnTo>
                    <a:pt x="1796" y="841"/>
                  </a:lnTo>
                  <a:lnTo>
                    <a:pt x="1592" y="932"/>
                  </a:lnTo>
                  <a:lnTo>
                    <a:pt x="1387" y="1069"/>
                  </a:lnTo>
                  <a:lnTo>
                    <a:pt x="1205" y="1205"/>
                  </a:lnTo>
                  <a:lnTo>
                    <a:pt x="1024" y="1364"/>
                  </a:lnTo>
                  <a:lnTo>
                    <a:pt x="887" y="1523"/>
                  </a:lnTo>
                  <a:lnTo>
                    <a:pt x="751" y="1705"/>
                  </a:lnTo>
                  <a:lnTo>
                    <a:pt x="637" y="1910"/>
                  </a:lnTo>
                  <a:lnTo>
                    <a:pt x="546" y="2091"/>
                  </a:lnTo>
                  <a:lnTo>
                    <a:pt x="455" y="2319"/>
                  </a:lnTo>
                  <a:lnTo>
                    <a:pt x="410" y="2546"/>
                  </a:lnTo>
                  <a:lnTo>
                    <a:pt x="387" y="2773"/>
                  </a:lnTo>
                  <a:lnTo>
                    <a:pt x="365" y="3023"/>
                  </a:lnTo>
                  <a:lnTo>
                    <a:pt x="387" y="3273"/>
                  </a:lnTo>
                  <a:lnTo>
                    <a:pt x="410" y="3500"/>
                  </a:lnTo>
                  <a:lnTo>
                    <a:pt x="455" y="3728"/>
                  </a:lnTo>
                  <a:lnTo>
                    <a:pt x="524" y="3909"/>
                  </a:lnTo>
                  <a:lnTo>
                    <a:pt x="592" y="4114"/>
                  </a:lnTo>
                  <a:lnTo>
                    <a:pt x="705" y="4273"/>
                  </a:lnTo>
                  <a:lnTo>
                    <a:pt x="819" y="4432"/>
                  </a:lnTo>
                  <a:lnTo>
                    <a:pt x="955" y="4568"/>
                  </a:lnTo>
                  <a:lnTo>
                    <a:pt x="1114" y="4705"/>
                  </a:lnTo>
                  <a:lnTo>
                    <a:pt x="1274" y="4841"/>
                  </a:lnTo>
                  <a:lnTo>
                    <a:pt x="1478" y="4955"/>
                  </a:lnTo>
                  <a:lnTo>
                    <a:pt x="1705" y="5068"/>
                  </a:lnTo>
                  <a:lnTo>
                    <a:pt x="1933" y="5159"/>
                  </a:lnTo>
                  <a:lnTo>
                    <a:pt x="2183" y="5250"/>
                  </a:lnTo>
                  <a:lnTo>
                    <a:pt x="2773" y="5432"/>
                  </a:lnTo>
                  <a:lnTo>
                    <a:pt x="2773" y="7205"/>
                  </a:lnTo>
                  <a:lnTo>
                    <a:pt x="2592" y="7136"/>
                  </a:lnTo>
                  <a:lnTo>
                    <a:pt x="2387" y="7045"/>
                  </a:lnTo>
                  <a:lnTo>
                    <a:pt x="1978" y="6818"/>
                  </a:lnTo>
                  <a:lnTo>
                    <a:pt x="1546" y="6523"/>
                  </a:lnTo>
                  <a:lnTo>
                    <a:pt x="1114" y="6159"/>
                  </a:lnTo>
                  <a:lnTo>
                    <a:pt x="1" y="7500"/>
                  </a:lnTo>
                  <a:lnTo>
                    <a:pt x="319" y="7773"/>
                  </a:lnTo>
                  <a:lnTo>
                    <a:pt x="660" y="8000"/>
                  </a:lnTo>
                  <a:lnTo>
                    <a:pt x="978" y="8227"/>
                  </a:lnTo>
                  <a:lnTo>
                    <a:pt x="1319" y="8409"/>
                  </a:lnTo>
                  <a:lnTo>
                    <a:pt x="1683" y="8568"/>
                  </a:lnTo>
                  <a:lnTo>
                    <a:pt x="2046" y="8682"/>
                  </a:lnTo>
                  <a:lnTo>
                    <a:pt x="2410" y="8795"/>
                  </a:lnTo>
                  <a:lnTo>
                    <a:pt x="2773" y="8863"/>
                  </a:lnTo>
                  <a:lnTo>
                    <a:pt x="2773" y="9727"/>
                  </a:lnTo>
                  <a:lnTo>
                    <a:pt x="4023" y="9727"/>
                  </a:lnTo>
                  <a:lnTo>
                    <a:pt x="4023" y="8909"/>
                  </a:lnTo>
                  <a:lnTo>
                    <a:pt x="4296" y="8863"/>
                  </a:lnTo>
                  <a:lnTo>
                    <a:pt x="4569" y="8795"/>
                  </a:lnTo>
                  <a:lnTo>
                    <a:pt x="4819" y="8727"/>
                  </a:lnTo>
                  <a:lnTo>
                    <a:pt x="5046" y="8636"/>
                  </a:lnTo>
                  <a:lnTo>
                    <a:pt x="5273" y="8523"/>
                  </a:lnTo>
                  <a:lnTo>
                    <a:pt x="5478" y="8409"/>
                  </a:lnTo>
                  <a:lnTo>
                    <a:pt x="5660" y="8273"/>
                  </a:lnTo>
                  <a:lnTo>
                    <a:pt x="5841" y="8114"/>
                  </a:lnTo>
                  <a:lnTo>
                    <a:pt x="6000" y="7932"/>
                  </a:lnTo>
                  <a:lnTo>
                    <a:pt x="6137" y="7750"/>
                  </a:lnTo>
                  <a:lnTo>
                    <a:pt x="6250" y="7568"/>
                  </a:lnTo>
                  <a:lnTo>
                    <a:pt x="6364" y="7364"/>
                  </a:lnTo>
                  <a:lnTo>
                    <a:pt x="6432" y="7136"/>
                  </a:lnTo>
                  <a:lnTo>
                    <a:pt x="6478" y="6909"/>
                  </a:lnTo>
                  <a:lnTo>
                    <a:pt x="6523" y="6682"/>
                  </a:lnTo>
                  <a:lnTo>
                    <a:pt x="6523" y="6432"/>
                  </a:lnTo>
                  <a:lnTo>
                    <a:pt x="6523" y="6182"/>
                  </a:lnTo>
                  <a:lnTo>
                    <a:pt x="6478" y="5955"/>
                  </a:lnTo>
                  <a:lnTo>
                    <a:pt x="6432" y="5727"/>
                  </a:lnTo>
                  <a:lnTo>
                    <a:pt x="6364" y="5523"/>
                  </a:lnTo>
                  <a:lnTo>
                    <a:pt x="6296" y="5341"/>
                  </a:lnTo>
                  <a:lnTo>
                    <a:pt x="6182" y="5159"/>
                  </a:lnTo>
                  <a:lnTo>
                    <a:pt x="6046" y="5000"/>
                  </a:lnTo>
                  <a:lnTo>
                    <a:pt x="5909" y="4864"/>
                  </a:lnTo>
                  <a:lnTo>
                    <a:pt x="5750" y="4727"/>
                  </a:lnTo>
                  <a:lnTo>
                    <a:pt x="5569" y="4591"/>
                  </a:lnTo>
                  <a:lnTo>
                    <a:pt x="5364" y="4477"/>
                  </a:lnTo>
                  <a:lnTo>
                    <a:pt x="5137" y="4364"/>
                  </a:lnTo>
                  <a:lnTo>
                    <a:pt x="4887" y="4250"/>
                  </a:lnTo>
                  <a:lnTo>
                    <a:pt x="4614" y="4137"/>
                  </a:lnTo>
                  <a:lnTo>
                    <a:pt x="4023" y="3955"/>
                  </a:lnTo>
                  <a:lnTo>
                    <a:pt x="4023" y="2250"/>
                  </a:lnTo>
                  <a:lnTo>
                    <a:pt x="4341" y="2364"/>
                  </a:lnTo>
                  <a:lnTo>
                    <a:pt x="4682" y="2523"/>
                  </a:lnTo>
                  <a:lnTo>
                    <a:pt x="5046" y="2728"/>
                  </a:lnTo>
                  <a:lnTo>
                    <a:pt x="5410" y="2978"/>
                  </a:lnTo>
                  <a:lnTo>
                    <a:pt x="6387" y="1569"/>
                  </a:lnTo>
                  <a:lnTo>
                    <a:pt x="6091" y="1387"/>
                  </a:lnTo>
                  <a:lnTo>
                    <a:pt x="5796" y="1205"/>
                  </a:lnTo>
                  <a:lnTo>
                    <a:pt x="5500" y="1046"/>
                  </a:lnTo>
                  <a:lnTo>
                    <a:pt x="5205" y="932"/>
                  </a:lnTo>
                  <a:lnTo>
                    <a:pt x="4910" y="819"/>
                  </a:lnTo>
                  <a:lnTo>
                    <a:pt x="4614" y="728"/>
                  </a:lnTo>
                  <a:lnTo>
                    <a:pt x="4319" y="637"/>
                  </a:lnTo>
                  <a:lnTo>
                    <a:pt x="4023" y="591"/>
                  </a:lnTo>
                  <a:lnTo>
                    <a:pt x="402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3" name="Google Shape;1003;p29"/>
          <p:cNvGrpSpPr/>
          <p:nvPr/>
        </p:nvGrpSpPr>
        <p:grpSpPr>
          <a:xfrm>
            <a:off x="11389657" y="1154457"/>
            <a:ext cx="646403" cy="577545"/>
            <a:chOff x="3511425" y="389200"/>
            <a:chExt cx="643570" cy="575016"/>
          </a:xfrm>
        </p:grpSpPr>
        <p:sp>
          <p:nvSpPr>
            <p:cNvPr id="1004" name="Google Shape;1004;p29"/>
            <p:cNvSpPr/>
            <p:nvPr/>
          </p:nvSpPr>
          <p:spPr>
            <a:xfrm>
              <a:off x="3586761" y="392605"/>
              <a:ext cx="568235" cy="568235"/>
            </a:xfrm>
            <a:custGeom>
              <a:avLst/>
              <a:gdLst/>
              <a:ahLst/>
              <a:cxnLst/>
              <a:rect l="l" t="t" r="r" b="b"/>
              <a:pathLst>
                <a:path w="19022" h="19022" extrusionOk="0">
                  <a:moveTo>
                    <a:pt x="9500" y="0"/>
                  </a:moveTo>
                  <a:lnTo>
                    <a:pt x="9023" y="23"/>
                  </a:lnTo>
                  <a:lnTo>
                    <a:pt x="8523" y="46"/>
                  </a:lnTo>
                  <a:lnTo>
                    <a:pt x="8046" y="114"/>
                  </a:lnTo>
                  <a:lnTo>
                    <a:pt x="7591" y="205"/>
                  </a:lnTo>
                  <a:lnTo>
                    <a:pt x="7137" y="296"/>
                  </a:lnTo>
                  <a:lnTo>
                    <a:pt x="6682" y="432"/>
                  </a:lnTo>
                  <a:lnTo>
                    <a:pt x="6228" y="568"/>
                  </a:lnTo>
                  <a:lnTo>
                    <a:pt x="5796" y="750"/>
                  </a:lnTo>
                  <a:lnTo>
                    <a:pt x="5387" y="932"/>
                  </a:lnTo>
                  <a:lnTo>
                    <a:pt x="4978" y="1159"/>
                  </a:lnTo>
                  <a:lnTo>
                    <a:pt x="4569" y="1386"/>
                  </a:lnTo>
                  <a:lnTo>
                    <a:pt x="4182" y="1614"/>
                  </a:lnTo>
                  <a:lnTo>
                    <a:pt x="3819" y="1886"/>
                  </a:lnTo>
                  <a:lnTo>
                    <a:pt x="3455" y="2182"/>
                  </a:lnTo>
                  <a:lnTo>
                    <a:pt x="3114" y="2477"/>
                  </a:lnTo>
                  <a:lnTo>
                    <a:pt x="2773" y="2795"/>
                  </a:lnTo>
                  <a:lnTo>
                    <a:pt x="2455" y="3114"/>
                  </a:lnTo>
                  <a:lnTo>
                    <a:pt x="2160" y="3454"/>
                  </a:lnTo>
                  <a:lnTo>
                    <a:pt x="1887" y="3818"/>
                  </a:lnTo>
                  <a:lnTo>
                    <a:pt x="1614" y="4204"/>
                  </a:lnTo>
                  <a:lnTo>
                    <a:pt x="1364" y="4591"/>
                  </a:lnTo>
                  <a:lnTo>
                    <a:pt x="1137" y="4977"/>
                  </a:lnTo>
                  <a:lnTo>
                    <a:pt x="933" y="5386"/>
                  </a:lnTo>
                  <a:lnTo>
                    <a:pt x="728" y="5818"/>
                  </a:lnTo>
                  <a:lnTo>
                    <a:pt x="569" y="6250"/>
                  </a:lnTo>
                  <a:lnTo>
                    <a:pt x="410" y="6681"/>
                  </a:lnTo>
                  <a:lnTo>
                    <a:pt x="296" y="7136"/>
                  </a:lnTo>
                  <a:lnTo>
                    <a:pt x="183" y="7590"/>
                  </a:lnTo>
                  <a:lnTo>
                    <a:pt x="92" y="8068"/>
                  </a:lnTo>
                  <a:lnTo>
                    <a:pt x="46" y="8545"/>
                  </a:lnTo>
                  <a:lnTo>
                    <a:pt x="1" y="9022"/>
                  </a:lnTo>
                  <a:lnTo>
                    <a:pt x="1" y="9522"/>
                  </a:lnTo>
                  <a:lnTo>
                    <a:pt x="1" y="9999"/>
                  </a:lnTo>
                  <a:lnTo>
                    <a:pt x="46" y="10477"/>
                  </a:lnTo>
                  <a:lnTo>
                    <a:pt x="92" y="10954"/>
                  </a:lnTo>
                  <a:lnTo>
                    <a:pt x="183" y="11431"/>
                  </a:lnTo>
                  <a:lnTo>
                    <a:pt x="296" y="11886"/>
                  </a:lnTo>
                  <a:lnTo>
                    <a:pt x="410" y="12340"/>
                  </a:lnTo>
                  <a:lnTo>
                    <a:pt x="569" y="12772"/>
                  </a:lnTo>
                  <a:lnTo>
                    <a:pt x="728" y="13204"/>
                  </a:lnTo>
                  <a:lnTo>
                    <a:pt x="933" y="13635"/>
                  </a:lnTo>
                  <a:lnTo>
                    <a:pt x="1137" y="14044"/>
                  </a:lnTo>
                  <a:lnTo>
                    <a:pt x="1364" y="14454"/>
                  </a:lnTo>
                  <a:lnTo>
                    <a:pt x="1614" y="14840"/>
                  </a:lnTo>
                  <a:lnTo>
                    <a:pt x="1887" y="15203"/>
                  </a:lnTo>
                  <a:lnTo>
                    <a:pt x="2160" y="15567"/>
                  </a:lnTo>
                  <a:lnTo>
                    <a:pt x="2455" y="15908"/>
                  </a:lnTo>
                  <a:lnTo>
                    <a:pt x="2773" y="16226"/>
                  </a:lnTo>
                  <a:lnTo>
                    <a:pt x="3114" y="16544"/>
                  </a:lnTo>
                  <a:lnTo>
                    <a:pt x="3455" y="16862"/>
                  </a:lnTo>
                  <a:lnTo>
                    <a:pt x="3819" y="17135"/>
                  </a:lnTo>
                  <a:lnTo>
                    <a:pt x="4182" y="17408"/>
                  </a:lnTo>
                  <a:lnTo>
                    <a:pt x="4569" y="17635"/>
                  </a:lnTo>
                  <a:lnTo>
                    <a:pt x="4978" y="17885"/>
                  </a:lnTo>
                  <a:lnTo>
                    <a:pt x="5387" y="18090"/>
                  </a:lnTo>
                  <a:lnTo>
                    <a:pt x="5796" y="18271"/>
                  </a:lnTo>
                  <a:lnTo>
                    <a:pt x="6228" y="18453"/>
                  </a:lnTo>
                  <a:lnTo>
                    <a:pt x="6682" y="18590"/>
                  </a:lnTo>
                  <a:lnTo>
                    <a:pt x="7137" y="18726"/>
                  </a:lnTo>
                  <a:lnTo>
                    <a:pt x="7591" y="18840"/>
                  </a:lnTo>
                  <a:lnTo>
                    <a:pt x="8046" y="18908"/>
                  </a:lnTo>
                  <a:lnTo>
                    <a:pt x="8523" y="18976"/>
                  </a:lnTo>
                  <a:lnTo>
                    <a:pt x="9023" y="19021"/>
                  </a:lnTo>
                  <a:lnTo>
                    <a:pt x="10000" y="19021"/>
                  </a:lnTo>
                  <a:lnTo>
                    <a:pt x="10477" y="18976"/>
                  </a:lnTo>
                  <a:lnTo>
                    <a:pt x="10954" y="18908"/>
                  </a:lnTo>
                  <a:lnTo>
                    <a:pt x="11409" y="18840"/>
                  </a:lnTo>
                  <a:lnTo>
                    <a:pt x="11886" y="18726"/>
                  </a:lnTo>
                  <a:lnTo>
                    <a:pt x="12341" y="18590"/>
                  </a:lnTo>
                  <a:lnTo>
                    <a:pt x="12772" y="18453"/>
                  </a:lnTo>
                  <a:lnTo>
                    <a:pt x="13204" y="18271"/>
                  </a:lnTo>
                  <a:lnTo>
                    <a:pt x="13636" y="18090"/>
                  </a:lnTo>
                  <a:lnTo>
                    <a:pt x="14045" y="17885"/>
                  </a:lnTo>
                  <a:lnTo>
                    <a:pt x="14431" y="17635"/>
                  </a:lnTo>
                  <a:lnTo>
                    <a:pt x="14818" y="17408"/>
                  </a:lnTo>
                  <a:lnTo>
                    <a:pt x="15204" y="17135"/>
                  </a:lnTo>
                  <a:lnTo>
                    <a:pt x="15545" y="16862"/>
                  </a:lnTo>
                  <a:lnTo>
                    <a:pt x="15909" y="16544"/>
                  </a:lnTo>
                  <a:lnTo>
                    <a:pt x="16227" y="16226"/>
                  </a:lnTo>
                  <a:lnTo>
                    <a:pt x="16545" y="15908"/>
                  </a:lnTo>
                  <a:lnTo>
                    <a:pt x="16840" y="15567"/>
                  </a:lnTo>
                  <a:lnTo>
                    <a:pt x="17136" y="15203"/>
                  </a:lnTo>
                  <a:lnTo>
                    <a:pt x="17386" y="14840"/>
                  </a:lnTo>
                  <a:lnTo>
                    <a:pt x="17636" y="14454"/>
                  </a:lnTo>
                  <a:lnTo>
                    <a:pt x="17863" y="14044"/>
                  </a:lnTo>
                  <a:lnTo>
                    <a:pt x="18067" y="13635"/>
                  </a:lnTo>
                  <a:lnTo>
                    <a:pt x="18272" y="13204"/>
                  </a:lnTo>
                  <a:lnTo>
                    <a:pt x="18431" y="12772"/>
                  </a:lnTo>
                  <a:lnTo>
                    <a:pt x="18590" y="12340"/>
                  </a:lnTo>
                  <a:lnTo>
                    <a:pt x="18704" y="11886"/>
                  </a:lnTo>
                  <a:lnTo>
                    <a:pt x="18817" y="11431"/>
                  </a:lnTo>
                  <a:lnTo>
                    <a:pt x="18908" y="10954"/>
                  </a:lnTo>
                  <a:lnTo>
                    <a:pt x="18954" y="10477"/>
                  </a:lnTo>
                  <a:lnTo>
                    <a:pt x="18999" y="9999"/>
                  </a:lnTo>
                  <a:lnTo>
                    <a:pt x="19022" y="9522"/>
                  </a:lnTo>
                  <a:lnTo>
                    <a:pt x="18999" y="9022"/>
                  </a:lnTo>
                  <a:lnTo>
                    <a:pt x="18954" y="8545"/>
                  </a:lnTo>
                  <a:lnTo>
                    <a:pt x="18908" y="8068"/>
                  </a:lnTo>
                  <a:lnTo>
                    <a:pt x="18817" y="7590"/>
                  </a:lnTo>
                  <a:lnTo>
                    <a:pt x="18704" y="7136"/>
                  </a:lnTo>
                  <a:lnTo>
                    <a:pt x="18590" y="6681"/>
                  </a:lnTo>
                  <a:lnTo>
                    <a:pt x="18431" y="6250"/>
                  </a:lnTo>
                  <a:lnTo>
                    <a:pt x="18272" y="5818"/>
                  </a:lnTo>
                  <a:lnTo>
                    <a:pt x="18067" y="5386"/>
                  </a:lnTo>
                  <a:lnTo>
                    <a:pt x="17863" y="4977"/>
                  </a:lnTo>
                  <a:lnTo>
                    <a:pt x="17636" y="4591"/>
                  </a:lnTo>
                  <a:lnTo>
                    <a:pt x="17386" y="4204"/>
                  </a:lnTo>
                  <a:lnTo>
                    <a:pt x="17136" y="3818"/>
                  </a:lnTo>
                  <a:lnTo>
                    <a:pt x="16840" y="3454"/>
                  </a:lnTo>
                  <a:lnTo>
                    <a:pt x="16545" y="3114"/>
                  </a:lnTo>
                  <a:lnTo>
                    <a:pt x="16227" y="2795"/>
                  </a:lnTo>
                  <a:lnTo>
                    <a:pt x="15909" y="2477"/>
                  </a:lnTo>
                  <a:lnTo>
                    <a:pt x="15545" y="2182"/>
                  </a:lnTo>
                  <a:lnTo>
                    <a:pt x="15204" y="1886"/>
                  </a:lnTo>
                  <a:lnTo>
                    <a:pt x="14818" y="1614"/>
                  </a:lnTo>
                  <a:lnTo>
                    <a:pt x="14431" y="1386"/>
                  </a:lnTo>
                  <a:lnTo>
                    <a:pt x="14045" y="1159"/>
                  </a:lnTo>
                  <a:lnTo>
                    <a:pt x="13636" y="932"/>
                  </a:lnTo>
                  <a:lnTo>
                    <a:pt x="13204" y="750"/>
                  </a:lnTo>
                  <a:lnTo>
                    <a:pt x="12772" y="568"/>
                  </a:lnTo>
                  <a:lnTo>
                    <a:pt x="12341" y="432"/>
                  </a:lnTo>
                  <a:lnTo>
                    <a:pt x="11886" y="296"/>
                  </a:lnTo>
                  <a:lnTo>
                    <a:pt x="11409" y="205"/>
                  </a:lnTo>
                  <a:lnTo>
                    <a:pt x="10954" y="114"/>
                  </a:lnTo>
                  <a:lnTo>
                    <a:pt x="10477" y="46"/>
                  </a:lnTo>
                  <a:lnTo>
                    <a:pt x="10000" y="23"/>
                  </a:lnTo>
                  <a:lnTo>
                    <a:pt x="95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9"/>
            <p:cNvSpPr/>
            <p:nvPr/>
          </p:nvSpPr>
          <p:spPr>
            <a:xfrm>
              <a:off x="3514830" y="392605"/>
              <a:ext cx="568235" cy="568235"/>
            </a:xfrm>
            <a:custGeom>
              <a:avLst/>
              <a:gdLst/>
              <a:ahLst/>
              <a:cxnLst/>
              <a:rect l="l" t="t" r="r" b="b"/>
              <a:pathLst>
                <a:path w="19022" h="19022" extrusionOk="0">
                  <a:moveTo>
                    <a:pt x="9522" y="0"/>
                  </a:moveTo>
                  <a:lnTo>
                    <a:pt x="9022" y="23"/>
                  </a:lnTo>
                  <a:lnTo>
                    <a:pt x="8545" y="46"/>
                  </a:lnTo>
                  <a:lnTo>
                    <a:pt x="8067" y="114"/>
                  </a:lnTo>
                  <a:lnTo>
                    <a:pt x="7590" y="205"/>
                  </a:lnTo>
                  <a:lnTo>
                    <a:pt x="7136" y="296"/>
                  </a:lnTo>
                  <a:lnTo>
                    <a:pt x="6681" y="432"/>
                  </a:lnTo>
                  <a:lnTo>
                    <a:pt x="6249" y="568"/>
                  </a:lnTo>
                  <a:lnTo>
                    <a:pt x="5818" y="750"/>
                  </a:lnTo>
                  <a:lnTo>
                    <a:pt x="5386" y="932"/>
                  </a:lnTo>
                  <a:lnTo>
                    <a:pt x="4977" y="1159"/>
                  </a:lnTo>
                  <a:lnTo>
                    <a:pt x="4591" y="1386"/>
                  </a:lnTo>
                  <a:lnTo>
                    <a:pt x="4204" y="1614"/>
                  </a:lnTo>
                  <a:lnTo>
                    <a:pt x="3818" y="1886"/>
                  </a:lnTo>
                  <a:lnTo>
                    <a:pt x="3454" y="2182"/>
                  </a:lnTo>
                  <a:lnTo>
                    <a:pt x="3113" y="2477"/>
                  </a:lnTo>
                  <a:lnTo>
                    <a:pt x="2795" y="2795"/>
                  </a:lnTo>
                  <a:lnTo>
                    <a:pt x="2477" y="3114"/>
                  </a:lnTo>
                  <a:lnTo>
                    <a:pt x="2182" y="3454"/>
                  </a:lnTo>
                  <a:lnTo>
                    <a:pt x="1886" y="3818"/>
                  </a:lnTo>
                  <a:lnTo>
                    <a:pt x="1636" y="4204"/>
                  </a:lnTo>
                  <a:lnTo>
                    <a:pt x="1386" y="4591"/>
                  </a:lnTo>
                  <a:lnTo>
                    <a:pt x="1159" y="4977"/>
                  </a:lnTo>
                  <a:lnTo>
                    <a:pt x="932" y="5386"/>
                  </a:lnTo>
                  <a:lnTo>
                    <a:pt x="750" y="5818"/>
                  </a:lnTo>
                  <a:lnTo>
                    <a:pt x="591" y="6250"/>
                  </a:lnTo>
                  <a:lnTo>
                    <a:pt x="432" y="6681"/>
                  </a:lnTo>
                  <a:lnTo>
                    <a:pt x="295" y="7136"/>
                  </a:lnTo>
                  <a:lnTo>
                    <a:pt x="205" y="7590"/>
                  </a:lnTo>
                  <a:lnTo>
                    <a:pt x="114" y="8068"/>
                  </a:lnTo>
                  <a:lnTo>
                    <a:pt x="45" y="8545"/>
                  </a:lnTo>
                  <a:lnTo>
                    <a:pt x="23" y="9022"/>
                  </a:lnTo>
                  <a:lnTo>
                    <a:pt x="0" y="9522"/>
                  </a:lnTo>
                  <a:lnTo>
                    <a:pt x="23" y="9999"/>
                  </a:lnTo>
                  <a:lnTo>
                    <a:pt x="45" y="10477"/>
                  </a:lnTo>
                  <a:lnTo>
                    <a:pt x="114" y="10954"/>
                  </a:lnTo>
                  <a:lnTo>
                    <a:pt x="205" y="11431"/>
                  </a:lnTo>
                  <a:lnTo>
                    <a:pt x="295" y="11886"/>
                  </a:lnTo>
                  <a:lnTo>
                    <a:pt x="432" y="12340"/>
                  </a:lnTo>
                  <a:lnTo>
                    <a:pt x="591" y="12772"/>
                  </a:lnTo>
                  <a:lnTo>
                    <a:pt x="750" y="13204"/>
                  </a:lnTo>
                  <a:lnTo>
                    <a:pt x="932" y="13635"/>
                  </a:lnTo>
                  <a:lnTo>
                    <a:pt x="1159" y="14044"/>
                  </a:lnTo>
                  <a:lnTo>
                    <a:pt x="1386" y="14454"/>
                  </a:lnTo>
                  <a:lnTo>
                    <a:pt x="1636" y="14840"/>
                  </a:lnTo>
                  <a:lnTo>
                    <a:pt x="1886" y="15203"/>
                  </a:lnTo>
                  <a:lnTo>
                    <a:pt x="2182" y="15567"/>
                  </a:lnTo>
                  <a:lnTo>
                    <a:pt x="2477" y="15908"/>
                  </a:lnTo>
                  <a:lnTo>
                    <a:pt x="2795" y="16226"/>
                  </a:lnTo>
                  <a:lnTo>
                    <a:pt x="3113" y="16544"/>
                  </a:lnTo>
                  <a:lnTo>
                    <a:pt x="3454" y="16862"/>
                  </a:lnTo>
                  <a:lnTo>
                    <a:pt x="3818" y="17135"/>
                  </a:lnTo>
                  <a:lnTo>
                    <a:pt x="4204" y="17408"/>
                  </a:lnTo>
                  <a:lnTo>
                    <a:pt x="4591" y="17635"/>
                  </a:lnTo>
                  <a:lnTo>
                    <a:pt x="4977" y="17885"/>
                  </a:lnTo>
                  <a:lnTo>
                    <a:pt x="5386" y="18090"/>
                  </a:lnTo>
                  <a:lnTo>
                    <a:pt x="5818" y="18271"/>
                  </a:lnTo>
                  <a:lnTo>
                    <a:pt x="6249" y="18453"/>
                  </a:lnTo>
                  <a:lnTo>
                    <a:pt x="6681" y="18590"/>
                  </a:lnTo>
                  <a:lnTo>
                    <a:pt x="7136" y="18726"/>
                  </a:lnTo>
                  <a:lnTo>
                    <a:pt x="7590" y="18840"/>
                  </a:lnTo>
                  <a:lnTo>
                    <a:pt x="8067" y="18908"/>
                  </a:lnTo>
                  <a:lnTo>
                    <a:pt x="8545" y="18976"/>
                  </a:lnTo>
                  <a:lnTo>
                    <a:pt x="9022" y="19021"/>
                  </a:lnTo>
                  <a:lnTo>
                    <a:pt x="9999" y="19021"/>
                  </a:lnTo>
                  <a:lnTo>
                    <a:pt x="10476" y="18976"/>
                  </a:lnTo>
                  <a:lnTo>
                    <a:pt x="10954" y="18908"/>
                  </a:lnTo>
                  <a:lnTo>
                    <a:pt x="11431" y="18840"/>
                  </a:lnTo>
                  <a:lnTo>
                    <a:pt x="11885" y="18726"/>
                  </a:lnTo>
                  <a:lnTo>
                    <a:pt x="12340" y="18590"/>
                  </a:lnTo>
                  <a:lnTo>
                    <a:pt x="12794" y="18453"/>
                  </a:lnTo>
                  <a:lnTo>
                    <a:pt x="13226" y="18271"/>
                  </a:lnTo>
                  <a:lnTo>
                    <a:pt x="13635" y="18090"/>
                  </a:lnTo>
                  <a:lnTo>
                    <a:pt x="14044" y="17885"/>
                  </a:lnTo>
                  <a:lnTo>
                    <a:pt x="14453" y="17635"/>
                  </a:lnTo>
                  <a:lnTo>
                    <a:pt x="14840" y="17408"/>
                  </a:lnTo>
                  <a:lnTo>
                    <a:pt x="15203" y="17135"/>
                  </a:lnTo>
                  <a:lnTo>
                    <a:pt x="15567" y="16862"/>
                  </a:lnTo>
                  <a:lnTo>
                    <a:pt x="15908" y="16544"/>
                  </a:lnTo>
                  <a:lnTo>
                    <a:pt x="16249" y="16226"/>
                  </a:lnTo>
                  <a:lnTo>
                    <a:pt x="16544" y="15908"/>
                  </a:lnTo>
                  <a:lnTo>
                    <a:pt x="16862" y="15567"/>
                  </a:lnTo>
                  <a:lnTo>
                    <a:pt x="17135" y="15203"/>
                  </a:lnTo>
                  <a:lnTo>
                    <a:pt x="17408" y="14840"/>
                  </a:lnTo>
                  <a:lnTo>
                    <a:pt x="17658" y="14454"/>
                  </a:lnTo>
                  <a:lnTo>
                    <a:pt x="17885" y="14044"/>
                  </a:lnTo>
                  <a:lnTo>
                    <a:pt x="18089" y="13635"/>
                  </a:lnTo>
                  <a:lnTo>
                    <a:pt x="18271" y="13204"/>
                  </a:lnTo>
                  <a:lnTo>
                    <a:pt x="18453" y="12772"/>
                  </a:lnTo>
                  <a:lnTo>
                    <a:pt x="18589" y="12340"/>
                  </a:lnTo>
                  <a:lnTo>
                    <a:pt x="18726" y="11886"/>
                  </a:lnTo>
                  <a:lnTo>
                    <a:pt x="18839" y="11431"/>
                  </a:lnTo>
                  <a:lnTo>
                    <a:pt x="18907" y="10954"/>
                  </a:lnTo>
                  <a:lnTo>
                    <a:pt x="18976" y="10477"/>
                  </a:lnTo>
                  <a:lnTo>
                    <a:pt x="19021" y="9999"/>
                  </a:lnTo>
                  <a:lnTo>
                    <a:pt x="19021" y="9522"/>
                  </a:lnTo>
                  <a:lnTo>
                    <a:pt x="19021" y="9022"/>
                  </a:lnTo>
                  <a:lnTo>
                    <a:pt x="18976" y="8545"/>
                  </a:lnTo>
                  <a:lnTo>
                    <a:pt x="18907" y="8068"/>
                  </a:lnTo>
                  <a:lnTo>
                    <a:pt x="18839" y="7590"/>
                  </a:lnTo>
                  <a:lnTo>
                    <a:pt x="18726" y="7136"/>
                  </a:lnTo>
                  <a:lnTo>
                    <a:pt x="18589" y="6681"/>
                  </a:lnTo>
                  <a:lnTo>
                    <a:pt x="18453" y="6250"/>
                  </a:lnTo>
                  <a:lnTo>
                    <a:pt x="18271" y="5818"/>
                  </a:lnTo>
                  <a:lnTo>
                    <a:pt x="18089" y="5386"/>
                  </a:lnTo>
                  <a:lnTo>
                    <a:pt x="17885" y="4977"/>
                  </a:lnTo>
                  <a:lnTo>
                    <a:pt x="17658" y="4591"/>
                  </a:lnTo>
                  <a:lnTo>
                    <a:pt x="17408" y="4204"/>
                  </a:lnTo>
                  <a:lnTo>
                    <a:pt x="17135" y="3818"/>
                  </a:lnTo>
                  <a:lnTo>
                    <a:pt x="16862" y="3454"/>
                  </a:lnTo>
                  <a:lnTo>
                    <a:pt x="16544" y="3114"/>
                  </a:lnTo>
                  <a:lnTo>
                    <a:pt x="16249" y="2795"/>
                  </a:lnTo>
                  <a:lnTo>
                    <a:pt x="15908" y="2477"/>
                  </a:lnTo>
                  <a:lnTo>
                    <a:pt x="15567" y="2182"/>
                  </a:lnTo>
                  <a:lnTo>
                    <a:pt x="15203" y="1886"/>
                  </a:lnTo>
                  <a:lnTo>
                    <a:pt x="14840" y="1614"/>
                  </a:lnTo>
                  <a:lnTo>
                    <a:pt x="14453" y="1386"/>
                  </a:lnTo>
                  <a:lnTo>
                    <a:pt x="14044" y="1159"/>
                  </a:lnTo>
                  <a:lnTo>
                    <a:pt x="13635" y="932"/>
                  </a:lnTo>
                  <a:lnTo>
                    <a:pt x="13226" y="750"/>
                  </a:lnTo>
                  <a:lnTo>
                    <a:pt x="12794" y="568"/>
                  </a:lnTo>
                  <a:lnTo>
                    <a:pt x="12340" y="432"/>
                  </a:lnTo>
                  <a:lnTo>
                    <a:pt x="11885" y="296"/>
                  </a:lnTo>
                  <a:lnTo>
                    <a:pt x="11431" y="205"/>
                  </a:lnTo>
                  <a:lnTo>
                    <a:pt x="10954" y="114"/>
                  </a:lnTo>
                  <a:lnTo>
                    <a:pt x="10476" y="46"/>
                  </a:lnTo>
                  <a:lnTo>
                    <a:pt x="9999" y="23"/>
                  </a:lnTo>
                  <a:lnTo>
                    <a:pt x="95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9"/>
            <p:cNvSpPr/>
            <p:nvPr/>
          </p:nvSpPr>
          <p:spPr>
            <a:xfrm>
              <a:off x="3511425" y="389200"/>
              <a:ext cx="575016" cy="575016"/>
            </a:xfrm>
            <a:custGeom>
              <a:avLst/>
              <a:gdLst/>
              <a:ahLst/>
              <a:cxnLst/>
              <a:rect l="l" t="t" r="r" b="b"/>
              <a:pathLst>
                <a:path w="19249" h="19249" extrusionOk="0">
                  <a:moveTo>
                    <a:pt x="10113" y="228"/>
                  </a:moveTo>
                  <a:lnTo>
                    <a:pt x="10590" y="273"/>
                  </a:lnTo>
                  <a:lnTo>
                    <a:pt x="11068" y="341"/>
                  </a:lnTo>
                  <a:lnTo>
                    <a:pt x="11522" y="410"/>
                  </a:lnTo>
                  <a:lnTo>
                    <a:pt x="11977" y="523"/>
                  </a:lnTo>
                  <a:lnTo>
                    <a:pt x="12431" y="660"/>
                  </a:lnTo>
                  <a:lnTo>
                    <a:pt x="12863" y="796"/>
                  </a:lnTo>
                  <a:lnTo>
                    <a:pt x="13272" y="955"/>
                  </a:lnTo>
                  <a:lnTo>
                    <a:pt x="13704" y="1160"/>
                  </a:lnTo>
                  <a:lnTo>
                    <a:pt x="14113" y="1364"/>
                  </a:lnTo>
                  <a:lnTo>
                    <a:pt x="14499" y="1591"/>
                  </a:lnTo>
                  <a:lnTo>
                    <a:pt x="14885" y="1841"/>
                  </a:lnTo>
                  <a:lnTo>
                    <a:pt x="15249" y="2091"/>
                  </a:lnTo>
                  <a:lnTo>
                    <a:pt x="15613" y="2387"/>
                  </a:lnTo>
                  <a:lnTo>
                    <a:pt x="15954" y="2682"/>
                  </a:lnTo>
                  <a:lnTo>
                    <a:pt x="16272" y="2978"/>
                  </a:lnTo>
                  <a:lnTo>
                    <a:pt x="16590" y="3318"/>
                  </a:lnTo>
                  <a:lnTo>
                    <a:pt x="16885" y="3659"/>
                  </a:lnTo>
                  <a:lnTo>
                    <a:pt x="17158" y="4000"/>
                  </a:lnTo>
                  <a:lnTo>
                    <a:pt x="17431" y="4364"/>
                  </a:lnTo>
                  <a:lnTo>
                    <a:pt x="17658" y="4750"/>
                  </a:lnTo>
                  <a:lnTo>
                    <a:pt x="17885" y="5159"/>
                  </a:lnTo>
                  <a:lnTo>
                    <a:pt x="18090" y="5546"/>
                  </a:lnTo>
                  <a:lnTo>
                    <a:pt x="18294" y="5977"/>
                  </a:lnTo>
                  <a:lnTo>
                    <a:pt x="18453" y="6386"/>
                  </a:lnTo>
                  <a:lnTo>
                    <a:pt x="18612" y="6841"/>
                  </a:lnTo>
                  <a:lnTo>
                    <a:pt x="18726" y="7273"/>
                  </a:lnTo>
                  <a:lnTo>
                    <a:pt x="18840" y="7727"/>
                  </a:lnTo>
                  <a:lnTo>
                    <a:pt x="18908" y="8204"/>
                  </a:lnTo>
                  <a:lnTo>
                    <a:pt x="18976" y="8659"/>
                  </a:lnTo>
                  <a:lnTo>
                    <a:pt x="19021" y="9136"/>
                  </a:lnTo>
                  <a:lnTo>
                    <a:pt x="19021" y="9636"/>
                  </a:lnTo>
                  <a:lnTo>
                    <a:pt x="19021" y="10113"/>
                  </a:lnTo>
                  <a:lnTo>
                    <a:pt x="18976" y="10591"/>
                  </a:lnTo>
                  <a:lnTo>
                    <a:pt x="18908" y="11045"/>
                  </a:lnTo>
                  <a:lnTo>
                    <a:pt x="18840" y="11522"/>
                  </a:lnTo>
                  <a:lnTo>
                    <a:pt x="18726" y="11977"/>
                  </a:lnTo>
                  <a:lnTo>
                    <a:pt x="18612" y="12409"/>
                  </a:lnTo>
                  <a:lnTo>
                    <a:pt x="18453" y="12863"/>
                  </a:lnTo>
                  <a:lnTo>
                    <a:pt x="18294" y="13272"/>
                  </a:lnTo>
                  <a:lnTo>
                    <a:pt x="18090" y="13704"/>
                  </a:lnTo>
                  <a:lnTo>
                    <a:pt x="17885" y="14113"/>
                  </a:lnTo>
                  <a:lnTo>
                    <a:pt x="17658" y="14499"/>
                  </a:lnTo>
                  <a:lnTo>
                    <a:pt x="17431" y="14886"/>
                  </a:lnTo>
                  <a:lnTo>
                    <a:pt x="17158" y="15249"/>
                  </a:lnTo>
                  <a:lnTo>
                    <a:pt x="16885" y="15590"/>
                  </a:lnTo>
                  <a:lnTo>
                    <a:pt x="16590" y="15931"/>
                  </a:lnTo>
                  <a:lnTo>
                    <a:pt x="16272" y="16272"/>
                  </a:lnTo>
                  <a:lnTo>
                    <a:pt x="15954" y="16590"/>
                  </a:lnTo>
                  <a:lnTo>
                    <a:pt x="15613" y="16886"/>
                  </a:lnTo>
                  <a:lnTo>
                    <a:pt x="15249" y="17158"/>
                  </a:lnTo>
                  <a:lnTo>
                    <a:pt x="14885" y="17408"/>
                  </a:lnTo>
                  <a:lnTo>
                    <a:pt x="14499" y="17658"/>
                  </a:lnTo>
                  <a:lnTo>
                    <a:pt x="14113" y="17885"/>
                  </a:lnTo>
                  <a:lnTo>
                    <a:pt x="13704" y="18090"/>
                  </a:lnTo>
                  <a:lnTo>
                    <a:pt x="13272" y="18294"/>
                  </a:lnTo>
                  <a:lnTo>
                    <a:pt x="12863" y="18454"/>
                  </a:lnTo>
                  <a:lnTo>
                    <a:pt x="12431" y="18613"/>
                  </a:lnTo>
                  <a:lnTo>
                    <a:pt x="11977" y="18726"/>
                  </a:lnTo>
                  <a:lnTo>
                    <a:pt x="11522" y="18840"/>
                  </a:lnTo>
                  <a:lnTo>
                    <a:pt x="11068" y="18908"/>
                  </a:lnTo>
                  <a:lnTo>
                    <a:pt x="10590" y="18976"/>
                  </a:lnTo>
                  <a:lnTo>
                    <a:pt x="10113" y="19022"/>
                  </a:lnTo>
                  <a:lnTo>
                    <a:pt x="9136" y="19022"/>
                  </a:lnTo>
                  <a:lnTo>
                    <a:pt x="8659" y="18976"/>
                  </a:lnTo>
                  <a:lnTo>
                    <a:pt x="8204" y="18908"/>
                  </a:lnTo>
                  <a:lnTo>
                    <a:pt x="7727" y="18840"/>
                  </a:lnTo>
                  <a:lnTo>
                    <a:pt x="7272" y="18726"/>
                  </a:lnTo>
                  <a:lnTo>
                    <a:pt x="6841" y="18613"/>
                  </a:lnTo>
                  <a:lnTo>
                    <a:pt x="6409" y="18454"/>
                  </a:lnTo>
                  <a:lnTo>
                    <a:pt x="5977" y="18294"/>
                  </a:lnTo>
                  <a:lnTo>
                    <a:pt x="5545" y="18090"/>
                  </a:lnTo>
                  <a:lnTo>
                    <a:pt x="5159" y="17885"/>
                  </a:lnTo>
                  <a:lnTo>
                    <a:pt x="4750" y="17658"/>
                  </a:lnTo>
                  <a:lnTo>
                    <a:pt x="4386" y="17408"/>
                  </a:lnTo>
                  <a:lnTo>
                    <a:pt x="4000" y="17158"/>
                  </a:lnTo>
                  <a:lnTo>
                    <a:pt x="3659" y="16886"/>
                  </a:lnTo>
                  <a:lnTo>
                    <a:pt x="3318" y="16590"/>
                  </a:lnTo>
                  <a:lnTo>
                    <a:pt x="2977" y="16272"/>
                  </a:lnTo>
                  <a:lnTo>
                    <a:pt x="2682" y="15931"/>
                  </a:lnTo>
                  <a:lnTo>
                    <a:pt x="2387" y="15590"/>
                  </a:lnTo>
                  <a:lnTo>
                    <a:pt x="2091" y="15249"/>
                  </a:lnTo>
                  <a:lnTo>
                    <a:pt x="1841" y="14886"/>
                  </a:lnTo>
                  <a:lnTo>
                    <a:pt x="1591" y="14499"/>
                  </a:lnTo>
                  <a:lnTo>
                    <a:pt x="1364" y="14113"/>
                  </a:lnTo>
                  <a:lnTo>
                    <a:pt x="1159" y="13704"/>
                  </a:lnTo>
                  <a:lnTo>
                    <a:pt x="978" y="13272"/>
                  </a:lnTo>
                  <a:lnTo>
                    <a:pt x="796" y="12863"/>
                  </a:lnTo>
                  <a:lnTo>
                    <a:pt x="659" y="12409"/>
                  </a:lnTo>
                  <a:lnTo>
                    <a:pt x="523" y="11977"/>
                  </a:lnTo>
                  <a:lnTo>
                    <a:pt x="409" y="11522"/>
                  </a:lnTo>
                  <a:lnTo>
                    <a:pt x="341" y="11045"/>
                  </a:lnTo>
                  <a:lnTo>
                    <a:pt x="273" y="10591"/>
                  </a:lnTo>
                  <a:lnTo>
                    <a:pt x="250" y="10113"/>
                  </a:lnTo>
                  <a:lnTo>
                    <a:pt x="228" y="9636"/>
                  </a:lnTo>
                  <a:lnTo>
                    <a:pt x="250" y="9136"/>
                  </a:lnTo>
                  <a:lnTo>
                    <a:pt x="273" y="8659"/>
                  </a:lnTo>
                  <a:lnTo>
                    <a:pt x="341" y="8204"/>
                  </a:lnTo>
                  <a:lnTo>
                    <a:pt x="409" y="7727"/>
                  </a:lnTo>
                  <a:lnTo>
                    <a:pt x="523" y="7273"/>
                  </a:lnTo>
                  <a:lnTo>
                    <a:pt x="659" y="6841"/>
                  </a:lnTo>
                  <a:lnTo>
                    <a:pt x="796" y="6386"/>
                  </a:lnTo>
                  <a:lnTo>
                    <a:pt x="978" y="5977"/>
                  </a:lnTo>
                  <a:lnTo>
                    <a:pt x="1159" y="5546"/>
                  </a:lnTo>
                  <a:lnTo>
                    <a:pt x="1364" y="5159"/>
                  </a:lnTo>
                  <a:lnTo>
                    <a:pt x="1591" y="4750"/>
                  </a:lnTo>
                  <a:lnTo>
                    <a:pt x="1841" y="4364"/>
                  </a:lnTo>
                  <a:lnTo>
                    <a:pt x="2091" y="4000"/>
                  </a:lnTo>
                  <a:lnTo>
                    <a:pt x="2387" y="3659"/>
                  </a:lnTo>
                  <a:lnTo>
                    <a:pt x="2682" y="3318"/>
                  </a:lnTo>
                  <a:lnTo>
                    <a:pt x="2977" y="2978"/>
                  </a:lnTo>
                  <a:lnTo>
                    <a:pt x="3318" y="2682"/>
                  </a:lnTo>
                  <a:lnTo>
                    <a:pt x="3659" y="2387"/>
                  </a:lnTo>
                  <a:lnTo>
                    <a:pt x="4000" y="2091"/>
                  </a:lnTo>
                  <a:lnTo>
                    <a:pt x="4386" y="1841"/>
                  </a:lnTo>
                  <a:lnTo>
                    <a:pt x="4750" y="1591"/>
                  </a:lnTo>
                  <a:lnTo>
                    <a:pt x="5159" y="1364"/>
                  </a:lnTo>
                  <a:lnTo>
                    <a:pt x="5545" y="1160"/>
                  </a:lnTo>
                  <a:lnTo>
                    <a:pt x="5977" y="955"/>
                  </a:lnTo>
                  <a:lnTo>
                    <a:pt x="6409" y="796"/>
                  </a:lnTo>
                  <a:lnTo>
                    <a:pt x="6841" y="660"/>
                  </a:lnTo>
                  <a:lnTo>
                    <a:pt x="7272" y="523"/>
                  </a:lnTo>
                  <a:lnTo>
                    <a:pt x="7727" y="410"/>
                  </a:lnTo>
                  <a:lnTo>
                    <a:pt x="8204" y="341"/>
                  </a:lnTo>
                  <a:lnTo>
                    <a:pt x="8659" y="273"/>
                  </a:lnTo>
                  <a:lnTo>
                    <a:pt x="9136" y="228"/>
                  </a:lnTo>
                  <a:close/>
                  <a:moveTo>
                    <a:pt x="9636" y="1"/>
                  </a:moveTo>
                  <a:lnTo>
                    <a:pt x="9136" y="23"/>
                  </a:lnTo>
                  <a:lnTo>
                    <a:pt x="8636" y="46"/>
                  </a:lnTo>
                  <a:lnTo>
                    <a:pt x="8159" y="114"/>
                  </a:lnTo>
                  <a:lnTo>
                    <a:pt x="7682" y="205"/>
                  </a:lnTo>
                  <a:lnTo>
                    <a:pt x="7227" y="296"/>
                  </a:lnTo>
                  <a:lnTo>
                    <a:pt x="6773" y="432"/>
                  </a:lnTo>
                  <a:lnTo>
                    <a:pt x="6318" y="591"/>
                  </a:lnTo>
                  <a:lnTo>
                    <a:pt x="5886" y="751"/>
                  </a:lnTo>
                  <a:lnTo>
                    <a:pt x="5454" y="955"/>
                  </a:lnTo>
                  <a:lnTo>
                    <a:pt x="5045" y="1160"/>
                  </a:lnTo>
                  <a:lnTo>
                    <a:pt x="4636" y="1387"/>
                  </a:lnTo>
                  <a:lnTo>
                    <a:pt x="4250" y="1637"/>
                  </a:lnTo>
                  <a:lnTo>
                    <a:pt x="3864" y="1910"/>
                  </a:lnTo>
                  <a:lnTo>
                    <a:pt x="3500" y="2205"/>
                  </a:lnTo>
                  <a:lnTo>
                    <a:pt x="3159" y="2500"/>
                  </a:lnTo>
                  <a:lnTo>
                    <a:pt x="2818" y="2819"/>
                  </a:lnTo>
                  <a:lnTo>
                    <a:pt x="2500" y="3159"/>
                  </a:lnTo>
                  <a:lnTo>
                    <a:pt x="2205" y="3500"/>
                  </a:lnTo>
                  <a:lnTo>
                    <a:pt x="1909" y="3864"/>
                  </a:lnTo>
                  <a:lnTo>
                    <a:pt x="1659" y="4250"/>
                  </a:lnTo>
                  <a:lnTo>
                    <a:pt x="1409" y="4637"/>
                  </a:lnTo>
                  <a:lnTo>
                    <a:pt x="1159" y="5046"/>
                  </a:lnTo>
                  <a:lnTo>
                    <a:pt x="955" y="5455"/>
                  </a:lnTo>
                  <a:lnTo>
                    <a:pt x="750" y="5886"/>
                  </a:lnTo>
                  <a:lnTo>
                    <a:pt x="591" y="6318"/>
                  </a:lnTo>
                  <a:lnTo>
                    <a:pt x="432" y="6773"/>
                  </a:lnTo>
                  <a:lnTo>
                    <a:pt x="319" y="7227"/>
                  </a:lnTo>
                  <a:lnTo>
                    <a:pt x="205" y="7682"/>
                  </a:lnTo>
                  <a:lnTo>
                    <a:pt x="114" y="8159"/>
                  </a:lnTo>
                  <a:lnTo>
                    <a:pt x="46" y="8636"/>
                  </a:lnTo>
                  <a:lnTo>
                    <a:pt x="23" y="9136"/>
                  </a:lnTo>
                  <a:lnTo>
                    <a:pt x="0" y="9636"/>
                  </a:lnTo>
                  <a:lnTo>
                    <a:pt x="23" y="10113"/>
                  </a:lnTo>
                  <a:lnTo>
                    <a:pt x="46" y="10613"/>
                  </a:lnTo>
                  <a:lnTo>
                    <a:pt x="114" y="11091"/>
                  </a:lnTo>
                  <a:lnTo>
                    <a:pt x="205" y="11568"/>
                  </a:lnTo>
                  <a:lnTo>
                    <a:pt x="319" y="12022"/>
                  </a:lnTo>
                  <a:lnTo>
                    <a:pt x="432" y="12477"/>
                  </a:lnTo>
                  <a:lnTo>
                    <a:pt x="591" y="12931"/>
                  </a:lnTo>
                  <a:lnTo>
                    <a:pt x="750" y="13363"/>
                  </a:lnTo>
                  <a:lnTo>
                    <a:pt x="955" y="13795"/>
                  </a:lnTo>
                  <a:lnTo>
                    <a:pt x="1159" y="14204"/>
                  </a:lnTo>
                  <a:lnTo>
                    <a:pt x="1409" y="14613"/>
                  </a:lnTo>
                  <a:lnTo>
                    <a:pt x="1659" y="14999"/>
                  </a:lnTo>
                  <a:lnTo>
                    <a:pt x="1909" y="15386"/>
                  </a:lnTo>
                  <a:lnTo>
                    <a:pt x="2205" y="15749"/>
                  </a:lnTo>
                  <a:lnTo>
                    <a:pt x="2500" y="16090"/>
                  </a:lnTo>
                  <a:lnTo>
                    <a:pt x="2818" y="16431"/>
                  </a:lnTo>
                  <a:lnTo>
                    <a:pt x="3159" y="16749"/>
                  </a:lnTo>
                  <a:lnTo>
                    <a:pt x="3500" y="17045"/>
                  </a:lnTo>
                  <a:lnTo>
                    <a:pt x="3864" y="17340"/>
                  </a:lnTo>
                  <a:lnTo>
                    <a:pt x="4250" y="17613"/>
                  </a:lnTo>
                  <a:lnTo>
                    <a:pt x="4636" y="17863"/>
                  </a:lnTo>
                  <a:lnTo>
                    <a:pt x="5045" y="18090"/>
                  </a:lnTo>
                  <a:lnTo>
                    <a:pt x="5454" y="18294"/>
                  </a:lnTo>
                  <a:lnTo>
                    <a:pt x="5886" y="18499"/>
                  </a:lnTo>
                  <a:lnTo>
                    <a:pt x="6318" y="18658"/>
                  </a:lnTo>
                  <a:lnTo>
                    <a:pt x="6773" y="18817"/>
                  </a:lnTo>
                  <a:lnTo>
                    <a:pt x="7227" y="18954"/>
                  </a:lnTo>
                  <a:lnTo>
                    <a:pt x="7682" y="19044"/>
                  </a:lnTo>
                  <a:lnTo>
                    <a:pt x="8159" y="19135"/>
                  </a:lnTo>
                  <a:lnTo>
                    <a:pt x="8636" y="19203"/>
                  </a:lnTo>
                  <a:lnTo>
                    <a:pt x="9136" y="19226"/>
                  </a:lnTo>
                  <a:lnTo>
                    <a:pt x="9636" y="19249"/>
                  </a:lnTo>
                  <a:lnTo>
                    <a:pt x="10113" y="19226"/>
                  </a:lnTo>
                  <a:lnTo>
                    <a:pt x="10613" y="19203"/>
                  </a:lnTo>
                  <a:lnTo>
                    <a:pt x="11090" y="19135"/>
                  </a:lnTo>
                  <a:lnTo>
                    <a:pt x="11568" y="19044"/>
                  </a:lnTo>
                  <a:lnTo>
                    <a:pt x="12022" y="18954"/>
                  </a:lnTo>
                  <a:lnTo>
                    <a:pt x="12477" y="18817"/>
                  </a:lnTo>
                  <a:lnTo>
                    <a:pt x="12931" y="18658"/>
                  </a:lnTo>
                  <a:lnTo>
                    <a:pt x="13363" y="18499"/>
                  </a:lnTo>
                  <a:lnTo>
                    <a:pt x="13795" y="18294"/>
                  </a:lnTo>
                  <a:lnTo>
                    <a:pt x="14204" y="18090"/>
                  </a:lnTo>
                  <a:lnTo>
                    <a:pt x="14613" y="17863"/>
                  </a:lnTo>
                  <a:lnTo>
                    <a:pt x="14999" y="17613"/>
                  </a:lnTo>
                  <a:lnTo>
                    <a:pt x="15385" y="17340"/>
                  </a:lnTo>
                  <a:lnTo>
                    <a:pt x="15749" y="17045"/>
                  </a:lnTo>
                  <a:lnTo>
                    <a:pt x="16090" y="16749"/>
                  </a:lnTo>
                  <a:lnTo>
                    <a:pt x="16431" y="16431"/>
                  </a:lnTo>
                  <a:lnTo>
                    <a:pt x="16749" y="16090"/>
                  </a:lnTo>
                  <a:lnTo>
                    <a:pt x="17044" y="15749"/>
                  </a:lnTo>
                  <a:lnTo>
                    <a:pt x="17340" y="15386"/>
                  </a:lnTo>
                  <a:lnTo>
                    <a:pt x="17612" y="14999"/>
                  </a:lnTo>
                  <a:lnTo>
                    <a:pt x="17862" y="14613"/>
                  </a:lnTo>
                  <a:lnTo>
                    <a:pt x="18090" y="14204"/>
                  </a:lnTo>
                  <a:lnTo>
                    <a:pt x="18294" y="13795"/>
                  </a:lnTo>
                  <a:lnTo>
                    <a:pt x="18499" y="13363"/>
                  </a:lnTo>
                  <a:lnTo>
                    <a:pt x="18658" y="12931"/>
                  </a:lnTo>
                  <a:lnTo>
                    <a:pt x="18817" y="12477"/>
                  </a:lnTo>
                  <a:lnTo>
                    <a:pt x="18953" y="12022"/>
                  </a:lnTo>
                  <a:lnTo>
                    <a:pt x="19067" y="11568"/>
                  </a:lnTo>
                  <a:lnTo>
                    <a:pt x="19135" y="11091"/>
                  </a:lnTo>
                  <a:lnTo>
                    <a:pt x="19203" y="10613"/>
                  </a:lnTo>
                  <a:lnTo>
                    <a:pt x="19249" y="10113"/>
                  </a:lnTo>
                  <a:lnTo>
                    <a:pt x="19249" y="9636"/>
                  </a:lnTo>
                  <a:lnTo>
                    <a:pt x="19249" y="9136"/>
                  </a:lnTo>
                  <a:lnTo>
                    <a:pt x="19203" y="8636"/>
                  </a:lnTo>
                  <a:lnTo>
                    <a:pt x="19135" y="8159"/>
                  </a:lnTo>
                  <a:lnTo>
                    <a:pt x="19067" y="7682"/>
                  </a:lnTo>
                  <a:lnTo>
                    <a:pt x="18953" y="7227"/>
                  </a:lnTo>
                  <a:lnTo>
                    <a:pt x="18817" y="6773"/>
                  </a:lnTo>
                  <a:lnTo>
                    <a:pt x="18658" y="6318"/>
                  </a:lnTo>
                  <a:lnTo>
                    <a:pt x="18499" y="5886"/>
                  </a:lnTo>
                  <a:lnTo>
                    <a:pt x="18294" y="5455"/>
                  </a:lnTo>
                  <a:lnTo>
                    <a:pt x="18090" y="5046"/>
                  </a:lnTo>
                  <a:lnTo>
                    <a:pt x="17862" y="4637"/>
                  </a:lnTo>
                  <a:lnTo>
                    <a:pt x="17612" y="4250"/>
                  </a:lnTo>
                  <a:lnTo>
                    <a:pt x="17340" y="3864"/>
                  </a:lnTo>
                  <a:lnTo>
                    <a:pt x="17044" y="3500"/>
                  </a:lnTo>
                  <a:lnTo>
                    <a:pt x="16749" y="3159"/>
                  </a:lnTo>
                  <a:lnTo>
                    <a:pt x="16431" y="2819"/>
                  </a:lnTo>
                  <a:lnTo>
                    <a:pt x="16090" y="2500"/>
                  </a:lnTo>
                  <a:lnTo>
                    <a:pt x="15749" y="2205"/>
                  </a:lnTo>
                  <a:lnTo>
                    <a:pt x="15385" y="1910"/>
                  </a:lnTo>
                  <a:lnTo>
                    <a:pt x="14999" y="1637"/>
                  </a:lnTo>
                  <a:lnTo>
                    <a:pt x="14613" y="1387"/>
                  </a:lnTo>
                  <a:lnTo>
                    <a:pt x="14204" y="1160"/>
                  </a:lnTo>
                  <a:lnTo>
                    <a:pt x="13795" y="955"/>
                  </a:lnTo>
                  <a:lnTo>
                    <a:pt x="13363" y="751"/>
                  </a:lnTo>
                  <a:lnTo>
                    <a:pt x="12931" y="591"/>
                  </a:lnTo>
                  <a:lnTo>
                    <a:pt x="12477" y="432"/>
                  </a:lnTo>
                  <a:lnTo>
                    <a:pt x="12022" y="296"/>
                  </a:lnTo>
                  <a:lnTo>
                    <a:pt x="11568" y="205"/>
                  </a:lnTo>
                  <a:lnTo>
                    <a:pt x="11090" y="114"/>
                  </a:lnTo>
                  <a:lnTo>
                    <a:pt x="10613" y="46"/>
                  </a:lnTo>
                  <a:lnTo>
                    <a:pt x="10113" y="23"/>
                  </a:lnTo>
                  <a:lnTo>
                    <a:pt x="96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9"/>
            <p:cNvSpPr/>
            <p:nvPr/>
          </p:nvSpPr>
          <p:spPr>
            <a:xfrm>
              <a:off x="3695373" y="547371"/>
              <a:ext cx="194888" cy="290600"/>
            </a:xfrm>
            <a:custGeom>
              <a:avLst/>
              <a:gdLst/>
              <a:ahLst/>
              <a:cxnLst/>
              <a:rect l="l" t="t" r="r" b="b"/>
              <a:pathLst>
                <a:path w="6524" h="9728" extrusionOk="0">
                  <a:moveTo>
                    <a:pt x="2773" y="2205"/>
                  </a:moveTo>
                  <a:lnTo>
                    <a:pt x="2773" y="3591"/>
                  </a:lnTo>
                  <a:lnTo>
                    <a:pt x="2660" y="3523"/>
                  </a:lnTo>
                  <a:lnTo>
                    <a:pt x="2546" y="3455"/>
                  </a:lnTo>
                  <a:lnTo>
                    <a:pt x="2455" y="3364"/>
                  </a:lnTo>
                  <a:lnTo>
                    <a:pt x="2387" y="3273"/>
                  </a:lnTo>
                  <a:lnTo>
                    <a:pt x="2342" y="3182"/>
                  </a:lnTo>
                  <a:lnTo>
                    <a:pt x="2296" y="3091"/>
                  </a:lnTo>
                  <a:lnTo>
                    <a:pt x="2273" y="2978"/>
                  </a:lnTo>
                  <a:lnTo>
                    <a:pt x="2273" y="2864"/>
                  </a:lnTo>
                  <a:lnTo>
                    <a:pt x="2273" y="2750"/>
                  </a:lnTo>
                  <a:lnTo>
                    <a:pt x="2296" y="2637"/>
                  </a:lnTo>
                  <a:lnTo>
                    <a:pt x="2342" y="2546"/>
                  </a:lnTo>
                  <a:lnTo>
                    <a:pt x="2387" y="2455"/>
                  </a:lnTo>
                  <a:lnTo>
                    <a:pt x="2455" y="2387"/>
                  </a:lnTo>
                  <a:lnTo>
                    <a:pt x="2546" y="2319"/>
                  </a:lnTo>
                  <a:lnTo>
                    <a:pt x="2660" y="2273"/>
                  </a:lnTo>
                  <a:lnTo>
                    <a:pt x="2773" y="2205"/>
                  </a:lnTo>
                  <a:close/>
                  <a:moveTo>
                    <a:pt x="4023" y="5796"/>
                  </a:moveTo>
                  <a:lnTo>
                    <a:pt x="4182" y="5864"/>
                  </a:lnTo>
                  <a:lnTo>
                    <a:pt x="4319" y="5955"/>
                  </a:lnTo>
                  <a:lnTo>
                    <a:pt x="4432" y="6023"/>
                  </a:lnTo>
                  <a:lnTo>
                    <a:pt x="4501" y="6114"/>
                  </a:lnTo>
                  <a:lnTo>
                    <a:pt x="4546" y="6205"/>
                  </a:lnTo>
                  <a:lnTo>
                    <a:pt x="4591" y="6296"/>
                  </a:lnTo>
                  <a:lnTo>
                    <a:pt x="4614" y="6409"/>
                  </a:lnTo>
                  <a:lnTo>
                    <a:pt x="4637" y="6523"/>
                  </a:lnTo>
                  <a:lnTo>
                    <a:pt x="4614" y="6659"/>
                  </a:lnTo>
                  <a:lnTo>
                    <a:pt x="4591" y="6773"/>
                  </a:lnTo>
                  <a:lnTo>
                    <a:pt x="4546" y="6886"/>
                  </a:lnTo>
                  <a:lnTo>
                    <a:pt x="4478" y="6977"/>
                  </a:lnTo>
                  <a:lnTo>
                    <a:pt x="4387" y="7068"/>
                  </a:lnTo>
                  <a:lnTo>
                    <a:pt x="4296" y="7136"/>
                  </a:lnTo>
                  <a:lnTo>
                    <a:pt x="4160" y="7205"/>
                  </a:lnTo>
                  <a:lnTo>
                    <a:pt x="4023" y="7250"/>
                  </a:lnTo>
                  <a:lnTo>
                    <a:pt x="4023" y="5796"/>
                  </a:lnTo>
                  <a:close/>
                  <a:moveTo>
                    <a:pt x="2773" y="1"/>
                  </a:moveTo>
                  <a:lnTo>
                    <a:pt x="2773" y="569"/>
                  </a:lnTo>
                  <a:lnTo>
                    <a:pt x="2501" y="614"/>
                  </a:lnTo>
                  <a:lnTo>
                    <a:pt x="2251" y="660"/>
                  </a:lnTo>
                  <a:lnTo>
                    <a:pt x="2023" y="751"/>
                  </a:lnTo>
                  <a:lnTo>
                    <a:pt x="1796" y="841"/>
                  </a:lnTo>
                  <a:lnTo>
                    <a:pt x="1592" y="932"/>
                  </a:lnTo>
                  <a:lnTo>
                    <a:pt x="1387" y="1069"/>
                  </a:lnTo>
                  <a:lnTo>
                    <a:pt x="1205" y="1205"/>
                  </a:lnTo>
                  <a:lnTo>
                    <a:pt x="1024" y="1364"/>
                  </a:lnTo>
                  <a:lnTo>
                    <a:pt x="887" y="1523"/>
                  </a:lnTo>
                  <a:lnTo>
                    <a:pt x="751" y="1705"/>
                  </a:lnTo>
                  <a:lnTo>
                    <a:pt x="637" y="1910"/>
                  </a:lnTo>
                  <a:lnTo>
                    <a:pt x="546" y="2091"/>
                  </a:lnTo>
                  <a:lnTo>
                    <a:pt x="455" y="2319"/>
                  </a:lnTo>
                  <a:lnTo>
                    <a:pt x="410" y="2546"/>
                  </a:lnTo>
                  <a:lnTo>
                    <a:pt x="387" y="2773"/>
                  </a:lnTo>
                  <a:lnTo>
                    <a:pt x="365" y="3023"/>
                  </a:lnTo>
                  <a:lnTo>
                    <a:pt x="387" y="3273"/>
                  </a:lnTo>
                  <a:lnTo>
                    <a:pt x="410" y="3500"/>
                  </a:lnTo>
                  <a:lnTo>
                    <a:pt x="455" y="3728"/>
                  </a:lnTo>
                  <a:lnTo>
                    <a:pt x="524" y="3909"/>
                  </a:lnTo>
                  <a:lnTo>
                    <a:pt x="592" y="4114"/>
                  </a:lnTo>
                  <a:lnTo>
                    <a:pt x="705" y="4273"/>
                  </a:lnTo>
                  <a:lnTo>
                    <a:pt x="819" y="4432"/>
                  </a:lnTo>
                  <a:lnTo>
                    <a:pt x="955" y="4568"/>
                  </a:lnTo>
                  <a:lnTo>
                    <a:pt x="1114" y="4705"/>
                  </a:lnTo>
                  <a:lnTo>
                    <a:pt x="1274" y="4841"/>
                  </a:lnTo>
                  <a:lnTo>
                    <a:pt x="1478" y="4955"/>
                  </a:lnTo>
                  <a:lnTo>
                    <a:pt x="1705" y="5068"/>
                  </a:lnTo>
                  <a:lnTo>
                    <a:pt x="1933" y="5159"/>
                  </a:lnTo>
                  <a:lnTo>
                    <a:pt x="2183" y="5250"/>
                  </a:lnTo>
                  <a:lnTo>
                    <a:pt x="2773" y="5432"/>
                  </a:lnTo>
                  <a:lnTo>
                    <a:pt x="2773" y="7205"/>
                  </a:lnTo>
                  <a:lnTo>
                    <a:pt x="2592" y="7136"/>
                  </a:lnTo>
                  <a:lnTo>
                    <a:pt x="2387" y="7045"/>
                  </a:lnTo>
                  <a:lnTo>
                    <a:pt x="1978" y="6818"/>
                  </a:lnTo>
                  <a:lnTo>
                    <a:pt x="1546" y="6523"/>
                  </a:lnTo>
                  <a:lnTo>
                    <a:pt x="1114" y="6159"/>
                  </a:lnTo>
                  <a:lnTo>
                    <a:pt x="1" y="7500"/>
                  </a:lnTo>
                  <a:lnTo>
                    <a:pt x="319" y="7773"/>
                  </a:lnTo>
                  <a:lnTo>
                    <a:pt x="660" y="8000"/>
                  </a:lnTo>
                  <a:lnTo>
                    <a:pt x="978" y="8227"/>
                  </a:lnTo>
                  <a:lnTo>
                    <a:pt x="1319" y="8409"/>
                  </a:lnTo>
                  <a:lnTo>
                    <a:pt x="1683" y="8568"/>
                  </a:lnTo>
                  <a:lnTo>
                    <a:pt x="2046" y="8682"/>
                  </a:lnTo>
                  <a:lnTo>
                    <a:pt x="2410" y="8795"/>
                  </a:lnTo>
                  <a:lnTo>
                    <a:pt x="2773" y="8863"/>
                  </a:lnTo>
                  <a:lnTo>
                    <a:pt x="2773" y="9727"/>
                  </a:lnTo>
                  <a:lnTo>
                    <a:pt x="4023" y="9727"/>
                  </a:lnTo>
                  <a:lnTo>
                    <a:pt x="4023" y="8909"/>
                  </a:lnTo>
                  <a:lnTo>
                    <a:pt x="4296" y="8863"/>
                  </a:lnTo>
                  <a:lnTo>
                    <a:pt x="4569" y="8795"/>
                  </a:lnTo>
                  <a:lnTo>
                    <a:pt x="4819" y="8727"/>
                  </a:lnTo>
                  <a:lnTo>
                    <a:pt x="5046" y="8636"/>
                  </a:lnTo>
                  <a:lnTo>
                    <a:pt x="5273" y="8523"/>
                  </a:lnTo>
                  <a:lnTo>
                    <a:pt x="5478" y="8409"/>
                  </a:lnTo>
                  <a:lnTo>
                    <a:pt x="5660" y="8273"/>
                  </a:lnTo>
                  <a:lnTo>
                    <a:pt x="5841" y="8114"/>
                  </a:lnTo>
                  <a:lnTo>
                    <a:pt x="6000" y="7932"/>
                  </a:lnTo>
                  <a:lnTo>
                    <a:pt x="6137" y="7750"/>
                  </a:lnTo>
                  <a:lnTo>
                    <a:pt x="6250" y="7568"/>
                  </a:lnTo>
                  <a:lnTo>
                    <a:pt x="6364" y="7364"/>
                  </a:lnTo>
                  <a:lnTo>
                    <a:pt x="6432" y="7136"/>
                  </a:lnTo>
                  <a:lnTo>
                    <a:pt x="6478" y="6909"/>
                  </a:lnTo>
                  <a:lnTo>
                    <a:pt x="6523" y="6682"/>
                  </a:lnTo>
                  <a:lnTo>
                    <a:pt x="6523" y="6432"/>
                  </a:lnTo>
                  <a:lnTo>
                    <a:pt x="6523" y="6182"/>
                  </a:lnTo>
                  <a:lnTo>
                    <a:pt x="6478" y="5955"/>
                  </a:lnTo>
                  <a:lnTo>
                    <a:pt x="6432" y="5727"/>
                  </a:lnTo>
                  <a:lnTo>
                    <a:pt x="6364" y="5523"/>
                  </a:lnTo>
                  <a:lnTo>
                    <a:pt x="6296" y="5341"/>
                  </a:lnTo>
                  <a:lnTo>
                    <a:pt x="6182" y="5159"/>
                  </a:lnTo>
                  <a:lnTo>
                    <a:pt x="6046" y="5000"/>
                  </a:lnTo>
                  <a:lnTo>
                    <a:pt x="5909" y="4864"/>
                  </a:lnTo>
                  <a:lnTo>
                    <a:pt x="5750" y="4727"/>
                  </a:lnTo>
                  <a:lnTo>
                    <a:pt x="5569" y="4591"/>
                  </a:lnTo>
                  <a:lnTo>
                    <a:pt x="5364" y="4477"/>
                  </a:lnTo>
                  <a:lnTo>
                    <a:pt x="5137" y="4364"/>
                  </a:lnTo>
                  <a:lnTo>
                    <a:pt x="4887" y="4250"/>
                  </a:lnTo>
                  <a:lnTo>
                    <a:pt x="4614" y="4137"/>
                  </a:lnTo>
                  <a:lnTo>
                    <a:pt x="4023" y="3955"/>
                  </a:lnTo>
                  <a:lnTo>
                    <a:pt x="4023" y="2250"/>
                  </a:lnTo>
                  <a:lnTo>
                    <a:pt x="4341" y="2364"/>
                  </a:lnTo>
                  <a:lnTo>
                    <a:pt x="4682" y="2523"/>
                  </a:lnTo>
                  <a:lnTo>
                    <a:pt x="5046" y="2728"/>
                  </a:lnTo>
                  <a:lnTo>
                    <a:pt x="5410" y="2978"/>
                  </a:lnTo>
                  <a:lnTo>
                    <a:pt x="6387" y="1569"/>
                  </a:lnTo>
                  <a:lnTo>
                    <a:pt x="6091" y="1387"/>
                  </a:lnTo>
                  <a:lnTo>
                    <a:pt x="5796" y="1205"/>
                  </a:lnTo>
                  <a:lnTo>
                    <a:pt x="5500" y="1046"/>
                  </a:lnTo>
                  <a:lnTo>
                    <a:pt x="5205" y="932"/>
                  </a:lnTo>
                  <a:lnTo>
                    <a:pt x="4910" y="819"/>
                  </a:lnTo>
                  <a:lnTo>
                    <a:pt x="4614" y="728"/>
                  </a:lnTo>
                  <a:lnTo>
                    <a:pt x="4319" y="637"/>
                  </a:lnTo>
                  <a:lnTo>
                    <a:pt x="4023" y="591"/>
                  </a:lnTo>
                  <a:lnTo>
                    <a:pt x="402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8" name="Google Shape;1008;p29"/>
          <p:cNvGrpSpPr/>
          <p:nvPr/>
        </p:nvGrpSpPr>
        <p:grpSpPr>
          <a:xfrm>
            <a:off x="-444500" y="5674667"/>
            <a:ext cx="1133600" cy="959200"/>
            <a:chOff x="825500" y="5103550"/>
            <a:chExt cx="850200" cy="719400"/>
          </a:xfrm>
        </p:grpSpPr>
        <p:cxnSp>
          <p:nvCxnSpPr>
            <p:cNvPr id="1009" name="Google Shape;1009;p29"/>
            <p:cNvCxnSpPr/>
            <p:nvPr/>
          </p:nvCxnSpPr>
          <p:spPr>
            <a:xfrm rot="10800000" flipH="1">
              <a:off x="825500" y="5103550"/>
              <a:ext cx="850200" cy="490800"/>
            </a:xfrm>
            <a:prstGeom prst="straightConnector1">
              <a:avLst/>
            </a:prstGeom>
            <a:noFill/>
            <a:ln w="28575" cap="flat" cmpd="sng">
              <a:solidFill>
                <a:schemeClr val="dk1"/>
              </a:solidFill>
              <a:prstDash val="solid"/>
              <a:round/>
              <a:headEnd type="none" w="med" len="med"/>
              <a:tailEnd type="none" w="med" len="med"/>
            </a:ln>
          </p:spPr>
        </p:cxnSp>
        <p:cxnSp>
          <p:nvCxnSpPr>
            <p:cNvPr id="1010" name="Google Shape;1010;p29"/>
            <p:cNvCxnSpPr/>
            <p:nvPr/>
          </p:nvCxnSpPr>
          <p:spPr>
            <a:xfrm rot="10800000" flipH="1">
              <a:off x="825500" y="5459050"/>
              <a:ext cx="630000" cy="363900"/>
            </a:xfrm>
            <a:prstGeom prst="straightConnector1">
              <a:avLst/>
            </a:prstGeom>
            <a:noFill/>
            <a:ln w="28575" cap="flat" cmpd="sng">
              <a:solidFill>
                <a:schemeClr val="dk1"/>
              </a:solidFill>
              <a:prstDash val="solid"/>
              <a:round/>
              <a:headEnd type="none" w="med" len="med"/>
              <a:tailEnd type="none" w="med" len="med"/>
            </a:ln>
          </p:spPr>
        </p:cxnSp>
      </p:grpSp>
      <p:sp>
        <p:nvSpPr>
          <p:cNvPr id="1011" name="Google Shape;1011;p29"/>
          <p:cNvSpPr/>
          <p:nvPr/>
        </p:nvSpPr>
        <p:spPr>
          <a:xfrm>
            <a:off x="10444717" y="6496233"/>
            <a:ext cx="270000" cy="270000"/>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29"/>
          <p:cNvSpPr/>
          <p:nvPr/>
        </p:nvSpPr>
        <p:spPr>
          <a:xfrm>
            <a:off x="11911351" y="5768667"/>
            <a:ext cx="126000" cy="126000"/>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29"/>
          <p:cNvSpPr/>
          <p:nvPr/>
        </p:nvSpPr>
        <p:spPr>
          <a:xfrm>
            <a:off x="11403351" y="6276667"/>
            <a:ext cx="126000" cy="126000"/>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29"/>
          <p:cNvSpPr/>
          <p:nvPr/>
        </p:nvSpPr>
        <p:spPr>
          <a:xfrm>
            <a:off x="3281917" y="253900"/>
            <a:ext cx="270000" cy="270000"/>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29"/>
          <p:cNvSpPr/>
          <p:nvPr/>
        </p:nvSpPr>
        <p:spPr>
          <a:xfrm>
            <a:off x="4951751" y="135933"/>
            <a:ext cx="126000" cy="126000"/>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29"/>
          <p:cNvSpPr/>
          <p:nvPr/>
        </p:nvSpPr>
        <p:spPr>
          <a:xfrm>
            <a:off x="4240551" y="237533"/>
            <a:ext cx="126000" cy="126000"/>
          </a:xfrm>
          <a:prstGeom prst="ellipse">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29"/>
          <p:cNvSpPr/>
          <p:nvPr/>
        </p:nvSpPr>
        <p:spPr>
          <a:xfrm>
            <a:off x="11533561" y="2795683"/>
            <a:ext cx="330567" cy="330692"/>
          </a:xfrm>
          <a:custGeom>
            <a:avLst/>
            <a:gdLst/>
            <a:ahLst/>
            <a:cxnLst/>
            <a:rect l="l" t="t" r="r" b="b"/>
            <a:pathLst>
              <a:path w="63775" h="63799" extrusionOk="0">
                <a:moveTo>
                  <a:pt x="28499" y="1"/>
                </a:moveTo>
                <a:lnTo>
                  <a:pt x="28499" y="733"/>
                </a:lnTo>
                <a:lnTo>
                  <a:pt x="28475" y="1465"/>
                </a:lnTo>
                <a:lnTo>
                  <a:pt x="28428" y="2197"/>
                </a:lnTo>
                <a:lnTo>
                  <a:pt x="28357" y="2929"/>
                </a:lnTo>
                <a:lnTo>
                  <a:pt x="28287" y="3637"/>
                </a:lnTo>
                <a:lnTo>
                  <a:pt x="28169" y="4345"/>
                </a:lnTo>
                <a:lnTo>
                  <a:pt x="28050" y="5054"/>
                </a:lnTo>
                <a:lnTo>
                  <a:pt x="27932" y="5762"/>
                </a:lnTo>
                <a:lnTo>
                  <a:pt x="27767" y="6447"/>
                </a:lnTo>
                <a:lnTo>
                  <a:pt x="27602" y="7131"/>
                </a:lnTo>
                <a:lnTo>
                  <a:pt x="27437" y="7816"/>
                </a:lnTo>
                <a:lnTo>
                  <a:pt x="27224" y="8477"/>
                </a:lnTo>
                <a:lnTo>
                  <a:pt x="27012" y="9162"/>
                </a:lnTo>
                <a:lnTo>
                  <a:pt x="26775" y="9823"/>
                </a:lnTo>
                <a:lnTo>
                  <a:pt x="26539" y="10461"/>
                </a:lnTo>
                <a:lnTo>
                  <a:pt x="26256" y="11098"/>
                </a:lnTo>
                <a:lnTo>
                  <a:pt x="25996" y="11736"/>
                </a:lnTo>
                <a:lnTo>
                  <a:pt x="25689" y="12373"/>
                </a:lnTo>
                <a:lnTo>
                  <a:pt x="25382" y="12987"/>
                </a:lnTo>
                <a:lnTo>
                  <a:pt x="25075" y="13601"/>
                </a:lnTo>
                <a:lnTo>
                  <a:pt x="24721" y="14191"/>
                </a:lnTo>
                <a:lnTo>
                  <a:pt x="24391" y="14805"/>
                </a:lnTo>
                <a:lnTo>
                  <a:pt x="24013" y="15372"/>
                </a:lnTo>
                <a:lnTo>
                  <a:pt x="23635" y="15962"/>
                </a:lnTo>
                <a:lnTo>
                  <a:pt x="23257" y="16505"/>
                </a:lnTo>
                <a:lnTo>
                  <a:pt x="22832" y="17072"/>
                </a:lnTo>
                <a:lnTo>
                  <a:pt x="22431" y="17615"/>
                </a:lnTo>
                <a:lnTo>
                  <a:pt x="22006" y="18158"/>
                </a:lnTo>
                <a:lnTo>
                  <a:pt x="21557" y="18677"/>
                </a:lnTo>
                <a:lnTo>
                  <a:pt x="21109" y="19173"/>
                </a:lnTo>
                <a:lnTo>
                  <a:pt x="20637" y="19693"/>
                </a:lnTo>
                <a:lnTo>
                  <a:pt x="20164" y="20165"/>
                </a:lnTo>
                <a:lnTo>
                  <a:pt x="19669" y="20661"/>
                </a:lnTo>
                <a:lnTo>
                  <a:pt x="19173" y="21109"/>
                </a:lnTo>
                <a:lnTo>
                  <a:pt x="18653" y="21581"/>
                </a:lnTo>
                <a:lnTo>
                  <a:pt x="18134" y="22006"/>
                </a:lnTo>
                <a:lnTo>
                  <a:pt x="17591" y="22431"/>
                </a:lnTo>
                <a:lnTo>
                  <a:pt x="17048" y="22856"/>
                </a:lnTo>
                <a:lnTo>
                  <a:pt x="16505" y="23258"/>
                </a:lnTo>
                <a:lnTo>
                  <a:pt x="15938" y="23659"/>
                </a:lnTo>
                <a:lnTo>
                  <a:pt x="15371" y="24037"/>
                </a:lnTo>
                <a:lnTo>
                  <a:pt x="14781" y="24391"/>
                </a:lnTo>
                <a:lnTo>
                  <a:pt x="14191" y="24745"/>
                </a:lnTo>
                <a:lnTo>
                  <a:pt x="13577" y="25076"/>
                </a:lnTo>
                <a:lnTo>
                  <a:pt x="12963" y="25407"/>
                </a:lnTo>
                <a:lnTo>
                  <a:pt x="12349" y="25713"/>
                </a:lnTo>
                <a:lnTo>
                  <a:pt x="11735" y="25997"/>
                </a:lnTo>
                <a:lnTo>
                  <a:pt x="11098" y="26280"/>
                </a:lnTo>
                <a:lnTo>
                  <a:pt x="10437" y="26540"/>
                </a:lnTo>
                <a:lnTo>
                  <a:pt x="9799" y="26800"/>
                </a:lnTo>
                <a:lnTo>
                  <a:pt x="9138" y="27036"/>
                </a:lnTo>
                <a:lnTo>
                  <a:pt x="8477" y="27248"/>
                </a:lnTo>
                <a:lnTo>
                  <a:pt x="7792" y="27437"/>
                </a:lnTo>
                <a:lnTo>
                  <a:pt x="7107" y="27626"/>
                </a:lnTo>
                <a:lnTo>
                  <a:pt x="6423" y="27791"/>
                </a:lnTo>
                <a:lnTo>
                  <a:pt x="5738" y="27933"/>
                </a:lnTo>
                <a:lnTo>
                  <a:pt x="5030" y="28075"/>
                </a:lnTo>
                <a:lnTo>
                  <a:pt x="4345" y="28193"/>
                </a:lnTo>
                <a:lnTo>
                  <a:pt x="3613" y="28287"/>
                </a:lnTo>
                <a:lnTo>
                  <a:pt x="2905" y="28382"/>
                </a:lnTo>
                <a:lnTo>
                  <a:pt x="2196" y="28452"/>
                </a:lnTo>
                <a:lnTo>
                  <a:pt x="1464" y="28476"/>
                </a:lnTo>
                <a:lnTo>
                  <a:pt x="732" y="28523"/>
                </a:lnTo>
                <a:lnTo>
                  <a:pt x="0" y="28523"/>
                </a:lnTo>
                <a:lnTo>
                  <a:pt x="0" y="35276"/>
                </a:lnTo>
                <a:lnTo>
                  <a:pt x="732" y="35276"/>
                </a:lnTo>
                <a:lnTo>
                  <a:pt x="1464" y="35300"/>
                </a:lnTo>
                <a:lnTo>
                  <a:pt x="2196" y="35347"/>
                </a:lnTo>
                <a:lnTo>
                  <a:pt x="2905" y="35418"/>
                </a:lnTo>
                <a:lnTo>
                  <a:pt x="3613" y="35512"/>
                </a:lnTo>
                <a:lnTo>
                  <a:pt x="4345" y="35607"/>
                </a:lnTo>
                <a:lnTo>
                  <a:pt x="5030" y="35725"/>
                </a:lnTo>
                <a:lnTo>
                  <a:pt x="5738" y="35843"/>
                </a:lnTo>
                <a:lnTo>
                  <a:pt x="6423" y="36008"/>
                </a:lnTo>
                <a:lnTo>
                  <a:pt x="7107" y="36173"/>
                </a:lnTo>
                <a:lnTo>
                  <a:pt x="7792" y="36362"/>
                </a:lnTo>
                <a:lnTo>
                  <a:pt x="8477" y="36551"/>
                </a:lnTo>
                <a:lnTo>
                  <a:pt x="9138" y="36764"/>
                </a:lnTo>
                <a:lnTo>
                  <a:pt x="9799" y="37000"/>
                </a:lnTo>
                <a:lnTo>
                  <a:pt x="10437" y="37259"/>
                </a:lnTo>
                <a:lnTo>
                  <a:pt x="11098" y="37519"/>
                </a:lnTo>
                <a:lnTo>
                  <a:pt x="11735" y="37802"/>
                </a:lnTo>
                <a:lnTo>
                  <a:pt x="12349" y="38086"/>
                </a:lnTo>
                <a:lnTo>
                  <a:pt x="12963" y="38393"/>
                </a:lnTo>
                <a:lnTo>
                  <a:pt x="13577" y="38723"/>
                </a:lnTo>
                <a:lnTo>
                  <a:pt x="14191" y="39054"/>
                </a:lnTo>
                <a:lnTo>
                  <a:pt x="14781" y="39408"/>
                </a:lnTo>
                <a:lnTo>
                  <a:pt x="15371" y="39762"/>
                </a:lnTo>
                <a:lnTo>
                  <a:pt x="15938" y="40140"/>
                </a:lnTo>
                <a:lnTo>
                  <a:pt x="16505" y="40541"/>
                </a:lnTo>
                <a:lnTo>
                  <a:pt x="17048" y="40943"/>
                </a:lnTo>
                <a:lnTo>
                  <a:pt x="17591" y="41344"/>
                </a:lnTo>
                <a:lnTo>
                  <a:pt x="18134" y="41793"/>
                </a:lnTo>
                <a:lnTo>
                  <a:pt x="18653" y="42218"/>
                </a:lnTo>
                <a:lnTo>
                  <a:pt x="19173" y="42690"/>
                </a:lnTo>
                <a:lnTo>
                  <a:pt x="19669" y="43139"/>
                </a:lnTo>
                <a:lnTo>
                  <a:pt x="20164" y="43634"/>
                </a:lnTo>
                <a:lnTo>
                  <a:pt x="20637" y="44107"/>
                </a:lnTo>
                <a:lnTo>
                  <a:pt x="21109" y="44602"/>
                </a:lnTo>
                <a:lnTo>
                  <a:pt x="21557" y="45122"/>
                </a:lnTo>
                <a:lnTo>
                  <a:pt x="22006" y="45641"/>
                </a:lnTo>
                <a:lnTo>
                  <a:pt x="22431" y="46184"/>
                </a:lnTo>
                <a:lnTo>
                  <a:pt x="22832" y="46727"/>
                </a:lnTo>
                <a:lnTo>
                  <a:pt x="23257" y="47271"/>
                </a:lnTo>
                <a:lnTo>
                  <a:pt x="23635" y="47837"/>
                </a:lnTo>
                <a:lnTo>
                  <a:pt x="24013" y="48427"/>
                </a:lnTo>
                <a:lnTo>
                  <a:pt x="24391" y="48994"/>
                </a:lnTo>
                <a:lnTo>
                  <a:pt x="24721" y="49584"/>
                </a:lnTo>
                <a:lnTo>
                  <a:pt x="25075" y="50198"/>
                </a:lnTo>
                <a:lnTo>
                  <a:pt x="25382" y="50812"/>
                </a:lnTo>
                <a:lnTo>
                  <a:pt x="25689" y="51426"/>
                </a:lnTo>
                <a:lnTo>
                  <a:pt x="25996" y="52064"/>
                </a:lnTo>
                <a:lnTo>
                  <a:pt x="26256" y="52678"/>
                </a:lnTo>
                <a:lnTo>
                  <a:pt x="26539" y="53339"/>
                </a:lnTo>
                <a:lnTo>
                  <a:pt x="26775" y="53976"/>
                </a:lnTo>
                <a:lnTo>
                  <a:pt x="27012" y="54637"/>
                </a:lnTo>
                <a:lnTo>
                  <a:pt x="27224" y="55298"/>
                </a:lnTo>
                <a:lnTo>
                  <a:pt x="27437" y="55983"/>
                </a:lnTo>
                <a:lnTo>
                  <a:pt x="27602" y="56668"/>
                </a:lnTo>
                <a:lnTo>
                  <a:pt x="27767" y="57353"/>
                </a:lnTo>
                <a:lnTo>
                  <a:pt x="27932" y="58037"/>
                </a:lnTo>
                <a:lnTo>
                  <a:pt x="28050" y="58746"/>
                </a:lnTo>
                <a:lnTo>
                  <a:pt x="28169" y="59454"/>
                </a:lnTo>
                <a:lnTo>
                  <a:pt x="28287" y="60162"/>
                </a:lnTo>
                <a:lnTo>
                  <a:pt x="28357" y="60871"/>
                </a:lnTo>
                <a:lnTo>
                  <a:pt x="28428" y="61603"/>
                </a:lnTo>
                <a:lnTo>
                  <a:pt x="28475" y="62311"/>
                </a:lnTo>
                <a:lnTo>
                  <a:pt x="28499" y="63043"/>
                </a:lnTo>
                <a:lnTo>
                  <a:pt x="28499" y="63798"/>
                </a:lnTo>
                <a:lnTo>
                  <a:pt x="35252" y="63798"/>
                </a:lnTo>
                <a:lnTo>
                  <a:pt x="35275" y="63043"/>
                </a:lnTo>
                <a:lnTo>
                  <a:pt x="35299" y="62311"/>
                </a:lnTo>
                <a:lnTo>
                  <a:pt x="35346" y="61603"/>
                </a:lnTo>
                <a:lnTo>
                  <a:pt x="35394" y="60871"/>
                </a:lnTo>
                <a:lnTo>
                  <a:pt x="35488" y="60162"/>
                </a:lnTo>
                <a:lnTo>
                  <a:pt x="35582" y="59454"/>
                </a:lnTo>
                <a:lnTo>
                  <a:pt x="35700" y="58746"/>
                </a:lnTo>
                <a:lnTo>
                  <a:pt x="35842" y="58037"/>
                </a:lnTo>
                <a:lnTo>
                  <a:pt x="35984" y="57353"/>
                </a:lnTo>
                <a:lnTo>
                  <a:pt x="36149" y="56668"/>
                </a:lnTo>
                <a:lnTo>
                  <a:pt x="36338" y="55983"/>
                </a:lnTo>
                <a:lnTo>
                  <a:pt x="36527" y="55298"/>
                </a:lnTo>
                <a:lnTo>
                  <a:pt x="36763" y="54637"/>
                </a:lnTo>
                <a:lnTo>
                  <a:pt x="36975" y="53976"/>
                </a:lnTo>
                <a:lnTo>
                  <a:pt x="37235" y="53339"/>
                </a:lnTo>
                <a:lnTo>
                  <a:pt x="37495" y="52678"/>
                </a:lnTo>
                <a:lnTo>
                  <a:pt x="37778" y="52064"/>
                </a:lnTo>
                <a:lnTo>
                  <a:pt x="38062" y="51426"/>
                </a:lnTo>
                <a:lnTo>
                  <a:pt x="38369" y="50812"/>
                </a:lnTo>
                <a:lnTo>
                  <a:pt x="38699" y="50198"/>
                </a:lnTo>
                <a:lnTo>
                  <a:pt x="39030" y="49584"/>
                </a:lnTo>
                <a:lnTo>
                  <a:pt x="39384" y="48994"/>
                </a:lnTo>
                <a:lnTo>
                  <a:pt x="39738" y="48427"/>
                </a:lnTo>
                <a:lnTo>
                  <a:pt x="40116" y="47837"/>
                </a:lnTo>
                <a:lnTo>
                  <a:pt x="40517" y="47271"/>
                </a:lnTo>
                <a:lnTo>
                  <a:pt x="40919" y="46727"/>
                </a:lnTo>
                <a:lnTo>
                  <a:pt x="41344" y="46184"/>
                </a:lnTo>
                <a:lnTo>
                  <a:pt x="41769" y="45641"/>
                </a:lnTo>
                <a:lnTo>
                  <a:pt x="42217" y="45122"/>
                </a:lnTo>
                <a:lnTo>
                  <a:pt x="42666" y="44602"/>
                </a:lnTo>
                <a:lnTo>
                  <a:pt x="43138" y="44107"/>
                </a:lnTo>
                <a:lnTo>
                  <a:pt x="43610" y="43634"/>
                </a:lnTo>
                <a:lnTo>
                  <a:pt x="44106" y="43139"/>
                </a:lnTo>
                <a:lnTo>
                  <a:pt x="44602" y="42690"/>
                </a:lnTo>
                <a:lnTo>
                  <a:pt x="45098" y="42218"/>
                </a:lnTo>
                <a:lnTo>
                  <a:pt x="45641" y="41793"/>
                </a:lnTo>
                <a:lnTo>
                  <a:pt x="46160" y="41344"/>
                </a:lnTo>
                <a:lnTo>
                  <a:pt x="46703" y="40943"/>
                </a:lnTo>
                <a:lnTo>
                  <a:pt x="47270" y="40541"/>
                </a:lnTo>
                <a:lnTo>
                  <a:pt x="47837" y="40140"/>
                </a:lnTo>
                <a:lnTo>
                  <a:pt x="48403" y="39762"/>
                </a:lnTo>
                <a:lnTo>
                  <a:pt x="48994" y="39408"/>
                </a:lnTo>
                <a:lnTo>
                  <a:pt x="49584" y="39054"/>
                </a:lnTo>
                <a:lnTo>
                  <a:pt x="50174" y="38723"/>
                </a:lnTo>
                <a:lnTo>
                  <a:pt x="50788" y="38393"/>
                </a:lnTo>
                <a:lnTo>
                  <a:pt x="51402" y="38086"/>
                </a:lnTo>
                <a:lnTo>
                  <a:pt x="52039" y="37802"/>
                </a:lnTo>
                <a:lnTo>
                  <a:pt x="52677" y="37519"/>
                </a:lnTo>
                <a:lnTo>
                  <a:pt x="53314" y="37259"/>
                </a:lnTo>
                <a:lnTo>
                  <a:pt x="53976" y="37000"/>
                </a:lnTo>
                <a:lnTo>
                  <a:pt x="54637" y="36764"/>
                </a:lnTo>
                <a:lnTo>
                  <a:pt x="55298" y="36551"/>
                </a:lnTo>
                <a:lnTo>
                  <a:pt x="55959" y="36362"/>
                </a:lnTo>
                <a:lnTo>
                  <a:pt x="56644" y="36173"/>
                </a:lnTo>
                <a:lnTo>
                  <a:pt x="57328" y="36008"/>
                </a:lnTo>
                <a:lnTo>
                  <a:pt x="58013" y="35843"/>
                </a:lnTo>
                <a:lnTo>
                  <a:pt x="58721" y="35725"/>
                </a:lnTo>
                <a:lnTo>
                  <a:pt x="59430" y="35607"/>
                </a:lnTo>
                <a:lnTo>
                  <a:pt x="60138" y="35512"/>
                </a:lnTo>
                <a:lnTo>
                  <a:pt x="60846" y="35418"/>
                </a:lnTo>
                <a:lnTo>
                  <a:pt x="61578" y="35347"/>
                </a:lnTo>
                <a:lnTo>
                  <a:pt x="62310" y="35300"/>
                </a:lnTo>
                <a:lnTo>
                  <a:pt x="63042" y="35276"/>
                </a:lnTo>
                <a:lnTo>
                  <a:pt x="63774" y="35276"/>
                </a:lnTo>
                <a:lnTo>
                  <a:pt x="63774" y="28523"/>
                </a:lnTo>
                <a:lnTo>
                  <a:pt x="63042" y="28523"/>
                </a:lnTo>
                <a:lnTo>
                  <a:pt x="62310" y="28476"/>
                </a:lnTo>
                <a:lnTo>
                  <a:pt x="61578" y="28452"/>
                </a:lnTo>
                <a:lnTo>
                  <a:pt x="60846" y="28382"/>
                </a:lnTo>
                <a:lnTo>
                  <a:pt x="60138" y="28287"/>
                </a:lnTo>
                <a:lnTo>
                  <a:pt x="59430" y="28193"/>
                </a:lnTo>
                <a:lnTo>
                  <a:pt x="58721" y="28075"/>
                </a:lnTo>
                <a:lnTo>
                  <a:pt x="58013" y="27933"/>
                </a:lnTo>
                <a:lnTo>
                  <a:pt x="57328" y="27791"/>
                </a:lnTo>
                <a:lnTo>
                  <a:pt x="56644" y="27626"/>
                </a:lnTo>
                <a:lnTo>
                  <a:pt x="55959" y="27437"/>
                </a:lnTo>
                <a:lnTo>
                  <a:pt x="55298" y="27248"/>
                </a:lnTo>
                <a:lnTo>
                  <a:pt x="54637" y="27036"/>
                </a:lnTo>
                <a:lnTo>
                  <a:pt x="53976" y="26800"/>
                </a:lnTo>
                <a:lnTo>
                  <a:pt x="53314" y="26540"/>
                </a:lnTo>
                <a:lnTo>
                  <a:pt x="52677" y="26280"/>
                </a:lnTo>
                <a:lnTo>
                  <a:pt x="52039" y="25997"/>
                </a:lnTo>
                <a:lnTo>
                  <a:pt x="51402" y="25713"/>
                </a:lnTo>
                <a:lnTo>
                  <a:pt x="50788" y="25407"/>
                </a:lnTo>
                <a:lnTo>
                  <a:pt x="50174" y="25076"/>
                </a:lnTo>
                <a:lnTo>
                  <a:pt x="49584" y="24745"/>
                </a:lnTo>
                <a:lnTo>
                  <a:pt x="48994" y="24391"/>
                </a:lnTo>
                <a:lnTo>
                  <a:pt x="48403" y="24037"/>
                </a:lnTo>
                <a:lnTo>
                  <a:pt x="47837" y="23659"/>
                </a:lnTo>
                <a:lnTo>
                  <a:pt x="47270" y="23258"/>
                </a:lnTo>
                <a:lnTo>
                  <a:pt x="46703" y="22856"/>
                </a:lnTo>
                <a:lnTo>
                  <a:pt x="46160" y="22431"/>
                </a:lnTo>
                <a:lnTo>
                  <a:pt x="45641" y="22006"/>
                </a:lnTo>
                <a:lnTo>
                  <a:pt x="45098" y="21581"/>
                </a:lnTo>
                <a:lnTo>
                  <a:pt x="44602" y="21109"/>
                </a:lnTo>
                <a:lnTo>
                  <a:pt x="44106" y="20661"/>
                </a:lnTo>
                <a:lnTo>
                  <a:pt x="43610" y="20165"/>
                </a:lnTo>
                <a:lnTo>
                  <a:pt x="43138" y="19693"/>
                </a:lnTo>
                <a:lnTo>
                  <a:pt x="42666" y="19173"/>
                </a:lnTo>
                <a:lnTo>
                  <a:pt x="42217" y="18677"/>
                </a:lnTo>
                <a:lnTo>
                  <a:pt x="41769" y="18158"/>
                </a:lnTo>
                <a:lnTo>
                  <a:pt x="41344" y="17615"/>
                </a:lnTo>
                <a:lnTo>
                  <a:pt x="40919" y="17072"/>
                </a:lnTo>
                <a:lnTo>
                  <a:pt x="40517" y="16505"/>
                </a:lnTo>
                <a:lnTo>
                  <a:pt x="40116" y="15962"/>
                </a:lnTo>
                <a:lnTo>
                  <a:pt x="39738" y="15372"/>
                </a:lnTo>
                <a:lnTo>
                  <a:pt x="39384" y="14805"/>
                </a:lnTo>
                <a:lnTo>
                  <a:pt x="39030" y="14191"/>
                </a:lnTo>
                <a:lnTo>
                  <a:pt x="38699" y="13601"/>
                </a:lnTo>
                <a:lnTo>
                  <a:pt x="38369" y="12987"/>
                </a:lnTo>
                <a:lnTo>
                  <a:pt x="38062" y="12373"/>
                </a:lnTo>
                <a:lnTo>
                  <a:pt x="37778" y="11736"/>
                </a:lnTo>
                <a:lnTo>
                  <a:pt x="37495" y="11098"/>
                </a:lnTo>
                <a:lnTo>
                  <a:pt x="37235" y="10461"/>
                </a:lnTo>
                <a:lnTo>
                  <a:pt x="36975" y="9823"/>
                </a:lnTo>
                <a:lnTo>
                  <a:pt x="36763" y="9162"/>
                </a:lnTo>
                <a:lnTo>
                  <a:pt x="36527" y="8477"/>
                </a:lnTo>
                <a:lnTo>
                  <a:pt x="36338" y="7816"/>
                </a:lnTo>
                <a:lnTo>
                  <a:pt x="36149" y="7131"/>
                </a:lnTo>
                <a:lnTo>
                  <a:pt x="35984" y="6447"/>
                </a:lnTo>
                <a:lnTo>
                  <a:pt x="35842" y="5762"/>
                </a:lnTo>
                <a:lnTo>
                  <a:pt x="35700" y="5054"/>
                </a:lnTo>
                <a:lnTo>
                  <a:pt x="35582" y="4345"/>
                </a:lnTo>
                <a:lnTo>
                  <a:pt x="35488" y="3637"/>
                </a:lnTo>
                <a:lnTo>
                  <a:pt x="35394" y="2929"/>
                </a:lnTo>
                <a:lnTo>
                  <a:pt x="35346" y="2197"/>
                </a:lnTo>
                <a:lnTo>
                  <a:pt x="35299" y="1465"/>
                </a:lnTo>
                <a:lnTo>
                  <a:pt x="35275" y="733"/>
                </a:lnTo>
                <a:lnTo>
                  <a:pt x="3525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29"/>
          <p:cNvSpPr/>
          <p:nvPr/>
        </p:nvSpPr>
        <p:spPr>
          <a:xfrm>
            <a:off x="433761" y="4629683"/>
            <a:ext cx="330567" cy="330692"/>
          </a:xfrm>
          <a:custGeom>
            <a:avLst/>
            <a:gdLst/>
            <a:ahLst/>
            <a:cxnLst/>
            <a:rect l="l" t="t" r="r" b="b"/>
            <a:pathLst>
              <a:path w="63775" h="63799" extrusionOk="0">
                <a:moveTo>
                  <a:pt x="28499" y="1"/>
                </a:moveTo>
                <a:lnTo>
                  <a:pt x="28499" y="733"/>
                </a:lnTo>
                <a:lnTo>
                  <a:pt x="28475" y="1465"/>
                </a:lnTo>
                <a:lnTo>
                  <a:pt x="28428" y="2197"/>
                </a:lnTo>
                <a:lnTo>
                  <a:pt x="28357" y="2929"/>
                </a:lnTo>
                <a:lnTo>
                  <a:pt x="28287" y="3637"/>
                </a:lnTo>
                <a:lnTo>
                  <a:pt x="28169" y="4345"/>
                </a:lnTo>
                <a:lnTo>
                  <a:pt x="28050" y="5054"/>
                </a:lnTo>
                <a:lnTo>
                  <a:pt x="27932" y="5762"/>
                </a:lnTo>
                <a:lnTo>
                  <a:pt x="27767" y="6447"/>
                </a:lnTo>
                <a:lnTo>
                  <a:pt x="27602" y="7131"/>
                </a:lnTo>
                <a:lnTo>
                  <a:pt x="27437" y="7816"/>
                </a:lnTo>
                <a:lnTo>
                  <a:pt x="27224" y="8477"/>
                </a:lnTo>
                <a:lnTo>
                  <a:pt x="27012" y="9162"/>
                </a:lnTo>
                <a:lnTo>
                  <a:pt x="26775" y="9823"/>
                </a:lnTo>
                <a:lnTo>
                  <a:pt x="26539" y="10461"/>
                </a:lnTo>
                <a:lnTo>
                  <a:pt x="26256" y="11098"/>
                </a:lnTo>
                <a:lnTo>
                  <a:pt x="25996" y="11736"/>
                </a:lnTo>
                <a:lnTo>
                  <a:pt x="25689" y="12373"/>
                </a:lnTo>
                <a:lnTo>
                  <a:pt x="25382" y="12987"/>
                </a:lnTo>
                <a:lnTo>
                  <a:pt x="25075" y="13601"/>
                </a:lnTo>
                <a:lnTo>
                  <a:pt x="24721" y="14191"/>
                </a:lnTo>
                <a:lnTo>
                  <a:pt x="24391" y="14805"/>
                </a:lnTo>
                <a:lnTo>
                  <a:pt x="24013" y="15372"/>
                </a:lnTo>
                <a:lnTo>
                  <a:pt x="23635" y="15962"/>
                </a:lnTo>
                <a:lnTo>
                  <a:pt x="23257" y="16505"/>
                </a:lnTo>
                <a:lnTo>
                  <a:pt x="22832" y="17072"/>
                </a:lnTo>
                <a:lnTo>
                  <a:pt x="22431" y="17615"/>
                </a:lnTo>
                <a:lnTo>
                  <a:pt x="22006" y="18158"/>
                </a:lnTo>
                <a:lnTo>
                  <a:pt x="21557" y="18677"/>
                </a:lnTo>
                <a:lnTo>
                  <a:pt x="21109" y="19173"/>
                </a:lnTo>
                <a:lnTo>
                  <a:pt x="20637" y="19693"/>
                </a:lnTo>
                <a:lnTo>
                  <a:pt x="20164" y="20165"/>
                </a:lnTo>
                <a:lnTo>
                  <a:pt x="19669" y="20661"/>
                </a:lnTo>
                <a:lnTo>
                  <a:pt x="19173" y="21109"/>
                </a:lnTo>
                <a:lnTo>
                  <a:pt x="18653" y="21581"/>
                </a:lnTo>
                <a:lnTo>
                  <a:pt x="18134" y="22006"/>
                </a:lnTo>
                <a:lnTo>
                  <a:pt x="17591" y="22431"/>
                </a:lnTo>
                <a:lnTo>
                  <a:pt x="17048" y="22856"/>
                </a:lnTo>
                <a:lnTo>
                  <a:pt x="16505" y="23258"/>
                </a:lnTo>
                <a:lnTo>
                  <a:pt x="15938" y="23659"/>
                </a:lnTo>
                <a:lnTo>
                  <a:pt x="15371" y="24037"/>
                </a:lnTo>
                <a:lnTo>
                  <a:pt x="14781" y="24391"/>
                </a:lnTo>
                <a:lnTo>
                  <a:pt x="14191" y="24745"/>
                </a:lnTo>
                <a:lnTo>
                  <a:pt x="13577" y="25076"/>
                </a:lnTo>
                <a:lnTo>
                  <a:pt x="12963" y="25407"/>
                </a:lnTo>
                <a:lnTo>
                  <a:pt x="12349" y="25713"/>
                </a:lnTo>
                <a:lnTo>
                  <a:pt x="11735" y="25997"/>
                </a:lnTo>
                <a:lnTo>
                  <a:pt x="11098" y="26280"/>
                </a:lnTo>
                <a:lnTo>
                  <a:pt x="10437" y="26540"/>
                </a:lnTo>
                <a:lnTo>
                  <a:pt x="9799" y="26800"/>
                </a:lnTo>
                <a:lnTo>
                  <a:pt x="9138" y="27036"/>
                </a:lnTo>
                <a:lnTo>
                  <a:pt x="8477" y="27248"/>
                </a:lnTo>
                <a:lnTo>
                  <a:pt x="7792" y="27437"/>
                </a:lnTo>
                <a:lnTo>
                  <a:pt x="7107" y="27626"/>
                </a:lnTo>
                <a:lnTo>
                  <a:pt x="6423" y="27791"/>
                </a:lnTo>
                <a:lnTo>
                  <a:pt x="5738" y="27933"/>
                </a:lnTo>
                <a:lnTo>
                  <a:pt x="5030" y="28075"/>
                </a:lnTo>
                <a:lnTo>
                  <a:pt x="4345" y="28193"/>
                </a:lnTo>
                <a:lnTo>
                  <a:pt x="3613" y="28287"/>
                </a:lnTo>
                <a:lnTo>
                  <a:pt x="2905" y="28382"/>
                </a:lnTo>
                <a:lnTo>
                  <a:pt x="2196" y="28452"/>
                </a:lnTo>
                <a:lnTo>
                  <a:pt x="1464" y="28476"/>
                </a:lnTo>
                <a:lnTo>
                  <a:pt x="732" y="28523"/>
                </a:lnTo>
                <a:lnTo>
                  <a:pt x="0" y="28523"/>
                </a:lnTo>
                <a:lnTo>
                  <a:pt x="0" y="35276"/>
                </a:lnTo>
                <a:lnTo>
                  <a:pt x="732" y="35276"/>
                </a:lnTo>
                <a:lnTo>
                  <a:pt x="1464" y="35300"/>
                </a:lnTo>
                <a:lnTo>
                  <a:pt x="2196" y="35347"/>
                </a:lnTo>
                <a:lnTo>
                  <a:pt x="2905" y="35418"/>
                </a:lnTo>
                <a:lnTo>
                  <a:pt x="3613" y="35512"/>
                </a:lnTo>
                <a:lnTo>
                  <a:pt x="4345" y="35607"/>
                </a:lnTo>
                <a:lnTo>
                  <a:pt x="5030" y="35725"/>
                </a:lnTo>
                <a:lnTo>
                  <a:pt x="5738" y="35843"/>
                </a:lnTo>
                <a:lnTo>
                  <a:pt x="6423" y="36008"/>
                </a:lnTo>
                <a:lnTo>
                  <a:pt x="7107" y="36173"/>
                </a:lnTo>
                <a:lnTo>
                  <a:pt x="7792" y="36362"/>
                </a:lnTo>
                <a:lnTo>
                  <a:pt x="8477" y="36551"/>
                </a:lnTo>
                <a:lnTo>
                  <a:pt x="9138" y="36764"/>
                </a:lnTo>
                <a:lnTo>
                  <a:pt x="9799" y="37000"/>
                </a:lnTo>
                <a:lnTo>
                  <a:pt x="10437" y="37259"/>
                </a:lnTo>
                <a:lnTo>
                  <a:pt x="11098" y="37519"/>
                </a:lnTo>
                <a:lnTo>
                  <a:pt x="11735" y="37802"/>
                </a:lnTo>
                <a:lnTo>
                  <a:pt x="12349" y="38086"/>
                </a:lnTo>
                <a:lnTo>
                  <a:pt x="12963" y="38393"/>
                </a:lnTo>
                <a:lnTo>
                  <a:pt x="13577" y="38723"/>
                </a:lnTo>
                <a:lnTo>
                  <a:pt x="14191" y="39054"/>
                </a:lnTo>
                <a:lnTo>
                  <a:pt x="14781" y="39408"/>
                </a:lnTo>
                <a:lnTo>
                  <a:pt x="15371" y="39762"/>
                </a:lnTo>
                <a:lnTo>
                  <a:pt x="15938" y="40140"/>
                </a:lnTo>
                <a:lnTo>
                  <a:pt x="16505" y="40541"/>
                </a:lnTo>
                <a:lnTo>
                  <a:pt x="17048" y="40943"/>
                </a:lnTo>
                <a:lnTo>
                  <a:pt x="17591" y="41344"/>
                </a:lnTo>
                <a:lnTo>
                  <a:pt x="18134" y="41793"/>
                </a:lnTo>
                <a:lnTo>
                  <a:pt x="18653" y="42218"/>
                </a:lnTo>
                <a:lnTo>
                  <a:pt x="19173" y="42690"/>
                </a:lnTo>
                <a:lnTo>
                  <a:pt x="19669" y="43139"/>
                </a:lnTo>
                <a:lnTo>
                  <a:pt x="20164" y="43634"/>
                </a:lnTo>
                <a:lnTo>
                  <a:pt x="20637" y="44107"/>
                </a:lnTo>
                <a:lnTo>
                  <a:pt x="21109" y="44602"/>
                </a:lnTo>
                <a:lnTo>
                  <a:pt x="21557" y="45122"/>
                </a:lnTo>
                <a:lnTo>
                  <a:pt x="22006" y="45641"/>
                </a:lnTo>
                <a:lnTo>
                  <a:pt x="22431" y="46184"/>
                </a:lnTo>
                <a:lnTo>
                  <a:pt x="22832" y="46727"/>
                </a:lnTo>
                <a:lnTo>
                  <a:pt x="23257" y="47271"/>
                </a:lnTo>
                <a:lnTo>
                  <a:pt x="23635" y="47837"/>
                </a:lnTo>
                <a:lnTo>
                  <a:pt x="24013" y="48427"/>
                </a:lnTo>
                <a:lnTo>
                  <a:pt x="24391" y="48994"/>
                </a:lnTo>
                <a:lnTo>
                  <a:pt x="24721" y="49584"/>
                </a:lnTo>
                <a:lnTo>
                  <a:pt x="25075" y="50198"/>
                </a:lnTo>
                <a:lnTo>
                  <a:pt x="25382" y="50812"/>
                </a:lnTo>
                <a:lnTo>
                  <a:pt x="25689" y="51426"/>
                </a:lnTo>
                <a:lnTo>
                  <a:pt x="25996" y="52064"/>
                </a:lnTo>
                <a:lnTo>
                  <a:pt x="26256" y="52678"/>
                </a:lnTo>
                <a:lnTo>
                  <a:pt x="26539" y="53339"/>
                </a:lnTo>
                <a:lnTo>
                  <a:pt x="26775" y="53976"/>
                </a:lnTo>
                <a:lnTo>
                  <a:pt x="27012" y="54637"/>
                </a:lnTo>
                <a:lnTo>
                  <a:pt x="27224" y="55298"/>
                </a:lnTo>
                <a:lnTo>
                  <a:pt x="27437" y="55983"/>
                </a:lnTo>
                <a:lnTo>
                  <a:pt x="27602" y="56668"/>
                </a:lnTo>
                <a:lnTo>
                  <a:pt x="27767" y="57353"/>
                </a:lnTo>
                <a:lnTo>
                  <a:pt x="27932" y="58037"/>
                </a:lnTo>
                <a:lnTo>
                  <a:pt x="28050" y="58746"/>
                </a:lnTo>
                <a:lnTo>
                  <a:pt x="28169" y="59454"/>
                </a:lnTo>
                <a:lnTo>
                  <a:pt x="28287" y="60162"/>
                </a:lnTo>
                <a:lnTo>
                  <a:pt x="28357" y="60871"/>
                </a:lnTo>
                <a:lnTo>
                  <a:pt x="28428" y="61603"/>
                </a:lnTo>
                <a:lnTo>
                  <a:pt x="28475" y="62311"/>
                </a:lnTo>
                <a:lnTo>
                  <a:pt x="28499" y="63043"/>
                </a:lnTo>
                <a:lnTo>
                  <a:pt x="28499" y="63798"/>
                </a:lnTo>
                <a:lnTo>
                  <a:pt x="35252" y="63798"/>
                </a:lnTo>
                <a:lnTo>
                  <a:pt x="35275" y="63043"/>
                </a:lnTo>
                <a:lnTo>
                  <a:pt x="35299" y="62311"/>
                </a:lnTo>
                <a:lnTo>
                  <a:pt x="35346" y="61603"/>
                </a:lnTo>
                <a:lnTo>
                  <a:pt x="35394" y="60871"/>
                </a:lnTo>
                <a:lnTo>
                  <a:pt x="35488" y="60162"/>
                </a:lnTo>
                <a:lnTo>
                  <a:pt x="35582" y="59454"/>
                </a:lnTo>
                <a:lnTo>
                  <a:pt x="35700" y="58746"/>
                </a:lnTo>
                <a:lnTo>
                  <a:pt x="35842" y="58037"/>
                </a:lnTo>
                <a:lnTo>
                  <a:pt x="35984" y="57353"/>
                </a:lnTo>
                <a:lnTo>
                  <a:pt x="36149" y="56668"/>
                </a:lnTo>
                <a:lnTo>
                  <a:pt x="36338" y="55983"/>
                </a:lnTo>
                <a:lnTo>
                  <a:pt x="36527" y="55298"/>
                </a:lnTo>
                <a:lnTo>
                  <a:pt x="36763" y="54637"/>
                </a:lnTo>
                <a:lnTo>
                  <a:pt x="36975" y="53976"/>
                </a:lnTo>
                <a:lnTo>
                  <a:pt x="37235" y="53339"/>
                </a:lnTo>
                <a:lnTo>
                  <a:pt x="37495" y="52678"/>
                </a:lnTo>
                <a:lnTo>
                  <a:pt x="37778" y="52064"/>
                </a:lnTo>
                <a:lnTo>
                  <a:pt x="38062" y="51426"/>
                </a:lnTo>
                <a:lnTo>
                  <a:pt x="38369" y="50812"/>
                </a:lnTo>
                <a:lnTo>
                  <a:pt x="38699" y="50198"/>
                </a:lnTo>
                <a:lnTo>
                  <a:pt x="39030" y="49584"/>
                </a:lnTo>
                <a:lnTo>
                  <a:pt x="39384" y="48994"/>
                </a:lnTo>
                <a:lnTo>
                  <a:pt x="39738" y="48427"/>
                </a:lnTo>
                <a:lnTo>
                  <a:pt x="40116" y="47837"/>
                </a:lnTo>
                <a:lnTo>
                  <a:pt x="40517" y="47271"/>
                </a:lnTo>
                <a:lnTo>
                  <a:pt x="40919" y="46727"/>
                </a:lnTo>
                <a:lnTo>
                  <a:pt x="41344" y="46184"/>
                </a:lnTo>
                <a:lnTo>
                  <a:pt x="41769" y="45641"/>
                </a:lnTo>
                <a:lnTo>
                  <a:pt x="42217" y="45122"/>
                </a:lnTo>
                <a:lnTo>
                  <a:pt x="42666" y="44602"/>
                </a:lnTo>
                <a:lnTo>
                  <a:pt x="43138" y="44107"/>
                </a:lnTo>
                <a:lnTo>
                  <a:pt x="43610" y="43634"/>
                </a:lnTo>
                <a:lnTo>
                  <a:pt x="44106" y="43139"/>
                </a:lnTo>
                <a:lnTo>
                  <a:pt x="44602" y="42690"/>
                </a:lnTo>
                <a:lnTo>
                  <a:pt x="45098" y="42218"/>
                </a:lnTo>
                <a:lnTo>
                  <a:pt x="45641" y="41793"/>
                </a:lnTo>
                <a:lnTo>
                  <a:pt x="46160" y="41344"/>
                </a:lnTo>
                <a:lnTo>
                  <a:pt x="46703" y="40943"/>
                </a:lnTo>
                <a:lnTo>
                  <a:pt x="47270" y="40541"/>
                </a:lnTo>
                <a:lnTo>
                  <a:pt x="47837" y="40140"/>
                </a:lnTo>
                <a:lnTo>
                  <a:pt x="48403" y="39762"/>
                </a:lnTo>
                <a:lnTo>
                  <a:pt x="48994" y="39408"/>
                </a:lnTo>
                <a:lnTo>
                  <a:pt x="49584" y="39054"/>
                </a:lnTo>
                <a:lnTo>
                  <a:pt x="50174" y="38723"/>
                </a:lnTo>
                <a:lnTo>
                  <a:pt x="50788" y="38393"/>
                </a:lnTo>
                <a:lnTo>
                  <a:pt x="51402" y="38086"/>
                </a:lnTo>
                <a:lnTo>
                  <a:pt x="52039" y="37802"/>
                </a:lnTo>
                <a:lnTo>
                  <a:pt x="52677" y="37519"/>
                </a:lnTo>
                <a:lnTo>
                  <a:pt x="53314" y="37259"/>
                </a:lnTo>
                <a:lnTo>
                  <a:pt x="53976" y="37000"/>
                </a:lnTo>
                <a:lnTo>
                  <a:pt x="54637" y="36764"/>
                </a:lnTo>
                <a:lnTo>
                  <a:pt x="55298" y="36551"/>
                </a:lnTo>
                <a:lnTo>
                  <a:pt x="55959" y="36362"/>
                </a:lnTo>
                <a:lnTo>
                  <a:pt x="56644" y="36173"/>
                </a:lnTo>
                <a:lnTo>
                  <a:pt x="57328" y="36008"/>
                </a:lnTo>
                <a:lnTo>
                  <a:pt x="58013" y="35843"/>
                </a:lnTo>
                <a:lnTo>
                  <a:pt x="58721" y="35725"/>
                </a:lnTo>
                <a:lnTo>
                  <a:pt x="59430" y="35607"/>
                </a:lnTo>
                <a:lnTo>
                  <a:pt x="60138" y="35512"/>
                </a:lnTo>
                <a:lnTo>
                  <a:pt x="60846" y="35418"/>
                </a:lnTo>
                <a:lnTo>
                  <a:pt x="61578" y="35347"/>
                </a:lnTo>
                <a:lnTo>
                  <a:pt x="62310" y="35300"/>
                </a:lnTo>
                <a:lnTo>
                  <a:pt x="63042" y="35276"/>
                </a:lnTo>
                <a:lnTo>
                  <a:pt x="63774" y="35276"/>
                </a:lnTo>
                <a:lnTo>
                  <a:pt x="63774" y="28523"/>
                </a:lnTo>
                <a:lnTo>
                  <a:pt x="63042" y="28523"/>
                </a:lnTo>
                <a:lnTo>
                  <a:pt x="62310" y="28476"/>
                </a:lnTo>
                <a:lnTo>
                  <a:pt x="61578" y="28452"/>
                </a:lnTo>
                <a:lnTo>
                  <a:pt x="60846" y="28382"/>
                </a:lnTo>
                <a:lnTo>
                  <a:pt x="60138" y="28287"/>
                </a:lnTo>
                <a:lnTo>
                  <a:pt x="59430" y="28193"/>
                </a:lnTo>
                <a:lnTo>
                  <a:pt x="58721" y="28075"/>
                </a:lnTo>
                <a:lnTo>
                  <a:pt x="58013" y="27933"/>
                </a:lnTo>
                <a:lnTo>
                  <a:pt x="57328" y="27791"/>
                </a:lnTo>
                <a:lnTo>
                  <a:pt x="56644" y="27626"/>
                </a:lnTo>
                <a:lnTo>
                  <a:pt x="55959" y="27437"/>
                </a:lnTo>
                <a:lnTo>
                  <a:pt x="55298" y="27248"/>
                </a:lnTo>
                <a:lnTo>
                  <a:pt x="54637" y="27036"/>
                </a:lnTo>
                <a:lnTo>
                  <a:pt x="53976" y="26800"/>
                </a:lnTo>
                <a:lnTo>
                  <a:pt x="53314" y="26540"/>
                </a:lnTo>
                <a:lnTo>
                  <a:pt x="52677" y="26280"/>
                </a:lnTo>
                <a:lnTo>
                  <a:pt x="52039" y="25997"/>
                </a:lnTo>
                <a:lnTo>
                  <a:pt x="51402" y="25713"/>
                </a:lnTo>
                <a:lnTo>
                  <a:pt x="50788" y="25407"/>
                </a:lnTo>
                <a:lnTo>
                  <a:pt x="50174" y="25076"/>
                </a:lnTo>
                <a:lnTo>
                  <a:pt x="49584" y="24745"/>
                </a:lnTo>
                <a:lnTo>
                  <a:pt x="48994" y="24391"/>
                </a:lnTo>
                <a:lnTo>
                  <a:pt x="48403" y="24037"/>
                </a:lnTo>
                <a:lnTo>
                  <a:pt x="47837" y="23659"/>
                </a:lnTo>
                <a:lnTo>
                  <a:pt x="47270" y="23258"/>
                </a:lnTo>
                <a:lnTo>
                  <a:pt x="46703" y="22856"/>
                </a:lnTo>
                <a:lnTo>
                  <a:pt x="46160" y="22431"/>
                </a:lnTo>
                <a:lnTo>
                  <a:pt x="45641" y="22006"/>
                </a:lnTo>
                <a:lnTo>
                  <a:pt x="45098" y="21581"/>
                </a:lnTo>
                <a:lnTo>
                  <a:pt x="44602" y="21109"/>
                </a:lnTo>
                <a:lnTo>
                  <a:pt x="44106" y="20661"/>
                </a:lnTo>
                <a:lnTo>
                  <a:pt x="43610" y="20165"/>
                </a:lnTo>
                <a:lnTo>
                  <a:pt x="43138" y="19693"/>
                </a:lnTo>
                <a:lnTo>
                  <a:pt x="42666" y="19173"/>
                </a:lnTo>
                <a:lnTo>
                  <a:pt x="42217" y="18677"/>
                </a:lnTo>
                <a:lnTo>
                  <a:pt x="41769" y="18158"/>
                </a:lnTo>
                <a:lnTo>
                  <a:pt x="41344" y="17615"/>
                </a:lnTo>
                <a:lnTo>
                  <a:pt x="40919" y="17072"/>
                </a:lnTo>
                <a:lnTo>
                  <a:pt x="40517" y="16505"/>
                </a:lnTo>
                <a:lnTo>
                  <a:pt x="40116" y="15962"/>
                </a:lnTo>
                <a:lnTo>
                  <a:pt x="39738" y="15372"/>
                </a:lnTo>
                <a:lnTo>
                  <a:pt x="39384" y="14805"/>
                </a:lnTo>
                <a:lnTo>
                  <a:pt x="39030" y="14191"/>
                </a:lnTo>
                <a:lnTo>
                  <a:pt x="38699" y="13601"/>
                </a:lnTo>
                <a:lnTo>
                  <a:pt x="38369" y="12987"/>
                </a:lnTo>
                <a:lnTo>
                  <a:pt x="38062" y="12373"/>
                </a:lnTo>
                <a:lnTo>
                  <a:pt x="37778" y="11736"/>
                </a:lnTo>
                <a:lnTo>
                  <a:pt x="37495" y="11098"/>
                </a:lnTo>
                <a:lnTo>
                  <a:pt x="37235" y="10461"/>
                </a:lnTo>
                <a:lnTo>
                  <a:pt x="36975" y="9823"/>
                </a:lnTo>
                <a:lnTo>
                  <a:pt x="36763" y="9162"/>
                </a:lnTo>
                <a:lnTo>
                  <a:pt x="36527" y="8477"/>
                </a:lnTo>
                <a:lnTo>
                  <a:pt x="36338" y="7816"/>
                </a:lnTo>
                <a:lnTo>
                  <a:pt x="36149" y="7131"/>
                </a:lnTo>
                <a:lnTo>
                  <a:pt x="35984" y="6447"/>
                </a:lnTo>
                <a:lnTo>
                  <a:pt x="35842" y="5762"/>
                </a:lnTo>
                <a:lnTo>
                  <a:pt x="35700" y="5054"/>
                </a:lnTo>
                <a:lnTo>
                  <a:pt x="35582" y="4345"/>
                </a:lnTo>
                <a:lnTo>
                  <a:pt x="35488" y="3637"/>
                </a:lnTo>
                <a:lnTo>
                  <a:pt x="35394" y="2929"/>
                </a:lnTo>
                <a:lnTo>
                  <a:pt x="35346" y="2197"/>
                </a:lnTo>
                <a:lnTo>
                  <a:pt x="35299" y="1465"/>
                </a:lnTo>
                <a:lnTo>
                  <a:pt x="35275" y="733"/>
                </a:lnTo>
                <a:lnTo>
                  <a:pt x="3525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29"/>
          <p:cNvSpPr/>
          <p:nvPr/>
        </p:nvSpPr>
        <p:spPr>
          <a:xfrm>
            <a:off x="2173661" y="193217"/>
            <a:ext cx="330567" cy="330692"/>
          </a:xfrm>
          <a:custGeom>
            <a:avLst/>
            <a:gdLst/>
            <a:ahLst/>
            <a:cxnLst/>
            <a:rect l="l" t="t" r="r" b="b"/>
            <a:pathLst>
              <a:path w="63775" h="63799" extrusionOk="0">
                <a:moveTo>
                  <a:pt x="28499" y="1"/>
                </a:moveTo>
                <a:lnTo>
                  <a:pt x="28499" y="733"/>
                </a:lnTo>
                <a:lnTo>
                  <a:pt x="28475" y="1465"/>
                </a:lnTo>
                <a:lnTo>
                  <a:pt x="28428" y="2197"/>
                </a:lnTo>
                <a:lnTo>
                  <a:pt x="28357" y="2929"/>
                </a:lnTo>
                <a:lnTo>
                  <a:pt x="28287" y="3637"/>
                </a:lnTo>
                <a:lnTo>
                  <a:pt x="28169" y="4345"/>
                </a:lnTo>
                <a:lnTo>
                  <a:pt x="28050" y="5054"/>
                </a:lnTo>
                <a:lnTo>
                  <a:pt x="27932" y="5762"/>
                </a:lnTo>
                <a:lnTo>
                  <a:pt x="27767" y="6447"/>
                </a:lnTo>
                <a:lnTo>
                  <a:pt x="27602" y="7131"/>
                </a:lnTo>
                <a:lnTo>
                  <a:pt x="27437" y="7816"/>
                </a:lnTo>
                <a:lnTo>
                  <a:pt x="27224" y="8477"/>
                </a:lnTo>
                <a:lnTo>
                  <a:pt x="27012" y="9162"/>
                </a:lnTo>
                <a:lnTo>
                  <a:pt x="26775" y="9823"/>
                </a:lnTo>
                <a:lnTo>
                  <a:pt x="26539" y="10461"/>
                </a:lnTo>
                <a:lnTo>
                  <a:pt x="26256" y="11098"/>
                </a:lnTo>
                <a:lnTo>
                  <a:pt x="25996" y="11736"/>
                </a:lnTo>
                <a:lnTo>
                  <a:pt x="25689" y="12373"/>
                </a:lnTo>
                <a:lnTo>
                  <a:pt x="25382" y="12987"/>
                </a:lnTo>
                <a:lnTo>
                  <a:pt x="25075" y="13601"/>
                </a:lnTo>
                <a:lnTo>
                  <a:pt x="24721" y="14191"/>
                </a:lnTo>
                <a:lnTo>
                  <a:pt x="24391" y="14805"/>
                </a:lnTo>
                <a:lnTo>
                  <a:pt x="24013" y="15372"/>
                </a:lnTo>
                <a:lnTo>
                  <a:pt x="23635" y="15962"/>
                </a:lnTo>
                <a:lnTo>
                  <a:pt x="23257" y="16505"/>
                </a:lnTo>
                <a:lnTo>
                  <a:pt x="22832" y="17072"/>
                </a:lnTo>
                <a:lnTo>
                  <a:pt x="22431" y="17615"/>
                </a:lnTo>
                <a:lnTo>
                  <a:pt x="22006" y="18158"/>
                </a:lnTo>
                <a:lnTo>
                  <a:pt x="21557" y="18677"/>
                </a:lnTo>
                <a:lnTo>
                  <a:pt x="21109" y="19173"/>
                </a:lnTo>
                <a:lnTo>
                  <a:pt x="20637" y="19693"/>
                </a:lnTo>
                <a:lnTo>
                  <a:pt x="20164" y="20165"/>
                </a:lnTo>
                <a:lnTo>
                  <a:pt x="19669" y="20661"/>
                </a:lnTo>
                <a:lnTo>
                  <a:pt x="19173" y="21109"/>
                </a:lnTo>
                <a:lnTo>
                  <a:pt x="18653" y="21581"/>
                </a:lnTo>
                <a:lnTo>
                  <a:pt x="18134" y="22006"/>
                </a:lnTo>
                <a:lnTo>
                  <a:pt x="17591" y="22431"/>
                </a:lnTo>
                <a:lnTo>
                  <a:pt x="17048" y="22856"/>
                </a:lnTo>
                <a:lnTo>
                  <a:pt x="16505" y="23258"/>
                </a:lnTo>
                <a:lnTo>
                  <a:pt x="15938" y="23659"/>
                </a:lnTo>
                <a:lnTo>
                  <a:pt x="15371" y="24037"/>
                </a:lnTo>
                <a:lnTo>
                  <a:pt x="14781" y="24391"/>
                </a:lnTo>
                <a:lnTo>
                  <a:pt x="14191" y="24745"/>
                </a:lnTo>
                <a:lnTo>
                  <a:pt x="13577" y="25076"/>
                </a:lnTo>
                <a:lnTo>
                  <a:pt x="12963" y="25407"/>
                </a:lnTo>
                <a:lnTo>
                  <a:pt x="12349" y="25713"/>
                </a:lnTo>
                <a:lnTo>
                  <a:pt x="11735" y="25997"/>
                </a:lnTo>
                <a:lnTo>
                  <a:pt x="11098" y="26280"/>
                </a:lnTo>
                <a:lnTo>
                  <a:pt x="10437" y="26540"/>
                </a:lnTo>
                <a:lnTo>
                  <a:pt x="9799" y="26800"/>
                </a:lnTo>
                <a:lnTo>
                  <a:pt x="9138" y="27036"/>
                </a:lnTo>
                <a:lnTo>
                  <a:pt x="8477" y="27248"/>
                </a:lnTo>
                <a:lnTo>
                  <a:pt x="7792" y="27437"/>
                </a:lnTo>
                <a:lnTo>
                  <a:pt x="7107" y="27626"/>
                </a:lnTo>
                <a:lnTo>
                  <a:pt x="6423" y="27791"/>
                </a:lnTo>
                <a:lnTo>
                  <a:pt x="5738" y="27933"/>
                </a:lnTo>
                <a:lnTo>
                  <a:pt x="5030" y="28075"/>
                </a:lnTo>
                <a:lnTo>
                  <a:pt x="4345" y="28193"/>
                </a:lnTo>
                <a:lnTo>
                  <a:pt x="3613" y="28287"/>
                </a:lnTo>
                <a:lnTo>
                  <a:pt x="2905" y="28382"/>
                </a:lnTo>
                <a:lnTo>
                  <a:pt x="2196" y="28452"/>
                </a:lnTo>
                <a:lnTo>
                  <a:pt x="1464" y="28476"/>
                </a:lnTo>
                <a:lnTo>
                  <a:pt x="732" y="28523"/>
                </a:lnTo>
                <a:lnTo>
                  <a:pt x="0" y="28523"/>
                </a:lnTo>
                <a:lnTo>
                  <a:pt x="0" y="35276"/>
                </a:lnTo>
                <a:lnTo>
                  <a:pt x="732" y="35276"/>
                </a:lnTo>
                <a:lnTo>
                  <a:pt x="1464" y="35300"/>
                </a:lnTo>
                <a:lnTo>
                  <a:pt x="2196" y="35347"/>
                </a:lnTo>
                <a:lnTo>
                  <a:pt x="2905" y="35418"/>
                </a:lnTo>
                <a:lnTo>
                  <a:pt x="3613" y="35512"/>
                </a:lnTo>
                <a:lnTo>
                  <a:pt x="4345" y="35607"/>
                </a:lnTo>
                <a:lnTo>
                  <a:pt x="5030" y="35725"/>
                </a:lnTo>
                <a:lnTo>
                  <a:pt x="5738" y="35843"/>
                </a:lnTo>
                <a:lnTo>
                  <a:pt x="6423" y="36008"/>
                </a:lnTo>
                <a:lnTo>
                  <a:pt x="7107" y="36173"/>
                </a:lnTo>
                <a:lnTo>
                  <a:pt x="7792" y="36362"/>
                </a:lnTo>
                <a:lnTo>
                  <a:pt x="8477" y="36551"/>
                </a:lnTo>
                <a:lnTo>
                  <a:pt x="9138" y="36764"/>
                </a:lnTo>
                <a:lnTo>
                  <a:pt x="9799" y="37000"/>
                </a:lnTo>
                <a:lnTo>
                  <a:pt x="10437" y="37259"/>
                </a:lnTo>
                <a:lnTo>
                  <a:pt x="11098" y="37519"/>
                </a:lnTo>
                <a:lnTo>
                  <a:pt x="11735" y="37802"/>
                </a:lnTo>
                <a:lnTo>
                  <a:pt x="12349" y="38086"/>
                </a:lnTo>
                <a:lnTo>
                  <a:pt x="12963" y="38393"/>
                </a:lnTo>
                <a:lnTo>
                  <a:pt x="13577" y="38723"/>
                </a:lnTo>
                <a:lnTo>
                  <a:pt x="14191" y="39054"/>
                </a:lnTo>
                <a:lnTo>
                  <a:pt x="14781" y="39408"/>
                </a:lnTo>
                <a:lnTo>
                  <a:pt x="15371" y="39762"/>
                </a:lnTo>
                <a:lnTo>
                  <a:pt x="15938" y="40140"/>
                </a:lnTo>
                <a:lnTo>
                  <a:pt x="16505" y="40541"/>
                </a:lnTo>
                <a:lnTo>
                  <a:pt x="17048" y="40943"/>
                </a:lnTo>
                <a:lnTo>
                  <a:pt x="17591" y="41344"/>
                </a:lnTo>
                <a:lnTo>
                  <a:pt x="18134" y="41793"/>
                </a:lnTo>
                <a:lnTo>
                  <a:pt x="18653" y="42218"/>
                </a:lnTo>
                <a:lnTo>
                  <a:pt x="19173" y="42690"/>
                </a:lnTo>
                <a:lnTo>
                  <a:pt x="19669" y="43139"/>
                </a:lnTo>
                <a:lnTo>
                  <a:pt x="20164" y="43634"/>
                </a:lnTo>
                <a:lnTo>
                  <a:pt x="20637" y="44107"/>
                </a:lnTo>
                <a:lnTo>
                  <a:pt x="21109" y="44602"/>
                </a:lnTo>
                <a:lnTo>
                  <a:pt x="21557" y="45122"/>
                </a:lnTo>
                <a:lnTo>
                  <a:pt x="22006" y="45641"/>
                </a:lnTo>
                <a:lnTo>
                  <a:pt x="22431" y="46184"/>
                </a:lnTo>
                <a:lnTo>
                  <a:pt x="22832" y="46727"/>
                </a:lnTo>
                <a:lnTo>
                  <a:pt x="23257" y="47271"/>
                </a:lnTo>
                <a:lnTo>
                  <a:pt x="23635" y="47837"/>
                </a:lnTo>
                <a:lnTo>
                  <a:pt x="24013" y="48427"/>
                </a:lnTo>
                <a:lnTo>
                  <a:pt x="24391" y="48994"/>
                </a:lnTo>
                <a:lnTo>
                  <a:pt x="24721" y="49584"/>
                </a:lnTo>
                <a:lnTo>
                  <a:pt x="25075" y="50198"/>
                </a:lnTo>
                <a:lnTo>
                  <a:pt x="25382" y="50812"/>
                </a:lnTo>
                <a:lnTo>
                  <a:pt x="25689" y="51426"/>
                </a:lnTo>
                <a:lnTo>
                  <a:pt x="25996" y="52064"/>
                </a:lnTo>
                <a:lnTo>
                  <a:pt x="26256" y="52678"/>
                </a:lnTo>
                <a:lnTo>
                  <a:pt x="26539" y="53339"/>
                </a:lnTo>
                <a:lnTo>
                  <a:pt x="26775" y="53976"/>
                </a:lnTo>
                <a:lnTo>
                  <a:pt x="27012" y="54637"/>
                </a:lnTo>
                <a:lnTo>
                  <a:pt x="27224" y="55298"/>
                </a:lnTo>
                <a:lnTo>
                  <a:pt x="27437" y="55983"/>
                </a:lnTo>
                <a:lnTo>
                  <a:pt x="27602" y="56668"/>
                </a:lnTo>
                <a:lnTo>
                  <a:pt x="27767" y="57353"/>
                </a:lnTo>
                <a:lnTo>
                  <a:pt x="27932" y="58037"/>
                </a:lnTo>
                <a:lnTo>
                  <a:pt x="28050" y="58746"/>
                </a:lnTo>
                <a:lnTo>
                  <a:pt x="28169" y="59454"/>
                </a:lnTo>
                <a:lnTo>
                  <a:pt x="28287" y="60162"/>
                </a:lnTo>
                <a:lnTo>
                  <a:pt x="28357" y="60871"/>
                </a:lnTo>
                <a:lnTo>
                  <a:pt x="28428" y="61603"/>
                </a:lnTo>
                <a:lnTo>
                  <a:pt x="28475" y="62311"/>
                </a:lnTo>
                <a:lnTo>
                  <a:pt x="28499" y="63043"/>
                </a:lnTo>
                <a:lnTo>
                  <a:pt x="28499" y="63798"/>
                </a:lnTo>
                <a:lnTo>
                  <a:pt x="35252" y="63798"/>
                </a:lnTo>
                <a:lnTo>
                  <a:pt x="35275" y="63043"/>
                </a:lnTo>
                <a:lnTo>
                  <a:pt x="35299" y="62311"/>
                </a:lnTo>
                <a:lnTo>
                  <a:pt x="35346" y="61603"/>
                </a:lnTo>
                <a:lnTo>
                  <a:pt x="35394" y="60871"/>
                </a:lnTo>
                <a:lnTo>
                  <a:pt x="35488" y="60162"/>
                </a:lnTo>
                <a:lnTo>
                  <a:pt x="35582" y="59454"/>
                </a:lnTo>
                <a:lnTo>
                  <a:pt x="35700" y="58746"/>
                </a:lnTo>
                <a:lnTo>
                  <a:pt x="35842" y="58037"/>
                </a:lnTo>
                <a:lnTo>
                  <a:pt x="35984" y="57353"/>
                </a:lnTo>
                <a:lnTo>
                  <a:pt x="36149" y="56668"/>
                </a:lnTo>
                <a:lnTo>
                  <a:pt x="36338" y="55983"/>
                </a:lnTo>
                <a:lnTo>
                  <a:pt x="36527" y="55298"/>
                </a:lnTo>
                <a:lnTo>
                  <a:pt x="36763" y="54637"/>
                </a:lnTo>
                <a:lnTo>
                  <a:pt x="36975" y="53976"/>
                </a:lnTo>
                <a:lnTo>
                  <a:pt x="37235" y="53339"/>
                </a:lnTo>
                <a:lnTo>
                  <a:pt x="37495" y="52678"/>
                </a:lnTo>
                <a:lnTo>
                  <a:pt x="37778" y="52064"/>
                </a:lnTo>
                <a:lnTo>
                  <a:pt x="38062" y="51426"/>
                </a:lnTo>
                <a:lnTo>
                  <a:pt x="38369" y="50812"/>
                </a:lnTo>
                <a:lnTo>
                  <a:pt x="38699" y="50198"/>
                </a:lnTo>
                <a:lnTo>
                  <a:pt x="39030" y="49584"/>
                </a:lnTo>
                <a:lnTo>
                  <a:pt x="39384" y="48994"/>
                </a:lnTo>
                <a:lnTo>
                  <a:pt x="39738" y="48427"/>
                </a:lnTo>
                <a:lnTo>
                  <a:pt x="40116" y="47837"/>
                </a:lnTo>
                <a:lnTo>
                  <a:pt x="40517" y="47271"/>
                </a:lnTo>
                <a:lnTo>
                  <a:pt x="40919" y="46727"/>
                </a:lnTo>
                <a:lnTo>
                  <a:pt x="41344" y="46184"/>
                </a:lnTo>
                <a:lnTo>
                  <a:pt x="41769" y="45641"/>
                </a:lnTo>
                <a:lnTo>
                  <a:pt x="42217" y="45122"/>
                </a:lnTo>
                <a:lnTo>
                  <a:pt x="42666" y="44602"/>
                </a:lnTo>
                <a:lnTo>
                  <a:pt x="43138" y="44107"/>
                </a:lnTo>
                <a:lnTo>
                  <a:pt x="43610" y="43634"/>
                </a:lnTo>
                <a:lnTo>
                  <a:pt x="44106" y="43139"/>
                </a:lnTo>
                <a:lnTo>
                  <a:pt x="44602" y="42690"/>
                </a:lnTo>
                <a:lnTo>
                  <a:pt x="45098" y="42218"/>
                </a:lnTo>
                <a:lnTo>
                  <a:pt x="45641" y="41793"/>
                </a:lnTo>
                <a:lnTo>
                  <a:pt x="46160" y="41344"/>
                </a:lnTo>
                <a:lnTo>
                  <a:pt x="46703" y="40943"/>
                </a:lnTo>
                <a:lnTo>
                  <a:pt x="47270" y="40541"/>
                </a:lnTo>
                <a:lnTo>
                  <a:pt x="47837" y="40140"/>
                </a:lnTo>
                <a:lnTo>
                  <a:pt x="48403" y="39762"/>
                </a:lnTo>
                <a:lnTo>
                  <a:pt x="48994" y="39408"/>
                </a:lnTo>
                <a:lnTo>
                  <a:pt x="49584" y="39054"/>
                </a:lnTo>
                <a:lnTo>
                  <a:pt x="50174" y="38723"/>
                </a:lnTo>
                <a:lnTo>
                  <a:pt x="50788" y="38393"/>
                </a:lnTo>
                <a:lnTo>
                  <a:pt x="51402" y="38086"/>
                </a:lnTo>
                <a:lnTo>
                  <a:pt x="52039" y="37802"/>
                </a:lnTo>
                <a:lnTo>
                  <a:pt x="52677" y="37519"/>
                </a:lnTo>
                <a:lnTo>
                  <a:pt x="53314" y="37259"/>
                </a:lnTo>
                <a:lnTo>
                  <a:pt x="53976" y="37000"/>
                </a:lnTo>
                <a:lnTo>
                  <a:pt x="54637" y="36764"/>
                </a:lnTo>
                <a:lnTo>
                  <a:pt x="55298" y="36551"/>
                </a:lnTo>
                <a:lnTo>
                  <a:pt x="55959" y="36362"/>
                </a:lnTo>
                <a:lnTo>
                  <a:pt x="56644" y="36173"/>
                </a:lnTo>
                <a:lnTo>
                  <a:pt x="57328" y="36008"/>
                </a:lnTo>
                <a:lnTo>
                  <a:pt x="58013" y="35843"/>
                </a:lnTo>
                <a:lnTo>
                  <a:pt x="58721" y="35725"/>
                </a:lnTo>
                <a:lnTo>
                  <a:pt x="59430" y="35607"/>
                </a:lnTo>
                <a:lnTo>
                  <a:pt x="60138" y="35512"/>
                </a:lnTo>
                <a:lnTo>
                  <a:pt x="60846" y="35418"/>
                </a:lnTo>
                <a:lnTo>
                  <a:pt x="61578" y="35347"/>
                </a:lnTo>
                <a:lnTo>
                  <a:pt x="62310" y="35300"/>
                </a:lnTo>
                <a:lnTo>
                  <a:pt x="63042" y="35276"/>
                </a:lnTo>
                <a:lnTo>
                  <a:pt x="63774" y="35276"/>
                </a:lnTo>
                <a:lnTo>
                  <a:pt x="63774" y="28523"/>
                </a:lnTo>
                <a:lnTo>
                  <a:pt x="63042" y="28523"/>
                </a:lnTo>
                <a:lnTo>
                  <a:pt x="62310" y="28476"/>
                </a:lnTo>
                <a:lnTo>
                  <a:pt x="61578" y="28452"/>
                </a:lnTo>
                <a:lnTo>
                  <a:pt x="60846" y="28382"/>
                </a:lnTo>
                <a:lnTo>
                  <a:pt x="60138" y="28287"/>
                </a:lnTo>
                <a:lnTo>
                  <a:pt x="59430" y="28193"/>
                </a:lnTo>
                <a:lnTo>
                  <a:pt x="58721" y="28075"/>
                </a:lnTo>
                <a:lnTo>
                  <a:pt x="58013" y="27933"/>
                </a:lnTo>
                <a:lnTo>
                  <a:pt x="57328" y="27791"/>
                </a:lnTo>
                <a:lnTo>
                  <a:pt x="56644" y="27626"/>
                </a:lnTo>
                <a:lnTo>
                  <a:pt x="55959" y="27437"/>
                </a:lnTo>
                <a:lnTo>
                  <a:pt x="55298" y="27248"/>
                </a:lnTo>
                <a:lnTo>
                  <a:pt x="54637" y="27036"/>
                </a:lnTo>
                <a:lnTo>
                  <a:pt x="53976" y="26800"/>
                </a:lnTo>
                <a:lnTo>
                  <a:pt x="53314" y="26540"/>
                </a:lnTo>
                <a:lnTo>
                  <a:pt x="52677" y="26280"/>
                </a:lnTo>
                <a:lnTo>
                  <a:pt x="52039" y="25997"/>
                </a:lnTo>
                <a:lnTo>
                  <a:pt x="51402" y="25713"/>
                </a:lnTo>
                <a:lnTo>
                  <a:pt x="50788" y="25407"/>
                </a:lnTo>
                <a:lnTo>
                  <a:pt x="50174" y="25076"/>
                </a:lnTo>
                <a:lnTo>
                  <a:pt x="49584" y="24745"/>
                </a:lnTo>
                <a:lnTo>
                  <a:pt x="48994" y="24391"/>
                </a:lnTo>
                <a:lnTo>
                  <a:pt x="48403" y="24037"/>
                </a:lnTo>
                <a:lnTo>
                  <a:pt x="47837" y="23659"/>
                </a:lnTo>
                <a:lnTo>
                  <a:pt x="47270" y="23258"/>
                </a:lnTo>
                <a:lnTo>
                  <a:pt x="46703" y="22856"/>
                </a:lnTo>
                <a:lnTo>
                  <a:pt x="46160" y="22431"/>
                </a:lnTo>
                <a:lnTo>
                  <a:pt x="45641" y="22006"/>
                </a:lnTo>
                <a:lnTo>
                  <a:pt x="45098" y="21581"/>
                </a:lnTo>
                <a:lnTo>
                  <a:pt x="44602" y="21109"/>
                </a:lnTo>
                <a:lnTo>
                  <a:pt x="44106" y="20661"/>
                </a:lnTo>
                <a:lnTo>
                  <a:pt x="43610" y="20165"/>
                </a:lnTo>
                <a:lnTo>
                  <a:pt x="43138" y="19693"/>
                </a:lnTo>
                <a:lnTo>
                  <a:pt x="42666" y="19173"/>
                </a:lnTo>
                <a:lnTo>
                  <a:pt x="42217" y="18677"/>
                </a:lnTo>
                <a:lnTo>
                  <a:pt x="41769" y="18158"/>
                </a:lnTo>
                <a:lnTo>
                  <a:pt x="41344" y="17615"/>
                </a:lnTo>
                <a:lnTo>
                  <a:pt x="40919" y="17072"/>
                </a:lnTo>
                <a:lnTo>
                  <a:pt x="40517" y="16505"/>
                </a:lnTo>
                <a:lnTo>
                  <a:pt x="40116" y="15962"/>
                </a:lnTo>
                <a:lnTo>
                  <a:pt x="39738" y="15372"/>
                </a:lnTo>
                <a:lnTo>
                  <a:pt x="39384" y="14805"/>
                </a:lnTo>
                <a:lnTo>
                  <a:pt x="39030" y="14191"/>
                </a:lnTo>
                <a:lnTo>
                  <a:pt x="38699" y="13601"/>
                </a:lnTo>
                <a:lnTo>
                  <a:pt x="38369" y="12987"/>
                </a:lnTo>
                <a:lnTo>
                  <a:pt x="38062" y="12373"/>
                </a:lnTo>
                <a:lnTo>
                  <a:pt x="37778" y="11736"/>
                </a:lnTo>
                <a:lnTo>
                  <a:pt x="37495" y="11098"/>
                </a:lnTo>
                <a:lnTo>
                  <a:pt x="37235" y="10461"/>
                </a:lnTo>
                <a:lnTo>
                  <a:pt x="36975" y="9823"/>
                </a:lnTo>
                <a:lnTo>
                  <a:pt x="36763" y="9162"/>
                </a:lnTo>
                <a:lnTo>
                  <a:pt x="36527" y="8477"/>
                </a:lnTo>
                <a:lnTo>
                  <a:pt x="36338" y="7816"/>
                </a:lnTo>
                <a:lnTo>
                  <a:pt x="36149" y="7131"/>
                </a:lnTo>
                <a:lnTo>
                  <a:pt x="35984" y="6447"/>
                </a:lnTo>
                <a:lnTo>
                  <a:pt x="35842" y="5762"/>
                </a:lnTo>
                <a:lnTo>
                  <a:pt x="35700" y="5054"/>
                </a:lnTo>
                <a:lnTo>
                  <a:pt x="35582" y="4345"/>
                </a:lnTo>
                <a:lnTo>
                  <a:pt x="35488" y="3637"/>
                </a:lnTo>
                <a:lnTo>
                  <a:pt x="35394" y="2929"/>
                </a:lnTo>
                <a:lnTo>
                  <a:pt x="35346" y="2197"/>
                </a:lnTo>
                <a:lnTo>
                  <a:pt x="35299" y="1465"/>
                </a:lnTo>
                <a:lnTo>
                  <a:pt x="35275" y="733"/>
                </a:lnTo>
                <a:lnTo>
                  <a:pt x="3525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29"/>
          <p:cNvSpPr/>
          <p:nvPr/>
        </p:nvSpPr>
        <p:spPr>
          <a:xfrm>
            <a:off x="10161961" y="193217"/>
            <a:ext cx="330567" cy="330692"/>
          </a:xfrm>
          <a:custGeom>
            <a:avLst/>
            <a:gdLst/>
            <a:ahLst/>
            <a:cxnLst/>
            <a:rect l="l" t="t" r="r" b="b"/>
            <a:pathLst>
              <a:path w="63775" h="63799" extrusionOk="0">
                <a:moveTo>
                  <a:pt x="28499" y="1"/>
                </a:moveTo>
                <a:lnTo>
                  <a:pt x="28499" y="733"/>
                </a:lnTo>
                <a:lnTo>
                  <a:pt x="28475" y="1465"/>
                </a:lnTo>
                <a:lnTo>
                  <a:pt x="28428" y="2197"/>
                </a:lnTo>
                <a:lnTo>
                  <a:pt x="28357" y="2929"/>
                </a:lnTo>
                <a:lnTo>
                  <a:pt x="28287" y="3637"/>
                </a:lnTo>
                <a:lnTo>
                  <a:pt x="28169" y="4345"/>
                </a:lnTo>
                <a:lnTo>
                  <a:pt x="28050" y="5054"/>
                </a:lnTo>
                <a:lnTo>
                  <a:pt x="27932" y="5762"/>
                </a:lnTo>
                <a:lnTo>
                  <a:pt x="27767" y="6447"/>
                </a:lnTo>
                <a:lnTo>
                  <a:pt x="27602" y="7131"/>
                </a:lnTo>
                <a:lnTo>
                  <a:pt x="27437" y="7816"/>
                </a:lnTo>
                <a:lnTo>
                  <a:pt x="27224" y="8477"/>
                </a:lnTo>
                <a:lnTo>
                  <a:pt x="27012" y="9162"/>
                </a:lnTo>
                <a:lnTo>
                  <a:pt x="26775" y="9823"/>
                </a:lnTo>
                <a:lnTo>
                  <a:pt x="26539" y="10461"/>
                </a:lnTo>
                <a:lnTo>
                  <a:pt x="26256" y="11098"/>
                </a:lnTo>
                <a:lnTo>
                  <a:pt x="25996" y="11736"/>
                </a:lnTo>
                <a:lnTo>
                  <a:pt x="25689" y="12373"/>
                </a:lnTo>
                <a:lnTo>
                  <a:pt x="25382" y="12987"/>
                </a:lnTo>
                <a:lnTo>
                  <a:pt x="25075" y="13601"/>
                </a:lnTo>
                <a:lnTo>
                  <a:pt x="24721" y="14191"/>
                </a:lnTo>
                <a:lnTo>
                  <a:pt x="24391" y="14805"/>
                </a:lnTo>
                <a:lnTo>
                  <a:pt x="24013" y="15372"/>
                </a:lnTo>
                <a:lnTo>
                  <a:pt x="23635" y="15962"/>
                </a:lnTo>
                <a:lnTo>
                  <a:pt x="23257" y="16505"/>
                </a:lnTo>
                <a:lnTo>
                  <a:pt x="22832" y="17072"/>
                </a:lnTo>
                <a:lnTo>
                  <a:pt x="22431" y="17615"/>
                </a:lnTo>
                <a:lnTo>
                  <a:pt x="22006" y="18158"/>
                </a:lnTo>
                <a:lnTo>
                  <a:pt x="21557" y="18677"/>
                </a:lnTo>
                <a:lnTo>
                  <a:pt x="21109" y="19173"/>
                </a:lnTo>
                <a:lnTo>
                  <a:pt x="20637" y="19693"/>
                </a:lnTo>
                <a:lnTo>
                  <a:pt x="20164" y="20165"/>
                </a:lnTo>
                <a:lnTo>
                  <a:pt x="19669" y="20661"/>
                </a:lnTo>
                <a:lnTo>
                  <a:pt x="19173" y="21109"/>
                </a:lnTo>
                <a:lnTo>
                  <a:pt x="18653" y="21581"/>
                </a:lnTo>
                <a:lnTo>
                  <a:pt x="18134" y="22006"/>
                </a:lnTo>
                <a:lnTo>
                  <a:pt x="17591" y="22431"/>
                </a:lnTo>
                <a:lnTo>
                  <a:pt x="17048" y="22856"/>
                </a:lnTo>
                <a:lnTo>
                  <a:pt x="16505" y="23258"/>
                </a:lnTo>
                <a:lnTo>
                  <a:pt x="15938" y="23659"/>
                </a:lnTo>
                <a:lnTo>
                  <a:pt x="15371" y="24037"/>
                </a:lnTo>
                <a:lnTo>
                  <a:pt x="14781" y="24391"/>
                </a:lnTo>
                <a:lnTo>
                  <a:pt x="14191" y="24745"/>
                </a:lnTo>
                <a:lnTo>
                  <a:pt x="13577" y="25076"/>
                </a:lnTo>
                <a:lnTo>
                  <a:pt x="12963" y="25407"/>
                </a:lnTo>
                <a:lnTo>
                  <a:pt x="12349" y="25713"/>
                </a:lnTo>
                <a:lnTo>
                  <a:pt x="11735" y="25997"/>
                </a:lnTo>
                <a:lnTo>
                  <a:pt x="11098" y="26280"/>
                </a:lnTo>
                <a:lnTo>
                  <a:pt x="10437" y="26540"/>
                </a:lnTo>
                <a:lnTo>
                  <a:pt x="9799" y="26800"/>
                </a:lnTo>
                <a:lnTo>
                  <a:pt x="9138" y="27036"/>
                </a:lnTo>
                <a:lnTo>
                  <a:pt x="8477" y="27248"/>
                </a:lnTo>
                <a:lnTo>
                  <a:pt x="7792" y="27437"/>
                </a:lnTo>
                <a:lnTo>
                  <a:pt x="7107" y="27626"/>
                </a:lnTo>
                <a:lnTo>
                  <a:pt x="6423" y="27791"/>
                </a:lnTo>
                <a:lnTo>
                  <a:pt x="5738" y="27933"/>
                </a:lnTo>
                <a:lnTo>
                  <a:pt x="5030" y="28075"/>
                </a:lnTo>
                <a:lnTo>
                  <a:pt x="4345" y="28193"/>
                </a:lnTo>
                <a:lnTo>
                  <a:pt x="3613" y="28287"/>
                </a:lnTo>
                <a:lnTo>
                  <a:pt x="2905" y="28382"/>
                </a:lnTo>
                <a:lnTo>
                  <a:pt x="2196" y="28452"/>
                </a:lnTo>
                <a:lnTo>
                  <a:pt x="1464" y="28476"/>
                </a:lnTo>
                <a:lnTo>
                  <a:pt x="732" y="28523"/>
                </a:lnTo>
                <a:lnTo>
                  <a:pt x="0" y="28523"/>
                </a:lnTo>
                <a:lnTo>
                  <a:pt x="0" y="35276"/>
                </a:lnTo>
                <a:lnTo>
                  <a:pt x="732" y="35276"/>
                </a:lnTo>
                <a:lnTo>
                  <a:pt x="1464" y="35300"/>
                </a:lnTo>
                <a:lnTo>
                  <a:pt x="2196" y="35347"/>
                </a:lnTo>
                <a:lnTo>
                  <a:pt x="2905" y="35418"/>
                </a:lnTo>
                <a:lnTo>
                  <a:pt x="3613" y="35512"/>
                </a:lnTo>
                <a:lnTo>
                  <a:pt x="4345" y="35607"/>
                </a:lnTo>
                <a:lnTo>
                  <a:pt x="5030" y="35725"/>
                </a:lnTo>
                <a:lnTo>
                  <a:pt x="5738" y="35843"/>
                </a:lnTo>
                <a:lnTo>
                  <a:pt x="6423" y="36008"/>
                </a:lnTo>
                <a:lnTo>
                  <a:pt x="7107" y="36173"/>
                </a:lnTo>
                <a:lnTo>
                  <a:pt x="7792" y="36362"/>
                </a:lnTo>
                <a:lnTo>
                  <a:pt x="8477" y="36551"/>
                </a:lnTo>
                <a:lnTo>
                  <a:pt x="9138" y="36764"/>
                </a:lnTo>
                <a:lnTo>
                  <a:pt x="9799" y="37000"/>
                </a:lnTo>
                <a:lnTo>
                  <a:pt x="10437" y="37259"/>
                </a:lnTo>
                <a:lnTo>
                  <a:pt x="11098" y="37519"/>
                </a:lnTo>
                <a:lnTo>
                  <a:pt x="11735" y="37802"/>
                </a:lnTo>
                <a:lnTo>
                  <a:pt x="12349" y="38086"/>
                </a:lnTo>
                <a:lnTo>
                  <a:pt x="12963" y="38393"/>
                </a:lnTo>
                <a:lnTo>
                  <a:pt x="13577" y="38723"/>
                </a:lnTo>
                <a:lnTo>
                  <a:pt x="14191" y="39054"/>
                </a:lnTo>
                <a:lnTo>
                  <a:pt x="14781" y="39408"/>
                </a:lnTo>
                <a:lnTo>
                  <a:pt x="15371" y="39762"/>
                </a:lnTo>
                <a:lnTo>
                  <a:pt x="15938" y="40140"/>
                </a:lnTo>
                <a:lnTo>
                  <a:pt x="16505" y="40541"/>
                </a:lnTo>
                <a:lnTo>
                  <a:pt x="17048" y="40943"/>
                </a:lnTo>
                <a:lnTo>
                  <a:pt x="17591" y="41344"/>
                </a:lnTo>
                <a:lnTo>
                  <a:pt x="18134" y="41793"/>
                </a:lnTo>
                <a:lnTo>
                  <a:pt x="18653" y="42218"/>
                </a:lnTo>
                <a:lnTo>
                  <a:pt x="19173" y="42690"/>
                </a:lnTo>
                <a:lnTo>
                  <a:pt x="19669" y="43139"/>
                </a:lnTo>
                <a:lnTo>
                  <a:pt x="20164" y="43634"/>
                </a:lnTo>
                <a:lnTo>
                  <a:pt x="20637" y="44107"/>
                </a:lnTo>
                <a:lnTo>
                  <a:pt x="21109" y="44602"/>
                </a:lnTo>
                <a:lnTo>
                  <a:pt x="21557" y="45122"/>
                </a:lnTo>
                <a:lnTo>
                  <a:pt x="22006" y="45641"/>
                </a:lnTo>
                <a:lnTo>
                  <a:pt x="22431" y="46184"/>
                </a:lnTo>
                <a:lnTo>
                  <a:pt x="22832" y="46727"/>
                </a:lnTo>
                <a:lnTo>
                  <a:pt x="23257" y="47271"/>
                </a:lnTo>
                <a:lnTo>
                  <a:pt x="23635" y="47837"/>
                </a:lnTo>
                <a:lnTo>
                  <a:pt x="24013" y="48427"/>
                </a:lnTo>
                <a:lnTo>
                  <a:pt x="24391" y="48994"/>
                </a:lnTo>
                <a:lnTo>
                  <a:pt x="24721" y="49584"/>
                </a:lnTo>
                <a:lnTo>
                  <a:pt x="25075" y="50198"/>
                </a:lnTo>
                <a:lnTo>
                  <a:pt x="25382" y="50812"/>
                </a:lnTo>
                <a:lnTo>
                  <a:pt x="25689" y="51426"/>
                </a:lnTo>
                <a:lnTo>
                  <a:pt x="25996" y="52064"/>
                </a:lnTo>
                <a:lnTo>
                  <a:pt x="26256" y="52678"/>
                </a:lnTo>
                <a:lnTo>
                  <a:pt x="26539" y="53339"/>
                </a:lnTo>
                <a:lnTo>
                  <a:pt x="26775" y="53976"/>
                </a:lnTo>
                <a:lnTo>
                  <a:pt x="27012" y="54637"/>
                </a:lnTo>
                <a:lnTo>
                  <a:pt x="27224" y="55298"/>
                </a:lnTo>
                <a:lnTo>
                  <a:pt x="27437" y="55983"/>
                </a:lnTo>
                <a:lnTo>
                  <a:pt x="27602" y="56668"/>
                </a:lnTo>
                <a:lnTo>
                  <a:pt x="27767" y="57353"/>
                </a:lnTo>
                <a:lnTo>
                  <a:pt x="27932" y="58037"/>
                </a:lnTo>
                <a:lnTo>
                  <a:pt x="28050" y="58746"/>
                </a:lnTo>
                <a:lnTo>
                  <a:pt x="28169" y="59454"/>
                </a:lnTo>
                <a:lnTo>
                  <a:pt x="28287" y="60162"/>
                </a:lnTo>
                <a:lnTo>
                  <a:pt x="28357" y="60871"/>
                </a:lnTo>
                <a:lnTo>
                  <a:pt x="28428" y="61603"/>
                </a:lnTo>
                <a:lnTo>
                  <a:pt x="28475" y="62311"/>
                </a:lnTo>
                <a:lnTo>
                  <a:pt x="28499" y="63043"/>
                </a:lnTo>
                <a:lnTo>
                  <a:pt x="28499" y="63798"/>
                </a:lnTo>
                <a:lnTo>
                  <a:pt x="35252" y="63798"/>
                </a:lnTo>
                <a:lnTo>
                  <a:pt x="35275" y="63043"/>
                </a:lnTo>
                <a:lnTo>
                  <a:pt x="35299" y="62311"/>
                </a:lnTo>
                <a:lnTo>
                  <a:pt x="35346" y="61603"/>
                </a:lnTo>
                <a:lnTo>
                  <a:pt x="35394" y="60871"/>
                </a:lnTo>
                <a:lnTo>
                  <a:pt x="35488" y="60162"/>
                </a:lnTo>
                <a:lnTo>
                  <a:pt x="35582" y="59454"/>
                </a:lnTo>
                <a:lnTo>
                  <a:pt x="35700" y="58746"/>
                </a:lnTo>
                <a:lnTo>
                  <a:pt x="35842" y="58037"/>
                </a:lnTo>
                <a:lnTo>
                  <a:pt x="35984" y="57353"/>
                </a:lnTo>
                <a:lnTo>
                  <a:pt x="36149" y="56668"/>
                </a:lnTo>
                <a:lnTo>
                  <a:pt x="36338" y="55983"/>
                </a:lnTo>
                <a:lnTo>
                  <a:pt x="36527" y="55298"/>
                </a:lnTo>
                <a:lnTo>
                  <a:pt x="36763" y="54637"/>
                </a:lnTo>
                <a:lnTo>
                  <a:pt x="36975" y="53976"/>
                </a:lnTo>
                <a:lnTo>
                  <a:pt x="37235" y="53339"/>
                </a:lnTo>
                <a:lnTo>
                  <a:pt x="37495" y="52678"/>
                </a:lnTo>
                <a:lnTo>
                  <a:pt x="37778" y="52064"/>
                </a:lnTo>
                <a:lnTo>
                  <a:pt x="38062" y="51426"/>
                </a:lnTo>
                <a:lnTo>
                  <a:pt x="38369" y="50812"/>
                </a:lnTo>
                <a:lnTo>
                  <a:pt x="38699" y="50198"/>
                </a:lnTo>
                <a:lnTo>
                  <a:pt x="39030" y="49584"/>
                </a:lnTo>
                <a:lnTo>
                  <a:pt x="39384" y="48994"/>
                </a:lnTo>
                <a:lnTo>
                  <a:pt x="39738" y="48427"/>
                </a:lnTo>
                <a:lnTo>
                  <a:pt x="40116" y="47837"/>
                </a:lnTo>
                <a:lnTo>
                  <a:pt x="40517" y="47271"/>
                </a:lnTo>
                <a:lnTo>
                  <a:pt x="40919" y="46727"/>
                </a:lnTo>
                <a:lnTo>
                  <a:pt x="41344" y="46184"/>
                </a:lnTo>
                <a:lnTo>
                  <a:pt x="41769" y="45641"/>
                </a:lnTo>
                <a:lnTo>
                  <a:pt x="42217" y="45122"/>
                </a:lnTo>
                <a:lnTo>
                  <a:pt x="42666" y="44602"/>
                </a:lnTo>
                <a:lnTo>
                  <a:pt x="43138" y="44107"/>
                </a:lnTo>
                <a:lnTo>
                  <a:pt x="43610" y="43634"/>
                </a:lnTo>
                <a:lnTo>
                  <a:pt x="44106" y="43139"/>
                </a:lnTo>
                <a:lnTo>
                  <a:pt x="44602" y="42690"/>
                </a:lnTo>
                <a:lnTo>
                  <a:pt x="45098" y="42218"/>
                </a:lnTo>
                <a:lnTo>
                  <a:pt x="45641" y="41793"/>
                </a:lnTo>
                <a:lnTo>
                  <a:pt x="46160" y="41344"/>
                </a:lnTo>
                <a:lnTo>
                  <a:pt x="46703" y="40943"/>
                </a:lnTo>
                <a:lnTo>
                  <a:pt x="47270" y="40541"/>
                </a:lnTo>
                <a:lnTo>
                  <a:pt x="47837" y="40140"/>
                </a:lnTo>
                <a:lnTo>
                  <a:pt x="48403" y="39762"/>
                </a:lnTo>
                <a:lnTo>
                  <a:pt x="48994" y="39408"/>
                </a:lnTo>
                <a:lnTo>
                  <a:pt x="49584" y="39054"/>
                </a:lnTo>
                <a:lnTo>
                  <a:pt x="50174" y="38723"/>
                </a:lnTo>
                <a:lnTo>
                  <a:pt x="50788" y="38393"/>
                </a:lnTo>
                <a:lnTo>
                  <a:pt x="51402" y="38086"/>
                </a:lnTo>
                <a:lnTo>
                  <a:pt x="52039" y="37802"/>
                </a:lnTo>
                <a:lnTo>
                  <a:pt x="52677" y="37519"/>
                </a:lnTo>
                <a:lnTo>
                  <a:pt x="53314" y="37259"/>
                </a:lnTo>
                <a:lnTo>
                  <a:pt x="53976" y="37000"/>
                </a:lnTo>
                <a:lnTo>
                  <a:pt x="54637" y="36764"/>
                </a:lnTo>
                <a:lnTo>
                  <a:pt x="55298" y="36551"/>
                </a:lnTo>
                <a:lnTo>
                  <a:pt x="55959" y="36362"/>
                </a:lnTo>
                <a:lnTo>
                  <a:pt x="56644" y="36173"/>
                </a:lnTo>
                <a:lnTo>
                  <a:pt x="57328" y="36008"/>
                </a:lnTo>
                <a:lnTo>
                  <a:pt x="58013" y="35843"/>
                </a:lnTo>
                <a:lnTo>
                  <a:pt x="58721" y="35725"/>
                </a:lnTo>
                <a:lnTo>
                  <a:pt x="59430" y="35607"/>
                </a:lnTo>
                <a:lnTo>
                  <a:pt x="60138" y="35512"/>
                </a:lnTo>
                <a:lnTo>
                  <a:pt x="60846" y="35418"/>
                </a:lnTo>
                <a:lnTo>
                  <a:pt x="61578" y="35347"/>
                </a:lnTo>
                <a:lnTo>
                  <a:pt x="62310" y="35300"/>
                </a:lnTo>
                <a:lnTo>
                  <a:pt x="63042" y="35276"/>
                </a:lnTo>
                <a:lnTo>
                  <a:pt x="63774" y="35276"/>
                </a:lnTo>
                <a:lnTo>
                  <a:pt x="63774" y="28523"/>
                </a:lnTo>
                <a:lnTo>
                  <a:pt x="63042" y="28523"/>
                </a:lnTo>
                <a:lnTo>
                  <a:pt x="62310" y="28476"/>
                </a:lnTo>
                <a:lnTo>
                  <a:pt x="61578" y="28452"/>
                </a:lnTo>
                <a:lnTo>
                  <a:pt x="60846" y="28382"/>
                </a:lnTo>
                <a:lnTo>
                  <a:pt x="60138" y="28287"/>
                </a:lnTo>
                <a:lnTo>
                  <a:pt x="59430" y="28193"/>
                </a:lnTo>
                <a:lnTo>
                  <a:pt x="58721" y="28075"/>
                </a:lnTo>
                <a:lnTo>
                  <a:pt x="58013" y="27933"/>
                </a:lnTo>
                <a:lnTo>
                  <a:pt x="57328" y="27791"/>
                </a:lnTo>
                <a:lnTo>
                  <a:pt x="56644" y="27626"/>
                </a:lnTo>
                <a:lnTo>
                  <a:pt x="55959" y="27437"/>
                </a:lnTo>
                <a:lnTo>
                  <a:pt x="55298" y="27248"/>
                </a:lnTo>
                <a:lnTo>
                  <a:pt x="54637" y="27036"/>
                </a:lnTo>
                <a:lnTo>
                  <a:pt x="53976" y="26800"/>
                </a:lnTo>
                <a:lnTo>
                  <a:pt x="53314" y="26540"/>
                </a:lnTo>
                <a:lnTo>
                  <a:pt x="52677" y="26280"/>
                </a:lnTo>
                <a:lnTo>
                  <a:pt x="52039" y="25997"/>
                </a:lnTo>
                <a:lnTo>
                  <a:pt x="51402" y="25713"/>
                </a:lnTo>
                <a:lnTo>
                  <a:pt x="50788" y="25407"/>
                </a:lnTo>
                <a:lnTo>
                  <a:pt x="50174" y="25076"/>
                </a:lnTo>
                <a:lnTo>
                  <a:pt x="49584" y="24745"/>
                </a:lnTo>
                <a:lnTo>
                  <a:pt x="48994" y="24391"/>
                </a:lnTo>
                <a:lnTo>
                  <a:pt x="48403" y="24037"/>
                </a:lnTo>
                <a:lnTo>
                  <a:pt x="47837" y="23659"/>
                </a:lnTo>
                <a:lnTo>
                  <a:pt x="47270" y="23258"/>
                </a:lnTo>
                <a:lnTo>
                  <a:pt x="46703" y="22856"/>
                </a:lnTo>
                <a:lnTo>
                  <a:pt x="46160" y="22431"/>
                </a:lnTo>
                <a:lnTo>
                  <a:pt x="45641" y="22006"/>
                </a:lnTo>
                <a:lnTo>
                  <a:pt x="45098" y="21581"/>
                </a:lnTo>
                <a:lnTo>
                  <a:pt x="44602" y="21109"/>
                </a:lnTo>
                <a:lnTo>
                  <a:pt x="44106" y="20661"/>
                </a:lnTo>
                <a:lnTo>
                  <a:pt x="43610" y="20165"/>
                </a:lnTo>
                <a:lnTo>
                  <a:pt x="43138" y="19693"/>
                </a:lnTo>
                <a:lnTo>
                  <a:pt x="42666" y="19173"/>
                </a:lnTo>
                <a:lnTo>
                  <a:pt x="42217" y="18677"/>
                </a:lnTo>
                <a:lnTo>
                  <a:pt x="41769" y="18158"/>
                </a:lnTo>
                <a:lnTo>
                  <a:pt x="41344" y="17615"/>
                </a:lnTo>
                <a:lnTo>
                  <a:pt x="40919" y="17072"/>
                </a:lnTo>
                <a:lnTo>
                  <a:pt x="40517" y="16505"/>
                </a:lnTo>
                <a:lnTo>
                  <a:pt x="40116" y="15962"/>
                </a:lnTo>
                <a:lnTo>
                  <a:pt x="39738" y="15372"/>
                </a:lnTo>
                <a:lnTo>
                  <a:pt x="39384" y="14805"/>
                </a:lnTo>
                <a:lnTo>
                  <a:pt x="39030" y="14191"/>
                </a:lnTo>
                <a:lnTo>
                  <a:pt x="38699" y="13601"/>
                </a:lnTo>
                <a:lnTo>
                  <a:pt x="38369" y="12987"/>
                </a:lnTo>
                <a:lnTo>
                  <a:pt x="38062" y="12373"/>
                </a:lnTo>
                <a:lnTo>
                  <a:pt x="37778" y="11736"/>
                </a:lnTo>
                <a:lnTo>
                  <a:pt x="37495" y="11098"/>
                </a:lnTo>
                <a:lnTo>
                  <a:pt x="37235" y="10461"/>
                </a:lnTo>
                <a:lnTo>
                  <a:pt x="36975" y="9823"/>
                </a:lnTo>
                <a:lnTo>
                  <a:pt x="36763" y="9162"/>
                </a:lnTo>
                <a:lnTo>
                  <a:pt x="36527" y="8477"/>
                </a:lnTo>
                <a:lnTo>
                  <a:pt x="36338" y="7816"/>
                </a:lnTo>
                <a:lnTo>
                  <a:pt x="36149" y="7131"/>
                </a:lnTo>
                <a:lnTo>
                  <a:pt x="35984" y="6447"/>
                </a:lnTo>
                <a:lnTo>
                  <a:pt x="35842" y="5762"/>
                </a:lnTo>
                <a:lnTo>
                  <a:pt x="35700" y="5054"/>
                </a:lnTo>
                <a:lnTo>
                  <a:pt x="35582" y="4345"/>
                </a:lnTo>
                <a:lnTo>
                  <a:pt x="35488" y="3637"/>
                </a:lnTo>
                <a:lnTo>
                  <a:pt x="35394" y="2929"/>
                </a:lnTo>
                <a:lnTo>
                  <a:pt x="35346" y="2197"/>
                </a:lnTo>
                <a:lnTo>
                  <a:pt x="35299" y="1465"/>
                </a:lnTo>
                <a:lnTo>
                  <a:pt x="35275" y="733"/>
                </a:lnTo>
                <a:lnTo>
                  <a:pt x="3525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10584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160"/>
        <p:cNvGrpSpPr/>
        <p:nvPr/>
      </p:nvGrpSpPr>
      <p:grpSpPr>
        <a:xfrm>
          <a:off x="0" y="0"/>
          <a:ext cx="0" cy="0"/>
          <a:chOff x="0" y="0"/>
          <a:chExt cx="0" cy="0"/>
        </a:xfrm>
      </p:grpSpPr>
      <p:pic>
        <p:nvPicPr>
          <p:cNvPr id="161" name="Google Shape;161;p8"/>
          <p:cNvPicPr preferRelativeResize="0"/>
          <p:nvPr/>
        </p:nvPicPr>
        <p:blipFill>
          <a:blip r:embed="rId2">
            <a:alphaModFix amt="50000"/>
          </a:blip>
          <a:stretch>
            <a:fillRect/>
          </a:stretch>
        </p:blipFill>
        <p:spPr>
          <a:xfrm>
            <a:off x="0" y="0"/>
            <a:ext cx="12192000" cy="6858000"/>
          </a:xfrm>
          <a:prstGeom prst="rect">
            <a:avLst/>
          </a:prstGeom>
          <a:noFill/>
          <a:ln>
            <a:noFill/>
          </a:ln>
        </p:spPr>
      </p:pic>
      <p:sp>
        <p:nvSpPr>
          <p:cNvPr id="162" name="Google Shape;162;p8"/>
          <p:cNvSpPr txBox="1">
            <a:spLocks noGrp="1"/>
          </p:cNvSpPr>
          <p:nvPr>
            <p:ph type="title"/>
          </p:nvPr>
        </p:nvSpPr>
        <p:spPr>
          <a:xfrm>
            <a:off x="989000" y="2168800"/>
            <a:ext cx="6821600" cy="2520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63" name="Google Shape;163;p8"/>
          <p:cNvSpPr/>
          <p:nvPr/>
        </p:nvSpPr>
        <p:spPr>
          <a:xfrm rot="5400000" flipH="1">
            <a:off x="710284" y="5927184"/>
            <a:ext cx="390000" cy="390000"/>
          </a:xfrm>
          <a:prstGeom prst="ellipse">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5400000" flipH="1">
            <a:off x="291284" y="5355951"/>
            <a:ext cx="270000" cy="270000"/>
          </a:xfrm>
          <a:prstGeom prst="ellipse">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p:nvPr/>
        </p:nvSpPr>
        <p:spPr>
          <a:xfrm rot="5400000" flipH="1">
            <a:off x="1162851" y="4033317"/>
            <a:ext cx="126000" cy="126000"/>
          </a:xfrm>
          <a:prstGeom prst="ellipse">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8"/>
          <p:cNvSpPr/>
          <p:nvPr/>
        </p:nvSpPr>
        <p:spPr>
          <a:xfrm rot="5400000" flipH="1">
            <a:off x="654851" y="4541317"/>
            <a:ext cx="126000" cy="126000"/>
          </a:xfrm>
          <a:prstGeom prst="ellipse">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7" name="Google Shape;167;p8"/>
          <p:cNvGrpSpPr/>
          <p:nvPr/>
        </p:nvGrpSpPr>
        <p:grpSpPr>
          <a:xfrm>
            <a:off x="3985710" y="5537238"/>
            <a:ext cx="828181" cy="1320769"/>
            <a:chOff x="6995700" y="2100575"/>
            <a:chExt cx="340125" cy="542425"/>
          </a:xfrm>
        </p:grpSpPr>
        <p:sp>
          <p:nvSpPr>
            <p:cNvPr id="168" name="Google Shape;168;p8"/>
            <p:cNvSpPr/>
            <p:nvPr/>
          </p:nvSpPr>
          <p:spPr>
            <a:xfrm>
              <a:off x="7268975" y="2102400"/>
              <a:ext cx="34600" cy="203725"/>
            </a:xfrm>
            <a:custGeom>
              <a:avLst/>
              <a:gdLst/>
              <a:ahLst/>
              <a:cxnLst/>
              <a:rect l="l" t="t" r="r" b="b"/>
              <a:pathLst>
                <a:path w="1384" h="8149" extrusionOk="0">
                  <a:moveTo>
                    <a:pt x="1" y="1"/>
                  </a:moveTo>
                  <a:lnTo>
                    <a:pt x="1" y="8148"/>
                  </a:lnTo>
                  <a:lnTo>
                    <a:pt x="1383" y="8148"/>
                  </a:lnTo>
                  <a:lnTo>
                    <a:pt x="1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7267125" y="2100575"/>
              <a:ext cx="38275" cy="207400"/>
            </a:xfrm>
            <a:custGeom>
              <a:avLst/>
              <a:gdLst/>
              <a:ahLst/>
              <a:cxnLst/>
              <a:rect l="l" t="t" r="r" b="b"/>
              <a:pathLst>
                <a:path w="1531" h="8296" extrusionOk="0">
                  <a:moveTo>
                    <a:pt x="1383" y="148"/>
                  </a:moveTo>
                  <a:lnTo>
                    <a:pt x="1383" y="8148"/>
                  </a:lnTo>
                  <a:lnTo>
                    <a:pt x="148" y="8148"/>
                  </a:lnTo>
                  <a:lnTo>
                    <a:pt x="148" y="148"/>
                  </a:lnTo>
                  <a:close/>
                  <a:moveTo>
                    <a:pt x="38" y="0"/>
                  </a:moveTo>
                  <a:lnTo>
                    <a:pt x="19" y="19"/>
                  </a:lnTo>
                  <a:lnTo>
                    <a:pt x="1" y="55"/>
                  </a:lnTo>
                  <a:lnTo>
                    <a:pt x="1" y="74"/>
                  </a:lnTo>
                  <a:lnTo>
                    <a:pt x="1" y="8221"/>
                  </a:lnTo>
                  <a:lnTo>
                    <a:pt x="1" y="8258"/>
                  </a:lnTo>
                  <a:lnTo>
                    <a:pt x="19" y="8277"/>
                  </a:lnTo>
                  <a:lnTo>
                    <a:pt x="38" y="8295"/>
                  </a:lnTo>
                  <a:lnTo>
                    <a:pt x="1494" y="8295"/>
                  </a:lnTo>
                  <a:lnTo>
                    <a:pt x="1512" y="8277"/>
                  </a:lnTo>
                  <a:lnTo>
                    <a:pt x="1531" y="8240"/>
                  </a:lnTo>
                  <a:lnTo>
                    <a:pt x="1531" y="8221"/>
                  </a:lnTo>
                  <a:lnTo>
                    <a:pt x="1531" y="74"/>
                  </a:lnTo>
                  <a:lnTo>
                    <a:pt x="1531" y="55"/>
                  </a:lnTo>
                  <a:lnTo>
                    <a:pt x="1512" y="19"/>
                  </a:lnTo>
                  <a:lnTo>
                    <a:pt x="149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7192025" y="2136050"/>
              <a:ext cx="34575" cy="170525"/>
            </a:xfrm>
            <a:custGeom>
              <a:avLst/>
              <a:gdLst/>
              <a:ahLst/>
              <a:cxnLst/>
              <a:rect l="l" t="t" r="r" b="b"/>
              <a:pathLst>
                <a:path w="1383" h="6821" extrusionOk="0">
                  <a:moveTo>
                    <a:pt x="0" y="0"/>
                  </a:moveTo>
                  <a:lnTo>
                    <a:pt x="0" y="6821"/>
                  </a:lnTo>
                  <a:lnTo>
                    <a:pt x="1383" y="6802"/>
                  </a:lnTo>
                  <a:lnTo>
                    <a:pt x="13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7190175" y="2134200"/>
              <a:ext cx="38275" cy="174225"/>
            </a:xfrm>
            <a:custGeom>
              <a:avLst/>
              <a:gdLst/>
              <a:ahLst/>
              <a:cxnLst/>
              <a:rect l="l" t="t" r="r" b="b"/>
              <a:pathLst>
                <a:path w="1531" h="6969" extrusionOk="0">
                  <a:moveTo>
                    <a:pt x="1383" y="148"/>
                  </a:moveTo>
                  <a:lnTo>
                    <a:pt x="1383" y="6803"/>
                  </a:lnTo>
                  <a:lnTo>
                    <a:pt x="148" y="6821"/>
                  </a:lnTo>
                  <a:lnTo>
                    <a:pt x="148" y="148"/>
                  </a:lnTo>
                  <a:close/>
                  <a:moveTo>
                    <a:pt x="37" y="1"/>
                  </a:moveTo>
                  <a:lnTo>
                    <a:pt x="19" y="19"/>
                  </a:lnTo>
                  <a:lnTo>
                    <a:pt x="1" y="38"/>
                  </a:lnTo>
                  <a:lnTo>
                    <a:pt x="1" y="74"/>
                  </a:lnTo>
                  <a:lnTo>
                    <a:pt x="1" y="6895"/>
                  </a:lnTo>
                  <a:lnTo>
                    <a:pt x="1" y="6913"/>
                  </a:lnTo>
                  <a:lnTo>
                    <a:pt x="19" y="6950"/>
                  </a:lnTo>
                  <a:lnTo>
                    <a:pt x="37" y="6950"/>
                  </a:lnTo>
                  <a:lnTo>
                    <a:pt x="74" y="6969"/>
                  </a:lnTo>
                  <a:lnTo>
                    <a:pt x="1457" y="6950"/>
                  </a:lnTo>
                  <a:lnTo>
                    <a:pt x="1475" y="6950"/>
                  </a:lnTo>
                  <a:lnTo>
                    <a:pt x="1494" y="6932"/>
                  </a:lnTo>
                  <a:lnTo>
                    <a:pt x="1512" y="6913"/>
                  </a:lnTo>
                  <a:lnTo>
                    <a:pt x="1530" y="6876"/>
                  </a:lnTo>
                  <a:lnTo>
                    <a:pt x="1530" y="74"/>
                  </a:lnTo>
                  <a:lnTo>
                    <a:pt x="1512" y="38"/>
                  </a:lnTo>
                  <a:lnTo>
                    <a:pt x="1494" y="19"/>
                  </a:lnTo>
                  <a:lnTo>
                    <a:pt x="147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7114600" y="2154950"/>
              <a:ext cx="34575" cy="151625"/>
            </a:xfrm>
            <a:custGeom>
              <a:avLst/>
              <a:gdLst/>
              <a:ahLst/>
              <a:cxnLst/>
              <a:rect l="l" t="t" r="r" b="b"/>
              <a:pathLst>
                <a:path w="1383" h="6065" extrusionOk="0">
                  <a:moveTo>
                    <a:pt x="0" y="0"/>
                  </a:moveTo>
                  <a:lnTo>
                    <a:pt x="0" y="6065"/>
                  </a:lnTo>
                  <a:lnTo>
                    <a:pt x="1383" y="6065"/>
                  </a:lnTo>
                  <a:lnTo>
                    <a:pt x="13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7112750" y="2153100"/>
              <a:ext cx="38275" cy="155325"/>
            </a:xfrm>
            <a:custGeom>
              <a:avLst/>
              <a:gdLst/>
              <a:ahLst/>
              <a:cxnLst/>
              <a:rect l="l" t="t" r="r" b="b"/>
              <a:pathLst>
                <a:path w="1531" h="6213" extrusionOk="0">
                  <a:moveTo>
                    <a:pt x="1383" y="148"/>
                  </a:moveTo>
                  <a:lnTo>
                    <a:pt x="1383" y="6065"/>
                  </a:lnTo>
                  <a:lnTo>
                    <a:pt x="148" y="6065"/>
                  </a:lnTo>
                  <a:lnTo>
                    <a:pt x="148" y="148"/>
                  </a:lnTo>
                  <a:close/>
                  <a:moveTo>
                    <a:pt x="1" y="0"/>
                  </a:moveTo>
                  <a:lnTo>
                    <a:pt x="1" y="6213"/>
                  </a:lnTo>
                  <a:lnTo>
                    <a:pt x="1531" y="6213"/>
                  </a:lnTo>
                  <a:lnTo>
                    <a:pt x="15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7042250" y="2228675"/>
              <a:ext cx="35500" cy="78375"/>
            </a:xfrm>
            <a:custGeom>
              <a:avLst/>
              <a:gdLst/>
              <a:ahLst/>
              <a:cxnLst/>
              <a:rect l="l" t="t" r="r" b="b"/>
              <a:pathLst>
                <a:path w="1420" h="3135" extrusionOk="0">
                  <a:moveTo>
                    <a:pt x="0" y="1"/>
                  </a:moveTo>
                  <a:lnTo>
                    <a:pt x="0" y="3134"/>
                  </a:lnTo>
                  <a:lnTo>
                    <a:pt x="1420" y="3134"/>
                  </a:lnTo>
                  <a:lnTo>
                    <a:pt x="142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7040400" y="2226825"/>
              <a:ext cx="39200" cy="82050"/>
            </a:xfrm>
            <a:custGeom>
              <a:avLst/>
              <a:gdLst/>
              <a:ahLst/>
              <a:cxnLst/>
              <a:rect l="l" t="t" r="r" b="b"/>
              <a:pathLst>
                <a:path w="1568" h="3282" extrusionOk="0">
                  <a:moveTo>
                    <a:pt x="1420" y="148"/>
                  </a:moveTo>
                  <a:lnTo>
                    <a:pt x="1420" y="3134"/>
                  </a:lnTo>
                  <a:lnTo>
                    <a:pt x="148" y="3134"/>
                  </a:lnTo>
                  <a:lnTo>
                    <a:pt x="148" y="148"/>
                  </a:lnTo>
                  <a:close/>
                  <a:moveTo>
                    <a:pt x="1" y="1"/>
                  </a:moveTo>
                  <a:lnTo>
                    <a:pt x="1" y="3282"/>
                  </a:lnTo>
                  <a:lnTo>
                    <a:pt x="1568" y="3282"/>
                  </a:lnTo>
                  <a:lnTo>
                    <a:pt x="15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7009075" y="2305175"/>
              <a:ext cx="323525" cy="3700"/>
            </a:xfrm>
            <a:custGeom>
              <a:avLst/>
              <a:gdLst/>
              <a:ahLst/>
              <a:cxnLst/>
              <a:rect l="l" t="t" r="r" b="b"/>
              <a:pathLst>
                <a:path w="12941" h="148" extrusionOk="0">
                  <a:moveTo>
                    <a:pt x="12940" y="0"/>
                  </a:moveTo>
                  <a:lnTo>
                    <a:pt x="0" y="37"/>
                  </a:lnTo>
                  <a:lnTo>
                    <a:pt x="0" y="148"/>
                  </a:lnTo>
                  <a:lnTo>
                    <a:pt x="12940" y="93"/>
                  </a:lnTo>
                  <a:lnTo>
                    <a:pt x="1294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7037175" y="2307950"/>
              <a:ext cx="298650" cy="335050"/>
            </a:xfrm>
            <a:custGeom>
              <a:avLst/>
              <a:gdLst/>
              <a:ahLst/>
              <a:cxnLst/>
              <a:rect l="l" t="t" r="r" b="b"/>
              <a:pathLst>
                <a:path w="11946" h="13402" extrusionOk="0">
                  <a:moveTo>
                    <a:pt x="10379" y="0"/>
                  </a:moveTo>
                  <a:lnTo>
                    <a:pt x="4369" y="4479"/>
                  </a:lnTo>
                  <a:lnTo>
                    <a:pt x="1" y="8682"/>
                  </a:lnTo>
                  <a:lnTo>
                    <a:pt x="4443" y="13401"/>
                  </a:lnTo>
                  <a:lnTo>
                    <a:pt x="8886" y="9032"/>
                  </a:lnTo>
                  <a:lnTo>
                    <a:pt x="11945" y="12074"/>
                  </a:lnTo>
                  <a:lnTo>
                    <a:pt x="11909" y="1125"/>
                  </a:lnTo>
                  <a:lnTo>
                    <a:pt x="1037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6999400" y="2307950"/>
              <a:ext cx="297250" cy="300025"/>
            </a:xfrm>
            <a:custGeom>
              <a:avLst/>
              <a:gdLst/>
              <a:ahLst/>
              <a:cxnLst/>
              <a:rect l="l" t="t" r="r" b="b"/>
              <a:pathLst>
                <a:path w="11890" h="12001" extrusionOk="0">
                  <a:moveTo>
                    <a:pt x="885" y="0"/>
                  </a:moveTo>
                  <a:lnTo>
                    <a:pt x="4369" y="3355"/>
                  </a:lnTo>
                  <a:lnTo>
                    <a:pt x="0" y="7558"/>
                  </a:lnTo>
                  <a:lnTo>
                    <a:pt x="4627" y="12000"/>
                  </a:lnTo>
                  <a:lnTo>
                    <a:pt x="8848" y="7668"/>
                  </a:lnTo>
                  <a:lnTo>
                    <a:pt x="11890" y="10599"/>
                  </a:lnTo>
                  <a:lnTo>
                    <a:pt x="118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6995700" y="2305625"/>
              <a:ext cx="303725" cy="306025"/>
            </a:xfrm>
            <a:custGeom>
              <a:avLst/>
              <a:gdLst/>
              <a:ahLst/>
              <a:cxnLst/>
              <a:rect l="l" t="t" r="r" b="b"/>
              <a:pathLst>
                <a:path w="12149" h="12241" extrusionOk="0">
                  <a:moveTo>
                    <a:pt x="11945" y="185"/>
                  </a:moveTo>
                  <a:lnTo>
                    <a:pt x="11945" y="10453"/>
                  </a:lnTo>
                  <a:lnTo>
                    <a:pt x="8978" y="7614"/>
                  </a:lnTo>
                  <a:lnTo>
                    <a:pt x="4775" y="11964"/>
                  </a:lnTo>
                  <a:lnTo>
                    <a:pt x="277" y="7651"/>
                  </a:lnTo>
                  <a:lnTo>
                    <a:pt x="4646" y="3448"/>
                  </a:lnTo>
                  <a:lnTo>
                    <a:pt x="1273" y="185"/>
                  </a:lnTo>
                  <a:close/>
                  <a:moveTo>
                    <a:pt x="775" y="1"/>
                  </a:moveTo>
                  <a:lnTo>
                    <a:pt x="4369" y="3448"/>
                  </a:lnTo>
                  <a:lnTo>
                    <a:pt x="1" y="7651"/>
                  </a:lnTo>
                  <a:lnTo>
                    <a:pt x="4775" y="12241"/>
                  </a:lnTo>
                  <a:lnTo>
                    <a:pt x="8996" y="7890"/>
                  </a:lnTo>
                  <a:lnTo>
                    <a:pt x="12148" y="10932"/>
                  </a:lnTo>
                  <a:lnTo>
                    <a:pt x="1214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8"/>
          <p:cNvGrpSpPr/>
          <p:nvPr/>
        </p:nvGrpSpPr>
        <p:grpSpPr>
          <a:xfrm rot="10800000" flipH="1">
            <a:off x="3339034" y="-33866"/>
            <a:ext cx="3475225" cy="1838351"/>
            <a:chOff x="3803100" y="1038238"/>
            <a:chExt cx="2606419" cy="1378763"/>
          </a:xfrm>
        </p:grpSpPr>
        <p:sp>
          <p:nvSpPr>
            <p:cNvPr id="181" name="Google Shape;181;p8"/>
            <p:cNvSpPr/>
            <p:nvPr/>
          </p:nvSpPr>
          <p:spPr>
            <a:xfrm rot="-5400000">
              <a:off x="3387900" y="1667900"/>
              <a:ext cx="1164300" cy="333900"/>
            </a:xfrm>
            <a:prstGeom prst="rect">
              <a:avLst/>
            </a:prstGeom>
            <a:solidFill>
              <a:srgbClr val="FAFAFA">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4136998" y="1252525"/>
              <a:ext cx="1588200" cy="333900"/>
            </a:xfrm>
            <a:prstGeom prst="rect">
              <a:avLst/>
            </a:prstGeom>
            <a:solidFill>
              <a:srgbClr val="FAFAFA">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5722819" y="1038238"/>
              <a:ext cx="686700" cy="758965"/>
            </a:xfrm>
            <a:custGeom>
              <a:avLst/>
              <a:gdLst/>
              <a:ahLst/>
              <a:cxnLst/>
              <a:rect l="l" t="t" r="r" b="b"/>
              <a:pathLst>
                <a:path w="27670" h="30718" extrusionOk="0">
                  <a:moveTo>
                    <a:pt x="95" y="8572"/>
                  </a:moveTo>
                  <a:lnTo>
                    <a:pt x="11906" y="8572"/>
                  </a:lnTo>
                  <a:lnTo>
                    <a:pt x="11906" y="0"/>
                  </a:lnTo>
                  <a:lnTo>
                    <a:pt x="27670" y="15763"/>
                  </a:lnTo>
                  <a:lnTo>
                    <a:pt x="12715" y="30718"/>
                  </a:lnTo>
                  <a:lnTo>
                    <a:pt x="12715" y="22098"/>
                  </a:lnTo>
                  <a:lnTo>
                    <a:pt x="0" y="22098"/>
                  </a:lnTo>
                  <a:close/>
                </a:path>
              </a:pathLst>
            </a:custGeom>
            <a:solidFill>
              <a:srgbClr val="FAFAFA">
                <a:alpha val="6150"/>
              </a:srgbClr>
            </a:solidFill>
            <a:ln>
              <a:noFill/>
            </a:ln>
          </p:spPr>
        </p:sp>
      </p:grpSp>
      <p:grpSp>
        <p:nvGrpSpPr>
          <p:cNvPr id="184" name="Google Shape;184;p8"/>
          <p:cNvGrpSpPr/>
          <p:nvPr/>
        </p:nvGrpSpPr>
        <p:grpSpPr>
          <a:xfrm>
            <a:off x="8468" y="55033"/>
            <a:ext cx="4605793" cy="1775920"/>
            <a:chOff x="6350" y="41275"/>
            <a:chExt cx="3454345" cy="1331940"/>
          </a:xfrm>
        </p:grpSpPr>
        <p:grpSp>
          <p:nvGrpSpPr>
            <p:cNvPr id="185" name="Google Shape;185;p8"/>
            <p:cNvGrpSpPr/>
            <p:nvPr/>
          </p:nvGrpSpPr>
          <p:grpSpPr>
            <a:xfrm rot="3600105">
              <a:off x="2718073" y="434740"/>
              <a:ext cx="401569" cy="1019467"/>
              <a:chOff x="2468500" y="1740900"/>
              <a:chExt cx="379750" cy="964075"/>
            </a:xfrm>
          </p:grpSpPr>
          <p:sp>
            <p:nvSpPr>
              <p:cNvPr id="186" name="Google Shape;186;p8"/>
              <p:cNvSpPr/>
              <p:nvPr/>
            </p:nvSpPr>
            <p:spPr>
              <a:xfrm>
                <a:off x="2570800" y="2417400"/>
                <a:ext cx="175150" cy="282975"/>
              </a:xfrm>
              <a:custGeom>
                <a:avLst/>
                <a:gdLst/>
                <a:ahLst/>
                <a:cxnLst/>
                <a:rect l="l" t="t" r="r" b="b"/>
                <a:pathLst>
                  <a:path w="7006" h="11319" extrusionOk="0">
                    <a:moveTo>
                      <a:pt x="3060" y="0"/>
                    </a:moveTo>
                    <a:lnTo>
                      <a:pt x="2710" y="37"/>
                    </a:lnTo>
                    <a:lnTo>
                      <a:pt x="2563" y="74"/>
                    </a:lnTo>
                    <a:lnTo>
                      <a:pt x="2434" y="111"/>
                    </a:lnTo>
                    <a:lnTo>
                      <a:pt x="2323" y="166"/>
                    </a:lnTo>
                    <a:lnTo>
                      <a:pt x="2212" y="221"/>
                    </a:lnTo>
                    <a:lnTo>
                      <a:pt x="2120" y="277"/>
                    </a:lnTo>
                    <a:lnTo>
                      <a:pt x="2046" y="350"/>
                    </a:lnTo>
                    <a:lnTo>
                      <a:pt x="1973" y="424"/>
                    </a:lnTo>
                    <a:lnTo>
                      <a:pt x="1917" y="498"/>
                    </a:lnTo>
                    <a:lnTo>
                      <a:pt x="1825" y="682"/>
                    </a:lnTo>
                    <a:lnTo>
                      <a:pt x="1788" y="885"/>
                    </a:lnTo>
                    <a:lnTo>
                      <a:pt x="1752" y="1088"/>
                    </a:lnTo>
                    <a:lnTo>
                      <a:pt x="1752" y="1327"/>
                    </a:lnTo>
                    <a:lnTo>
                      <a:pt x="1752" y="1567"/>
                    </a:lnTo>
                    <a:lnTo>
                      <a:pt x="1788" y="2102"/>
                    </a:lnTo>
                    <a:lnTo>
                      <a:pt x="1807" y="2378"/>
                    </a:lnTo>
                    <a:lnTo>
                      <a:pt x="1807" y="2655"/>
                    </a:lnTo>
                    <a:lnTo>
                      <a:pt x="1807" y="2931"/>
                    </a:lnTo>
                    <a:lnTo>
                      <a:pt x="1770" y="3226"/>
                    </a:lnTo>
                    <a:lnTo>
                      <a:pt x="1696" y="3613"/>
                    </a:lnTo>
                    <a:lnTo>
                      <a:pt x="1604" y="4019"/>
                    </a:lnTo>
                    <a:lnTo>
                      <a:pt x="1364" y="4867"/>
                    </a:lnTo>
                    <a:lnTo>
                      <a:pt x="1106" y="5751"/>
                    </a:lnTo>
                    <a:lnTo>
                      <a:pt x="811" y="6655"/>
                    </a:lnTo>
                    <a:lnTo>
                      <a:pt x="535" y="7558"/>
                    </a:lnTo>
                    <a:lnTo>
                      <a:pt x="295" y="8443"/>
                    </a:lnTo>
                    <a:lnTo>
                      <a:pt x="203" y="8867"/>
                    </a:lnTo>
                    <a:lnTo>
                      <a:pt x="111" y="9291"/>
                    </a:lnTo>
                    <a:lnTo>
                      <a:pt x="37" y="9696"/>
                    </a:lnTo>
                    <a:lnTo>
                      <a:pt x="0" y="10102"/>
                    </a:lnTo>
                    <a:lnTo>
                      <a:pt x="498" y="9530"/>
                    </a:lnTo>
                    <a:lnTo>
                      <a:pt x="996" y="8959"/>
                    </a:lnTo>
                    <a:lnTo>
                      <a:pt x="1475" y="8369"/>
                    </a:lnTo>
                    <a:lnTo>
                      <a:pt x="1954" y="7779"/>
                    </a:lnTo>
                    <a:lnTo>
                      <a:pt x="1954" y="7834"/>
                    </a:lnTo>
                    <a:lnTo>
                      <a:pt x="1991" y="7945"/>
                    </a:lnTo>
                    <a:lnTo>
                      <a:pt x="2157" y="8332"/>
                    </a:lnTo>
                    <a:lnTo>
                      <a:pt x="2397" y="8848"/>
                    </a:lnTo>
                    <a:lnTo>
                      <a:pt x="2692" y="9456"/>
                    </a:lnTo>
                    <a:lnTo>
                      <a:pt x="3300" y="10618"/>
                    </a:lnTo>
                    <a:lnTo>
                      <a:pt x="3669" y="11318"/>
                    </a:lnTo>
                    <a:lnTo>
                      <a:pt x="3650" y="11245"/>
                    </a:lnTo>
                    <a:lnTo>
                      <a:pt x="3687" y="11134"/>
                    </a:lnTo>
                    <a:lnTo>
                      <a:pt x="3742" y="11005"/>
                    </a:lnTo>
                    <a:lnTo>
                      <a:pt x="3816" y="10839"/>
                    </a:lnTo>
                    <a:lnTo>
                      <a:pt x="4037" y="10452"/>
                    </a:lnTo>
                    <a:lnTo>
                      <a:pt x="4332" y="10028"/>
                    </a:lnTo>
                    <a:lnTo>
                      <a:pt x="4885" y="9217"/>
                    </a:lnTo>
                    <a:lnTo>
                      <a:pt x="5106" y="8885"/>
                    </a:lnTo>
                    <a:lnTo>
                      <a:pt x="5235" y="8682"/>
                    </a:lnTo>
                    <a:lnTo>
                      <a:pt x="5623" y="9088"/>
                    </a:lnTo>
                    <a:lnTo>
                      <a:pt x="6065" y="9549"/>
                    </a:lnTo>
                    <a:lnTo>
                      <a:pt x="6305" y="9770"/>
                    </a:lnTo>
                    <a:lnTo>
                      <a:pt x="6544" y="9973"/>
                    </a:lnTo>
                    <a:lnTo>
                      <a:pt x="6784" y="10120"/>
                    </a:lnTo>
                    <a:lnTo>
                      <a:pt x="6894" y="10175"/>
                    </a:lnTo>
                    <a:lnTo>
                      <a:pt x="7005" y="10231"/>
                    </a:lnTo>
                    <a:lnTo>
                      <a:pt x="7005" y="10231"/>
                    </a:lnTo>
                    <a:lnTo>
                      <a:pt x="6360" y="6839"/>
                    </a:lnTo>
                    <a:lnTo>
                      <a:pt x="6083" y="5254"/>
                    </a:lnTo>
                    <a:lnTo>
                      <a:pt x="5954" y="4498"/>
                    </a:lnTo>
                    <a:lnTo>
                      <a:pt x="5844" y="3779"/>
                    </a:lnTo>
                    <a:lnTo>
                      <a:pt x="5844" y="3576"/>
                    </a:lnTo>
                    <a:lnTo>
                      <a:pt x="5825" y="3410"/>
                    </a:lnTo>
                    <a:lnTo>
                      <a:pt x="5844" y="3244"/>
                    </a:lnTo>
                    <a:lnTo>
                      <a:pt x="5862" y="3097"/>
                    </a:lnTo>
                    <a:lnTo>
                      <a:pt x="5917" y="2839"/>
                    </a:lnTo>
                    <a:lnTo>
                      <a:pt x="5973" y="2599"/>
                    </a:lnTo>
                    <a:lnTo>
                      <a:pt x="6010" y="2360"/>
                    </a:lnTo>
                    <a:lnTo>
                      <a:pt x="6010" y="2249"/>
                    </a:lnTo>
                    <a:lnTo>
                      <a:pt x="5991" y="2120"/>
                    </a:lnTo>
                    <a:lnTo>
                      <a:pt x="5973" y="1991"/>
                    </a:lnTo>
                    <a:lnTo>
                      <a:pt x="5917" y="1862"/>
                    </a:lnTo>
                    <a:lnTo>
                      <a:pt x="5844" y="1696"/>
                    </a:lnTo>
                    <a:lnTo>
                      <a:pt x="5752" y="1549"/>
                    </a:lnTo>
                    <a:lnTo>
                      <a:pt x="5641" y="1364"/>
                    </a:lnTo>
                    <a:lnTo>
                      <a:pt x="5512" y="1217"/>
                    </a:lnTo>
                    <a:lnTo>
                      <a:pt x="5383" y="1051"/>
                    </a:lnTo>
                    <a:lnTo>
                      <a:pt x="5235" y="903"/>
                    </a:lnTo>
                    <a:lnTo>
                      <a:pt x="5088" y="756"/>
                    </a:lnTo>
                    <a:lnTo>
                      <a:pt x="4922" y="627"/>
                    </a:lnTo>
                    <a:lnTo>
                      <a:pt x="4775" y="516"/>
                    </a:lnTo>
                    <a:lnTo>
                      <a:pt x="4590" y="406"/>
                    </a:lnTo>
                    <a:lnTo>
                      <a:pt x="4424" y="295"/>
                    </a:lnTo>
                    <a:lnTo>
                      <a:pt x="4240" y="221"/>
                    </a:lnTo>
                    <a:lnTo>
                      <a:pt x="4056" y="148"/>
                    </a:lnTo>
                    <a:lnTo>
                      <a:pt x="3853" y="74"/>
                    </a:lnTo>
                    <a:lnTo>
                      <a:pt x="3669" y="37"/>
                    </a:lnTo>
                    <a:lnTo>
                      <a:pt x="34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2566200" y="2412775"/>
                <a:ext cx="184350" cy="292200"/>
              </a:xfrm>
              <a:custGeom>
                <a:avLst/>
                <a:gdLst/>
                <a:ahLst/>
                <a:cxnLst/>
                <a:rect l="l" t="t" r="r" b="b"/>
                <a:pathLst>
                  <a:path w="7374" h="11688" extrusionOk="0">
                    <a:moveTo>
                      <a:pt x="3392" y="167"/>
                    </a:moveTo>
                    <a:lnTo>
                      <a:pt x="3595" y="185"/>
                    </a:lnTo>
                    <a:lnTo>
                      <a:pt x="3779" y="204"/>
                    </a:lnTo>
                    <a:lnTo>
                      <a:pt x="3963" y="240"/>
                    </a:lnTo>
                    <a:lnTo>
                      <a:pt x="4148" y="296"/>
                    </a:lnTo>
                    <a:lnTo>
                      <a:pt x="4332" y="351"/>
                    </a:lnTo>
                    <a:lnTo>
                      <a:pt x="4498" y="443"/>
                    </a:lnTo>
                    <a:lnTo>
                      <a:pt x="4682" y="517"/>
                    </a:lnTo>
                    <a:lnTo>
                      <a:pt x="4848" y="628"/>
                    </a:lnTo>
                    <a:lnTo>
                      <a:pt x="4995" y="738"/>
                    </a:lnTo>
                    <a:lnTo>
                      <a:pt x="5161" y="849"/>
                    </a:lnTo>
                    <a:lnTo>
                      <a:pt x="5456" y="1107"/>
                    </a:lnTo>
                    <a:lnTo>
                      <a:pt x="5714" y="1402"/>
                    </a:lnTo>
                    <a:lnTo>
                      <a:pt x="5936" y="1734"/>
                    </a:lnTo>
                    <a:lnTo>
                      <a:pt x="6028" y="1881"/>
                    </a:lnTo>
                    <a:lnTo>
                      <a:pt x="6101" y="2047"/>
                    </a:lnTo>
                    <a:lnTo>
                      <a:pt x="6157" y="2176"/>
                    </a:lnTo>
                    <a:lnTo>
                      <a:pt x="6175" y="2305"/>
                    </a:lnTo>
                    <a:lnTo>
                      <a:pt x="6194" y="2434"/>
                    </a:lnTo>
                    <a:lnTo>
                      <a:pt x="6194" y="2545"/>
                    </a:lnTo>
                    <a:lnTo>
                      <a:pt x="6157" y="2784"/>
                    </a:lnTo>
                    <a:lnTo>
                      <a:pt x="6101" y="3024"/>
                    </a:lnTo>
                    <a:lnTo>
                      <a:pt x="6046" y="3282"/>
                    </a:lnTo>
                    <a:lnTo>
                      <a:pt x="6028" y="3429"/>
                    </a:lnTo>
                    <a:lnTo>
                      <a:pt x="6009" y="3595"/>
                    </a:lnTo>
                    <a:lnTo>
                      <a:pt x="6028" y="3761"/>
                    </a:lnTo>
                    <a:lnTo>
                      <a:pt x="6028" y="3964"/>
                    </a:lnTo>
                    <a:lnTo>
                      <a:pt x="6138" y="4683"/>
                    </a:lnTo>
                    <a:lnTo>
                      <a:pt x="6267" y="5439"/>
                    </a:lnTo>
                    <a:lnTo>
                      <a:pt x="6544" y="7024"/>
                    </a:lnTo>
                    <a:lnTo>
                      <a:pt x="7189" y="10416"/>
                    </a:lnTo>
                    <a:lnTo>
                      <a:pt x="7189" y="10416"/>
                    </a:lnTo>
                    <a:lnTo>
                      <a:pt x="7078" y="10360"/>
                    </a:lnTo>
                    <a:lnTo>
                      <a:pt x="6968" y="10305"/>
                    </a:lnTo>
                    <a:lnTo>
                      <a:pt x="6728" y="10158"/>
                    </a:lnTo>
                    <a:lnTo>
                      <a:pt x="6489" y="9955"/>
                    </a:lnTo>
                    <a:lnTo>
                      <a:pt x="6249" y="9734"/>
                    </a:lnTo>
                    <a:lnTo>
                      <a:pt x="5807" y="9273"/>
                    </a:lnTo>
                    <a:lnTo>
                      <a:pt x="5419" y="8867"/>
                    </a:lnTo>
                    <a:lnTo>
                      <a:pt x="5290" y="9070"/>
                    </a:lnTo>
                    <a:lnTo>
                      <a:pt x="5069" y="9402"/>
                    </a:lnTo>
                    <a:lnTo>
                      <a:pt x="4516" y="10213"/>
                    </a:lnTo>
                    <a:lnTo>
                      <a:pt x="4221" y="10637"/>
                    </a:lnTo>
                    <a:lnTo>
                      <a:pt x="4000" y="11024"/>
                    </a:lnTo>
                    <a:lnTo>
                      <a:pt x="3926" y="11190"/>
                    </a:lnTo>
                    <a:lnTo>
                      <a:pt x="3871" y="11319"/>
                    </a:lnTo>
                    <a:lnTo>
                      <a:pt x="3834" y="11430"/>
                    </a:lnTo>
                    <a:lnTo>
                      <a:pt x="3853" y="11503"/>
                    </a:lnTo>
                    <a:lnTo>
                      <a:pt x="3484" y="10803"/>
                    </a:lnTo>
                    <a:lnTo>
                      <a:pt x="2876" y="9641"/>
                    </a:lnTo>
                    <a:lnTo>
                      <a:pt x="2581" y="9033"/>
                    </a:lnTo>
                    <a:lnTo>
                      <a:pt x="2341" y="8517"/>
                    </a:lnTo>
                    <a:lnTo>
                      <a:pt x="2175" y="8130"/>
                    </a:lnTo>
                    <a:lnTo>
                      <a:pt x="2138" y="8019"/>
                    </a:lnTo>
                    <a:lnTo>
                      <a:pt x="2138" y="7964"/>
                    </a:lnTo>
                    <a:lnTo>
                      <a:pt x="1659" y="8554"/>
                    </a:lnTo>
                    <a:lnTo>
                      <a:pt x="1180" y="9144"/>
                    </a:lnTo>
                    <a:lnTo>
                      <a:pt x="682" y="9715"/>
                    </a:lnTo>
                    <a:lnTo>
                      <a:pt x="184" y="10287"/>
                    </a:lnTo>
                    <a:lnTo>
                      <a:pt x="221" y="9881"/>
                    </a:lnTo>
                    <a:lnTo>
                      <a:pt x="295" y="9476"/>
                    </a:lnTo>
                    <a:lnTo>
                      <a:pt x="387" y="9052"/>
                    </a:lnTo>
                    <a:lnTo>
                      <a:pt x="479" y="8628"/>
                    </a:lnTo>
                    <a:lnTo>
                      <a:pt x="719" y="7743"/>
                    </a:lnTo>
                    <a:lnTo>
                      <a:pt x="995" y="6840"/>
                    </a:lnTo>
                    <a:lnTo>
                      <a:pt x="1290" y="5936"/>
                    </a:lnTo>
                    <a:lnTo>
                      <a:pt x="1548" y="5052"/>
                    </a:lnTo>
                    <a:lnTo>
                      <a:pt x="1788" y="4204"/>
                    </a:lnTo>
                    <a:lnTo>
                      <a:pt x="1880" y="3798"/>
                    </a:lnTo>
                    <a:lnTo>
                      <a:pt x="1954" y="3411"/>
                    </a:lnTo>
                    <a:lnTo>
                      <a:pt x="1991" y="3116"/>
                    </a:lnTo>
                    <a:lnTo>
                      <a:pt x="1991" y="2840"/>
                    </a:lnTo>
                    <a:lnTo>
                      <a:pt x="1991" y="2563"/>
                    </a:lnTo>
                    <a:lnTo>
                      <a:pt x="1972" y="2287"/>
                    </a:lnTo>
                    <a:lnTo>
                      <a:pt x="1936" y="1752"/>
                    </a:lnTo>
                    <a:lnTo>
                      <a:pt x="1936" y="1512"/>
                    </a:lnTo>
                    <a:lnTo>
                      <a:pt x="1936" y="1273"/>
                    </a:lnTo>
                    <a:lnTo>
                      <a:pt x="1972" y="1070"/>
                    </a:lnTo>
                    <a:lnTo>
                      <a:pt x="2009" y="867"/>
                    </a:lnTo>
                    <a:lnTo>
                      <a:pt x="2101" y="683"/>
                    </a:lnTo>
                    <a:lnTo>
                      <a:pt x="2157" y="609"/>
                    </a:lnTo>
                    <a:lnTo>
                      <a:pt x="2230" y="535"/>
                    </a:lnTo>
                    <a:lnTo>
                      <a:pt x="2304" y="462"/>
                    </a:lnTo>
                    <a:lnTo>
                      <a:pt x="2396" y="406"/>
                    </a:lnTo>
                    <a:lnTo>
                      <a:pt x="2507" y="351"/>
                    </a:lnTo>
                    <a:lnTo>
                      <a:pt x="2618" y="296"/>
                    </a:lnTo>
                    <a:lnTo>
                      <a:pt x="2747" y="259"/>
                    </a:lnTo>
                    <a:lnTo>
                      <a:pt x="2894" y="222"/>
                    </a:lnTo>
                    <a:lnTo>
                      <a:pt x="3244" y="185"/>
                    </a:lnTo>
                    <a:lnTo>
                      <a:pt x="3392" y="167"/>
                    </a:lnTo>
                    <a:close/>
                    <a:moveTo>
                      <a:pt x="3244" y="1"/>
                    </a:moveTo>
                    <a:lnTo>
                      <a:pt x="3042" y="19"/>
                    </a:lnTo>
                    <a:lnTo>
                      <a:pt x="2839" y="56"/>
                    </a:lnTo>
                    <a:lnTo>
                      <a:pt x="2673" y="93"/>
                    </a:lnTo>
                    <a:lnTo>
                      <a:pt x="2525" y="148"/>
                    </a:lnTo>
                    <a:lnTo>
                      <a:pt x="2378" y="204"/>
                    </a:lnTo>
                    <a:lnTo>
                      <a:pt x="2249" y="277"/>
                    </a:lnTo>
                    <a:lnTo>
                      <a:pt x="2138" y="370"/>
                    </a:lnTo>
                    <a:lnTo>
                      <a:pt x="2046" y="462"/>
                    </a:lnTo>
                    <a:lnTo>
                      <a:pt x="1936" y="628"/>
                    </a:lnTo>
                    <a:lnTo>
                      <a:pt x="1843" y="793"/>
                    </a:lnTo>
                    <a:lnTo>
                      <a:pt x="1788" y="996"/>
                    </a:lnTo>
                    <a:lnTo>
                      <a:pt x="1770" y="1199"/>
                    </a:lnTo>
                    <a:lnTo>
                      <a:pt x="1751" y="1402"/>
                    </a:lnTo>
                    <a:lnTo>
                      <a:pt x="1751" y="1623"/>
                    </a:lnTo>
                    <a:lnTo>
                      <a:pt x="1788" y="2102"/>
                    </a:lnTo>
                    <a:lnTo>
                      <a:pt x="1807" y="2416"/>
                    </a:lnTo>
                    <a:lnTo>
                      <a:pt x="1807" y="2729"/>
                    </a:lnTo>
                    <a:lnTo>
                      <a:pt x="1807" y="3061"/>
                    </a:lnTo>
                    <a:lnTo>
                      <a:pt x="1770" y="3374"/>
                    </a:lnTo>
                    <a:lnTo>
                      <a:pt x="1714" y="3706"/>
                    </a:lnTo>
                    <a:lnTo>
                      <a:pt x="1622" y="4056"/>
                    </a:lnTo>
                    <a:lnTo>
                      <a:pt x="1438" y="4794"/>
                    </a:lnTo>
                    <a:lnTo>
                      <a:pt x="1217" y="5568"/>
                    </a:lnTo>
                    <a:lnTo>
                      <a:pt x="959" y="6360"/>
                    </a:lnTo>
                    <a:lnTo>
                      <a:pt x="645" y="7374"/>
                    </a:lnTo>
                    <a:lnTo>
                      <a:pt x="350" y="8388"/>
                    </a:lnTo>
                    <a:lnTo>
                      <a:pt x="240" y="8867"/>
                    </a:lnTo>
                    <a:lnTo>
                      <a:pt x="129" y="9347"/>
                    </a:lnTo>
                    <a:lnTo>
                      <a:pt x="55" y="9807"/>
                    </a:lnTo>
                    <a:lnTo>
                      <a:pt x="0" y="10268"/>
                    </a:lnTo>
                    <a:lnTo>
                      <a:pt x="0" y="10324"/>
                    </a:lnTo>
                    <a:lnTo>
                      <a:pt x="18" y="10379"/>
                    </a:lnTo>
                    <a:lnTo>
                      <a:pt x="55" y="10416"/>
                    </a:lnTo>
                    <a:lnTo>
                      <a:pt x="111" y="10434"/>
                    </a:lnTo>
                    <a:lnTo>
                      <a:pt x="184" y="10453"/>
                    </a:lnTo>
                    <a:lnTo>
                      <a:pt x="258" y="10453"/>
                    </a:lnTo>
                    <a:lnTo>
                      <a:pt x="313" y="10397"/>
                    </a:lnTo>
                    <a:lnTo>
                      <a:pt x="756" y="9900"/>
                    </a:lnTo>
                    <a:lnTo>
                      <a:pt x="1198" y="9402"/>
                    </a:lnTo>
                    <a:lnTo>
                      <a:pt x="1641" y="8867"/>
                    </a:lnTo>
                    <a:lnTo>
                      <a:pt x="2065" y="8351"/>
                    </a:lnTo>
                    <a:lnTo>
                      <a:pt x="2304" y="8867"/>
                    </a:lnTo>
                    <a:lnTo>
                      <a:pt x="2710" y="9715"/>
                    </a:lnTo>
                    <a:lnTo>
                      <a:pt x="3300" y="10877"/>
                    </a:lnTo>
                    <a:lnTo>
                      <a:pt x="3687" y="11595"/>
                    </a:lnTo>
                    <a:lnTo>
                      <a:pt x="3724" y="11632"/>
                    </a:lnTo>
                    <a:lnTo>
                      <a:pt x="3760" y="11669"/>
                    </a:lnTo>
                    <a:lnTo>
                      <a:pt x="3797" y="11688"/>
                    </a:lnTo>
                    <a:lnTo>
                      <a:pt x="3853" y="11688"/>
                    </a:lnTo>
                    <a:lnTo>
                      <a:pt x="3926" y="11669"/>
                    </a:lnTo>
                    <a:lnTo>
                      <a:pt x="3982" y="11632"/>
                    </a:lnTo>
                    <a:lnTo>
                      <a:pt x="4019" y="11577"/>
                    </a:lnTo>
                    <a:lnTo>
                      <a:pt x="4037" y="11522"/>
                    </a:lnTo>
                    <a:lnTo>
                      <a:pt x="4019" y="11448"/>
                    </a:lnTo>
                    <a:lnTo>
                      <a:pt x="4055" y="11319"/>
                    </a:lnTo>
                    <a:lnTo>
                      <a:pt x="4148" y="11135"/>
                    </a:lnTo>
                    <a:lnTo>
                      <a:pt x="4277" y="10913"/>
                    </a:lnTo>
                    <a:lnTo>
                      <a:pt x="4442" y="10637"/>
                    </a:lnTo>
                    <a:lnTo>
                      <a:pt x="4793" y="10102"/>
                    </a:lnTo>
                    <a:lnTo>
                      <a:pt x="5125" y="9641"/>
                    </a:lnTo>
                    <a:lnTo>
                      <a:pt x="5456" y="9162"/>
                    </a:lnTo>
                    <a:lnTo>
                      <a:pt x="5678" y="9402"/>
                    </a:lnTo>
                    <a:lnTo>
                      <a:pt x="6009" y="9752"/>
                    </a:lnTo>
                    <a:lnTo>
                      <a:pt x="6194" y="9936"/>
                    </a:lnTo>
                    <a:lnTo>
                      <a:pt x="6378" y="10121"/>
                    </a:lnTo>
                    <a:lnTo>
                      <a:pt x="6581" y="10268"/>
                    </a:lnTo>
                    <a:lnTo>
                      <a:pt x="6765" y="10397"/>
                    </a:lnTo>
                    <a:lnTo>
                      <a:pt x="6949" y="10508"/>
                    </a:lnTo>
                    <a:lnTo>
                      <a:pt x="7152" y="10582"/>
                    </a:lnTo>
                    <a:lnTo>
                      <a:pt x="7263" y="10582"/>
                    </a:lnTo>
                    <a:lnTo>
                      <a:pt x="7318" y="10545"/>
                    </a:lnTo>
                    <a:lnTo>
                      <a:pt x="7355" y="10508"/>
                    </a:lnTo>
                    <a:lnTo>
                      <a:pt x="7373" y="10471"/>
                    </a:lnTo>
                    <a:lnTo>
                      <a:pt x="7373" y="10416"/>
                    </a:lnTo>
                    <a:lnTo>
                      <a:pt x="7373" y="10379"/>
                    </a:lnTo>
                    <a:lnTo>
                      <a:pt x="7134" y="9107"/>
                    </a:lnTo>
                    <a:lnTo>
                      <a:pt x="6857" y="7706"/>
                    </a:lnTo>
                    <a:lnTo>
                      <a:pt x="6599" y="6379"/>
                    </a:lnTo>
                    <a:lnTo>
                      <a:pt x="6396" y="5125"/>
                    </a:lnTo>
                    <a:lnTo>
                      <a:pt x="6212" y="3946"/>
                    </a:lnTo>
                    <a:lnTo>
                      <a:pt x="6194" y="3651"/>
                    </a:lnTo>
                    <a:lnTo>
                      <a:pt x="6212" y="3411"/>
                    </a:lnTo>
                    <a:lnTo>
                      <a:pt x="6249" y="3190"/>
                    </a:lnTo>
                    <a:lnTo>
                      <a:pt x="6286" y="2987"/>
                    </a:lnTo>
                    <a:lnTo>
                      <a:pt x="6360" y="2692"/>
                    </a:lnTo>
                    <a:lnTo>
                      <a:pt x="6378" y="2545"/>
                    </a:lnTo>
                    <a:lnTo>
                      <a:pt x="6378" y="2379"/>
                    </a:lnTo>
                    <a:lnTo>
                      <a:pt x="6341" y="2213"/>
                    </a:lnTo>
                    <a:lnTo>
                      <a:pt x="6304" y="2047"/>
                    </a:lnTo>
                    <a:lnTo>
                      <a:pt x="6212" y="1844"/>
                    </a:lnTo>
                    <a:lnTo>
                      <a:pt x="6083" y="1623"/>
                    </a:lnTo>
                    <a:lnTo>
                      <a:pt x="5972" y="1439"/>
                    </a:lnTo>
                    <a:lnTo>
                      <a:pt x="5825" y="1273"/>
                    </a:lnTo>
                    <a:lnTo>
                      <a:pt x="5696" y="1107"/>
                    </a:lnTo>
                    <a:lnTo>
                      <a:pt x="5530" y="941"/>
                    </a:lnTo>
                    <a:lnTo>
                      <a:pt x="5383" y="793"/>
                    </a:lnTo>
                    <a:lnTo>
                      <a:pt x="5217" y="664"/>
                    </a:lnTo>
                    <a:lnTo>
                      <a:pt x="5051" y="554"/>
                    </a:lnTo>
                    <a:lnTo>
                      <a:pt x="4885" y="425"/>
                    </a:lnTo>
                    <a:lnTo>
                      <a:pt x="4701" y="333"/>
                    </a:lnTo>
                    <a:lnTo>
                      <a:pt x="4516" y="240"/>
                    </a:lnTo>
                    <a:lnTo>
                      <a:pt x="4332" y="167"/>
                    </a:lnTo>
                    <a:lnTo>
                      <a:pt x="4148" y="111"/>
                    </a:lnTo>
                    <a:lnTo>
                      <a:pt x="3963" y="56"/>
                    </a:lnTo>
                    <a:lnTo>
                      <a:pt x="3779" y="19"/>
                    </a:lnTo>
                    <a:lnTo>
                      <a:pt x="359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2570800" y="2416925"/>
                <a:ext cx="175150" cy="283450"/>
              </a:xfrm>
              <a:custGeom>
                <a:avLst/>
                <a:gdLst/>
                <a:ahLst/>
                <a:cxnLst/>
                <a:rect l="l" t="t" r="r" b="b"/>
                <a:pathLst>
                  <a:path w="7006" h="11338" fill="none" extrusionOk="0">
                    <a:moveTo>
                      <a:pt x="3208" y="1"/>
                    </a:moveTo>
                    <a:lnTo>
                      <a:pt x="3208" y="1"/>
                    </a:lnTo>
                    <a:lnTo>
                      <a:pt x="3411" y="19"/>
                    </a:lnTo>
                    <a:lnTo>
                      <a:pt x="3595" y="38"/>
                    </a:lnTo>
                    <a:lnTo>
                      <a:pt x="3779" y="74"/>
                    </a:lnTo>
                    <a:lnTo>
                      <a:pt x="3964" y="130"/>
                    </a:lnTo>
                    <a:lnTo>
                      <a:pt x="4148" y="185"/>
                    </a:lnTo>
                    <a:lnTo>
                      <a:pt x="4314" y="277"/>
                    </a:lnTo>
                    <a:lnTo>
                      <a:pt x="4498" y="351"/>
                    </a:lnTo>
                    <a:lnTo>
                      <a:pt x="4664" y="462"/>
                    </a:lnTo>
                    <a:lnTo>
                      <a:pt x="4811" y="572"/>
                    </a:lnTo>
                    <a:lnTo>
                      <a:pt x="4977" y="683"/>
                    </a:lnTo>
                    <a:lnTo>
                      <a:pt x="5272" y="941"/>
                    </a:lnTo>
                    <a:lnTo>
                      <a:pt x="5530" y="1236"/>
                    </a:lnTo>
                    <a:lnTo>
                      <a:pt x="5752" y="1568"/>
                    </a:lnTo>
                    <a:lnTo>
                      <a:pt x="5752" y="1568"/>
                    </a:lnTo>
                    <a:lnTo>
                      <a:pt x="5844" y="1715"/>
                    </a:lnTo>
                    <a:lnTo>
                      <a:pt x="5917" y="1881"/>
                    </a:lnTo>
                    <a:lnTo>
                      <a:pt x="5973" y="2010"/>
                    </a:lnTo>
                    <a:lnTo>
                      <a:pt x="5991" y="2139"/>
                    </a:lnTo>
                    <a:lnTo>
                      <a:pt x="6010" y="2268"/>
                    </a:lnTo>
                    <a:lnTo>
                      <a:pt x="6010" y="2379"/>
                    </a:lnTo>
                    <a:lnTo>
                      <a:pt x="5973" y="2618"/>
                    </a:lnTo>
                    <a:lnTo>
                      <a:pt x="5917" y="2858"/>
                    </a:lnTo>
                    <a:lnTo>
                      <a:pt x="5862" y="3116"/>
                    </a:lnTo>
                    <a:lnTo>
                      <a:pt x="5844" y="3263"/>
                    </a:lnTo>
                    <a:lnTo>
                      <a:pt x="5825" y="3429"/>
                    </a:lnTo>
                    <a:lnTo>
                      <a:pt x="5844" y="3595"/>
                    </a:lnTo>
                    <a:lnTo>
                      <a:pt x="5844" y="3798"/>
                    </a:lnTo>
                    <a:lnTo>
                      <a:pt x="5844" y="3798"/>
                    </a:lnTo>
                    <a:lnTo>
                      <a:pt x="5954" y="4517"/>
                    </a:lnTo>
                    <a:lnTo>
                      <a:pt x="6083" y="5273"/>
                    </a:lnTo>
                    <a:lnTo>
                      <a:pt x="6360" y="6858"/>
                    </a:lnTo>
                    <a:lnTo>
                      <a:pt x="7005" y="10250"/>
                    </a:lnTo>
                    <a:lnTo>
                      <a:pt x="7005" y="10250"/>
                    </a:lnTo>
                    <a:lnTo>
                      <a:pt x="6894" y="10194"/>
                    </a:lnTo>
                    <a:lnTo>
                      <a:pt x="6784" y="10139"/>
                    </a:lnTo>
                    <a:lnTo>
                      <a:pt x="6544" y="9992"/>
                    </a:lnTo>
                    <a:lnTo>
                      <a:pt x="6305" y="9789"/>
                    </a:lnTo>
                    <a:lnTo>
                      <a:pt x="6065" y="9568"/>
                    </a:lnTo>
                    <a:lnTo>
                      <a:pt x="5623" y="9107"/>
                    </a:lnTo>
                    <a:lnTo>
                      <a:pt x="5235" y="8701"/>
                    </a:lnTo>
                    <a:lnTo>
                      <a:pt x="5235" y="8701"/>
                    </a:lnTo>
                    <a:lnTo>
                      <a:pt x="5106" y="8904"/>
                    </a:lnTo>
                    <a:lnTo>
                      <a:pt x="4885" y="9236"/>
                    </a:lnTo>
                    <a:lnTo>
                      <a:pt x="4332" y="10047"/>
                    </a:lnTo>
                    <a:lnTo>
                      <a:pt x="4037" y="10471"/>
                    </a:lnTo>
                    <a:lnTo>
                      <a:pt x="3816" y="10858"/>
                    </a:lnTo>
                    <a:lnTo>
                      <a:pt x="3742" y="11024"/>
                    </a:lnTo>
                    <a:lnTo>
                      <a:pt x="3687" y="11153"/>
                    </a:lnTo>
                    <a:lnTo>
                      <a:pt x="3650" y="11264"/>
                    </a:lnTo>
                    <a:lnTo>
                      <a:pt x="3669" y="11337"/>
                    </a:lnTo>
                    <a:lnTo>
                      <a:pt x="3669" y="11337"/>
                    </a:lnTo>
                    <a:lnTo>
                      <a:pt x="3300" y="10637"/>
                    </a:lnTo>
                    <a:lnTo>
                      <a:pt x="2692" y="9475"/>
                    </a:lnTo>
                    <a:lnTo>
                      <a:pt x="2397" y="8867"/>
                    </a:lnTo>
                    <a:lnTo>
                      <a:pt x="2157" y="8351"/>
                    </a:lnTo>
                    <a:lnTo>
                      <a:pt x="1991" y="7964"/>
                    </a:lnTo>
                    <a:lnTo>
                      <a:pt x="1954" y="7853"/>
                    </a:lnTo>
                    <a:lnTo>
                      <a:pt x="1954" y="7798"/>
                    </a:lnTo>
                    <a:lnTo>
                      <a:pt x="1954" y="7798"/>
                    </a:lnTo>
                    <a:lnTo>
                      <a:pt x="1475" y="8388"/>
                    </a:lnTo>
                    <a:lnTo>
                      <a:pt x="996" y="8978"/>
                    </a:lnTo>
                    <a:lnTo>
                      <a:pt x="498" y="9549"/>
                    </a:lnTo>
                    <a:lnTo>
                      <a:pt x="0" y="10121"/>
                    </a:lnTo>
                    <a:lnTo>
                      <a:pt x="0" y="10121"/>
                    </a:lnTo>
                    <a:lnTo>
                      <a:pt x="37" y="9715"/>
                    </a:lnTo>
                    <a:lnTo>
                      <a:pt x="111" y="9310"/>
                    </a:lnTo>
                    <a:lnTo>
                      <a:pt x="203" y="8886"/>
                    </a:lnTo>
                    <a:lnTo>
                      <a:pt x="295" y="8462"/>
                    </a:lnTo>
                    <a:lnTo>
                      <a:pt x="535" y="7577"/>
                    </a:lnTo>
                    <a:lnTo>
                      <a:pt x="811" y="6674"/>
                    </a:lnTo>
                    <a:lnTo>
                      <a:pt x="1106" y="5770"/>
                    </a:lnTo>
                    <a:lnTo>
                      <a:pt x="1364" y="4886"/>
                    </a:lnTo>
                    <a:lnTo>
                      <a:pt x="1604" y="4038"/>
                    </a:lnTo>
                    <a:lnTo>
                      <a:pt x="1696" y="3632"/>
                    </a:lnTo>
                    <a:lnTo>
                      <a:pt x="1770" y="3245"/>
                    </a:lnTo>
                    <a:lnTo>
                      <a:pt x="1770" y="3245"/>
                    </a:lnTo>
                    <a:lnTo>
                      <a:pt x="1807" y="2950"/>
                    </a:lnTo>
                    <a:lnTo>
                      <a:pt x="1807" y="2674"/>
                    </a:lnTo>
                    <a:lnTo>
                      <a:pt x="1807" y="2397"/>
                    </a:lnTo>
                    <a:lnTo>
                      <a:pt x="1788" y="2121"/>
                    </a:lnTo>
                    <a:lnTo>
                      <a:pt x="1752" y="1586"/>
                    </a:lnTo>
                    <a:lnTo>
                      <a:pt x="1752" y="1346"/>
                    </a:lnTo>
                    <a:lnTo>
                      <a:pt x="1752" y="1107"/>
                    </a:lnTo>
                    <a:lnTo>
                      <a:pt x="1788" y="904"/>
                    </a:lnTo>
                    <a:lnTo>
                      <a:pt x="1825" y="701"/>
                    </a:lnTo>
                    <a:lnTo>
                      <a:pt x="1917" y="517"/>
                    </a:lnTo>
                    <a:lnTo>
                      <a:pt x="1973" y="443"/>
                    </a:lnTo>
                    <a:lnTo>
                      <a:pt x="2046" y="369"/>
                    </a:lnTo>
                    <a:lnTo>
                      <a:pt x="2120" y="296"/>
                    </a:lnTo>
                    <a:lnTo>
                      <a:pt x="2212" y="240"/>
                    </a:lnTo>
                    <a:lnTo>
                      <a:pt x="2323" y="185"/>
                    </a:lnTo>
                    <a:lnTo>
                      <a:pt x="2434" y="130"/>
                    </a:lnTo>
                    <a:lnTo>
                      <a:pt x="2563" y="93"/>
                    </a:lnTo>
                    <a:lnTo>
                      <a:pt x="2710" y="56"/>
                    </a:lnTo>
                    <a:lnTo>
                      <a:pt x="3060" y="19"/>
                    </a:lnTo>
                    <a:lnTo>
                      <a:pt x="3060" y="19"/>
                    </a:lnTo>
                    <a:lnTo>
                      <a:pt x="320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2566200" y="2412775"/>
                <a:ext cx="184350" cy="292200"/>
              </a:xfrm>
              <a:custGeom>
                <a:avLst/>
                <a:gdLst/>
                <a:ahLst/>
                <a:cxnLst/>
                <a:rect l="l" t="t" r="r" b="b"/>
                <a:pathLst>
                  <a:path w="7374" h="11688" fill="none" extrusionOk="0">
                    <a:moveTo>
                      <a:pt x="3392" y="1"/>
                    </a:moveTo>
                    <a:lnTo>
                      <a:pt x="3392" y="1"/>
                    </a:lnTo>
                    <a:lnTo>
                      <a:pt x="3244" y="1"/>
                    </a:lnTo>
                    <a:lnTo>
                      <a:pt x="3244" y="1"/>
                    </a:lnTo>
                    <a:lnTo>
                      <a:pt x="3042" y="19"/>
                    </a:lnTo>
                    <a:lnTo>
                      <a:pt x="2839" y="56"/>
                    </a:lnTo>
                    <a:lnTo>
                      <a:pt x="2673" y="93"/>
                    </a:lnTo>
                    <a:lnTo>
                      <a:pt x="2525" y="148"/>
                    </a:lnTo>
                    <a:lnTo>
                      <a:pt x="2378" y="204"/>
                    </a:lnTo>
                    <a:lnTo>
                      <a:pt x="2249" y="277"/>
                    </a:lnTo>
                    <a:lnTo>
                      <a:pt x="2138" y="370"/>
                    </a:lnTo>
                    <a:lnTo>
                      <a:pt x="2046" y="462"/>
                    </a:lnTo>
                    <a:lnTo>
                      <a:pt x="2046" y="462"/>
                    </a:lnTo>
                    <a:lnTo>
                      <a:pt x="1936" y="628"/>
                    </a:lnTo>
                    <a:lnTo>
                      <a:pt x="1843" y="793"/>
                    </a:lnTo>
                    <a:lnTo>
                      <a:pt x="1788" y="996"/>
                    </a:lnTo>
                    <a:lnTo>
                      <a:pt x="1770" y="1199"/>
                    </a:lnTo>
                    <a:lnTo>
                      <a:pt x="1751" y="1402"/>
                    </a:lnTo>
                    <a:lnTo>
                      <a:pt x="1751" y="1623"/>
                    </a:lnTo>
                    <a:lnTo>
                      <a:pt x="1788" y="2102"/>
                    </a:lnTo>
                    <a:lnTo>
                      <a:pt x="1788" y="2102"/>
                    </a:lnTo>
                    <a:lnTo>
                      <a:pt x="1807" y="2416"/>
                    </a:lnTo>
                    <a:lnTo>
                      <a:pt x="1807" y="2729"/>
                    </a:lnTo>
                    <a:lnTo>
                      <a:pt x="1807" y="3061"/>
                    </a:lnTo>
                    <a:lnTo>
                      <a:pt x="1770" y="3374"/>
                    </a:lnTo>
                    <a:lnTo>
                      <a:pt x="1770" y="3374"/>
                    </a:lnTo>
                    <a:lnTo>
                      <a:pt x="1714" y="3706"/>
                    </a:lnTo>
                    <a:lnTo>
                      <a:pt x="1622" y="4056"/>
                    </a:lnTo>
                    <a:lnTo>
                      <a:pt x="1438" y="4794"/>
                    </a:lnTo>
                    <a:lnTo>
                      <a:pt x="1217" y="5568"/>
                    </a:lnTo>
                    <a:lnTo>
                      <a:pt x="959" y="6360"/>
                    </a:lnTo>
                    <a:lnTo>
                      <a:pt x="959" y="6360"/>
                    </a:lnTo>
                    <a:lnTo>
                      <a:pt x="645" y="7374"/>
                    </a:lnTo>
                    <a:lnTo>
                      <a:pt x="350" y="8388"/>
                    </a:lnTo>
                    <a:lnTo>
                      <a:pt x="240" y="8867"/>
                    </a:lnTo>
                    <a:lnTo>
                      <a:pt x="129" y="9347"/>
                    </a:lnTo>
                    <a:lnTo>
                      <a:pt x="55" y="9807"/>
                    </a:lnTo>
                    <a:lnTo>
                      <a:pt x="0" y="10268"/>
                    </a:lnTo>
                    <a:lnTo>
                      <a:pt x="0" y="10268"/>
                    </a:lnTo>
                    <a:lnTo>
                      <a:pt x="0" y="10324"/>
                    </a:lnTo>
                    <a:lnTo>
                      <a:pt x="18" y="10379"/>
                    </a:lnTo>
                    <a:lnTo>
                      <a:pt x="55" y="10416"/>
                    </a:lnTo>
                    <a:lnTo>
                      <a:pt x="111" y="10434"/>
                    </a:lnTo>
                    <a:lnTo>
                      <a:pt x="111" y="10434"/>
                    </a:lnTo>
                    <a:lnTo>
                      <a:pt x="184" y="10453"/>
                    </a:lnTo>
                    <a:lnTo>
                      <a:pt x="184" y="10453"/>
                    </a:lnTo>
                    <a:lnTo>
                      <a:pt x="258" y="10453"/>
                    </a:lnTo>
                    <a:lnTo>
                      <a:pt x="313" y="10397"/>
                    </a:lnTo>
                    <a:lnTo>
                      <a:pt x="313" y="10397"/>
                    </a:lnTo>
                    <a:lnTo>
                      <a:pt x="756" y="9900"/>
                    </a:lnTo>
                    <a:lnTo>
                      <a:pt x="1198" y="9402"/>
                    </a:lnTo>
                    <a:lnTo>
                      <a:pt x="1641" y="8867"/>
                    </a:lnTo>
                    <a:lnTo>
                      <a:pt x="2065" y="8351"/>
                    </a:lnTo>
                    <a:lnTo>
                      <a:pt x="2065" y="8351"/>
                    </a:lnTo>
                    <a:lnTo>
                      <a:pt x="2304" y="8867"/>
                    </a:lnTo>
                    <a:lnTo>
                      <a:pt x="2710" y="9715"/>
                    </a:lnTo>
                    <a:lnTo>
                      <a:pt x="2710" y="9715"/>
                    </a:lnTo>
                    <a:lnTo>
                      <a:pt x="3300" y="10877"/>
                    </a:lnTo>
                    <a:lnTo>
                      <a:pt x="3687" y="11595"/>
                    </a:lnTo>
                    <a:lnTo>
                      <a:pt x="3687" y="11595"/>
                    </a:lnTo>
                    <a:lnTo>
                      <a:pt x="3724" y="11632"/>
                    </a:lnTo>
                    <a:lnTo>
                      <a:pt x="3760" y="11669"/>
                    </a:lnTo>
                    <a:lnTo>
                      <a:pt x="3797" y="11688"/>
                    </a:lnTo>
                    <a:lnTo>
                      <a:pt x="3853" y="11688"/>
                    </a:lnTo>
                    <a:lnTo>
                      <a:pt x="3853" y="11688"/>
                    </a:lnTo>
                    <a:lnTo>
                      <a:pt x="3926" y="11669"/>
                    </a:lnTo>
                    <a:lnTo>
                      <a:pt x="3926" y="11669"/>
                    </a:lnTo>
                    <a:lnTo>
                      <a:pt x="3982" y="11632"/>
                    </a:lnTo>
                    <a:lnTo>
                      <a:pt x="4019" y="11577"/>
                    </a:lnTo>
                    <a:lnTo>
                      <a:pt x="4037" y="11522"/>
                    </a:lnTo>
                    <a:lnTo>
                      <a:pt x="4019" y="11448"/>
                    </a:lnTo>
                    <a:lnTo>
                      <a:pt x="4019" y="11448"/>
                    </a:lnTo>
                    <a:lnTo>
                      <a:pt x="4055" y="11319"/>
                    </a:lnTo>
                    <a:lnTo>
                      <a:pt x="4148" y="11135"/>
                    </a:lnTo>
                    <a:lnTo>
                      <a:pt x="4277" y="10913"/>
                    </a:lnTo>
                    <a:lnTo>
                      <a:pt x="4442" y="10637"/>
                    </a:lnTo>
                    <a:lnTo>
                      <a:pt x="4793" y="10102"/>
                    </a:lnTo>
                    <a:lnTo>
                      <a:pt x="5125" y="9641"/>
                    </a:lnTo>
                    <a:lnTo>
                      <a:pt x="5125" y="9641"/>
                    </a:lnTo>
                    <a:lnTo>
                      <a:pt x="5456" y="9162"/>
                    </a:lnTo>
                    <a:lnTo>
                      <a:pt x="5456" y="9162"/>
                    </a:lnTo>
                    <a:lnTo>
                      <a:pt x="5678" y="9402"/>
                    </a:lnTo>
                    <a:lnTo>
                      <a:pt x="5678" y="9402"/>
                    </a:lnTo>
                    <a:lnTo>
                      <a:pt x="6009" y="9752"/>
                    </a:lnTo>
                    <a:lnTo>
                      <a:pt x="6194" y="9936"/>
                    </a:lnTo>
                    <a:lnTo>
                      <a:pt x="6378" y="10121"/>
                    </a:lnTo>
                    <a:lnTo>
                      <a:pt x="6581" y="10268"/>
                    </a:lnTo>
                    <a:lnTo>
                      <a:pt x="6765" y="10397"/>
                    </a:lnTo>
                    <a:lnTo>
                      <a:pt x="6949" y="10508"/>
                    </a:lnTo>
                    <a:lnTo>
                      <a:pt x="7152" y="10582"/>
                    </a:lnTo>
                    <a:lnTo>
                      <a:pt x="7152" y="10582"/>
                    </a:lnTo>
                    <a:lnTo>
                      <a:pt x="7189" y="10582"/>
                    </a:lnTo>
                    <a:lnTo>
                      <a:pt x="7189" y="10582"/>
                    </a:lnTo>
                    <a:lnTo>
                      <a:pt x="7263" y="10582"/>
                    </a:lnTo>
                    <a:lnTo>
                      <a:pt x="7318" y="10545"/>
                    </a:lnTo>
                    <a:lnTo>
                      <a:pt x="7318" y="10545"/>
                    </a:lnTo>
                    <a:lnTo>
                      <a:pt x="7355" y="10508"/>
                    </a:lnTo>
                    <a:lnTo>
                      <a:pt x="7373" y="10471"/>
                    </a:lnTo>
                    <a:lnTo>
                      <a:pt x="7373" y="10416"/>
                    </a:lnTo>
                    <a:lnTo>
                      <a:pt x="7373" y="10379"/>
                    </a:lnTo>
                    <a:lnTo>
                      <a:pt x="7373" y="10379"/>
                    </a:lnTo>
                    <a:lnTo>
                      <a:pt x="7134" y="9107"/>
                    </a:lnTo>
                    <a:lnTo>
                      <a:pt x="7134" y="9107"/>
                    </a:lnTo>
                    <a:lnTo>
                      <a:pt x="6857" y="7706"/>
                    </a:lnTo>
                    <a:lnTo>
                      <a:pt x="6599" y="6379"/>
                    </a:lnTo>
                    <a:lnTo>
                      <a:pt x="6396" y="5125"/>
                    </a:lnTo>
                    <a:lnTo>
                      <a:pt x="6212" y="3946"/>
                    </a:lnTo>
                    <a:lnTo>
                      <a:pt x="6212" y="3946"/>
                    </a:lnTo>
                    <a:lnTo>
                      <a:pt x="6194" y="3651"/>
                    </a:lnTo>
                    <a:lnTo>
                      <a:pt x="6212" y="3411"/>
                    </a:lnTo>
                    <a:lnTo>
                      <a:pt x="6249" y="3190"/>
                    </a:lnTo>
                    <a:lnTo>
                      <a:pt x="6286" y="2987"/>
                    </a:lnTo>
                    <a:lnTo>
                      <a:pt x="6286" y="2987"/>
                    </a:lnTo>
                    <a:lnTo>
                      <a:pt x="6360" y="2692"/>
                    </a:lnTo>
                    <a:lnTo>
                      <a:pt x="6378" y="2545"/>
                    </a:lnTo>
                    <a:lnTo>
                      <a:pt x="6378" y="2379"/>
                    </a:lnTo>
                    <a:lnTo>
                      <a:pt x="6341" y="2213"/>
                    </a:lnTo>
                    <a:lnTo>
                      <a:pt x="6304" y="2047"/>
                    </a:lnTo>
                    <a:lnTo>
                      <a:pt x="6212" y="1844"/>
                    </a:lnTo>
                    <a:lnTo>
                      <a:pt x="6083" y="1623"/>
                    </a:lnTo>
                    <a:lnTo>
                      <a:pt x="6083" y="1623"/>
                    </a:lnTo>
                    <a:lnTo>
                      <a:pt x="5972" y="1439"/>
                    </a:lnTo>
                    <a:lnTo>
                      <a:pt x="5825" y="1273"/>
                    </a:lnTo>
                    <a:lnTo>
                      <a:pt x="5696" y="1107"/>
                    </a:lnTo>
                    <a:lnTo>
                      <a:pt x="5530" y="941"/>
                    </a:lnTo>
                    <a:lnTo>
                      <a:pt x="5383" y="793"/>
                    </a:lnTo>
                    <a:lnTo>
                      <a:pt x="5217" y="664"/>
                    </a:lnTo>
                    <a:lnTo>
                      <a:pt x="5051" y="554"/>
                    </a:lnTo>
                    <a:lnTo>
                      <a:pt x="4885" y="425"/>
                    </a:lnTo>
                    <a:lnTo>
                      <a:pt x="4701" y="333"/>
                    </a:lnTo>
                    <a:lnTo>
                      <a:pt x="4516" y="240"/>
                    </a:lnTo>
                    <a:lnTo>
                      <a:pt x="4332" y="167"/>
                    </a:lnTo>
                    <a:lnTo>
                      <a:pt x="4148" y="111"/>
                    </a:lnTo>
                    <a:lnTo>
                      <a:pt x="3963" y="56"/>
                    </a:lnTo>
                    <a:lnTo>
                      <a:pt x="3779" y="19"/>
                    </a:lnTo>
                    <a:lnTo>
                      <a:pt x="3595" y="1"/>
                    </a:lnTo>
                    <a:lnTo>
                      <a:pt x="3392" y="1"/>
                    </a:lnTo>
                    <a:lnTo>
                      <a:pt x="3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2537150" y="2452875"/>
                <a:ext cx="249800" cy="83425"/>
              </a:xfrm>
              <a:custGeom>
                <a:avLst/>
                <a:gdLst/>
                <a:ahLst/>
                <a:cxnLst/>
                <a:rect l="l" t="t" r="r" b="b"/>
                <a:pathLst>
                  <a:path w="9992" h="3337" extrusionOk="0">
                    <a:moveTo>
                      <a:pt x="3356" y="1"/>
                    </a:moveTo>
                    <a:lnTo>
                      <a:pt x="3005" y="19"/>
                    </a:lnTo>
                    <a:lnTo>
                      <a:pt x="2674" y="56"/>
                    </a:lnTo>
                    <a:lnTo>
                      <a:pt x="2360" y="148"/>
                    </a:lnTo>
                    <a:lnTo>
                      <a:pt x="2047" y="259"/>
                    </a:lnTo>
                    <a:lnTo>
                      <a:pt x="1752" y="406"/>
                    </a:lnTo>
                    <a:lnTo>
                      <a:pt x="1475" y="572"/>
                    </a:lnTo>
                    <a:lnTo>
                      <a:pt x="1217" y="756"/>
                    </a:lnTo>
                    <a:lnTo>
                      <a:pt x="978" y="978"/>
                    </a:lnTo>
                    <a:lnTo>
                      <a:pt x="775" y="1217"/>
                    </a:lnTo>
                    <a:lnTo>
                      <a:pt x="572" y="1475"/>
                    </a:lnTo>
                    <a:lnTo>
                      <a:pt x="406" y="1752"/>
                    </a:lnTo>
                    <a:lnTo>
                      <a:pt x="259" y="2028"/>
                    </a:lnTo>
                    <a:lnTo>
                      <a:pt x="148" y="2342"/>
                    </a:lnTo>
                    <a:lnTo>
                      <a:pt x="74" y="2673"/>
                    </a:lnTo>
                    <a:lnTo>
                      <a:pt x="19" y="3005"/>
                    </a:lnTo>
                    <a:lnTo>
                      <a:pt x="1" y="3337"/>
                    </a:lnTo>
                    <a:lnTo>
                      <a:pt x="9992" y="3337"/>
                    </a:lnTo>
                    <a:lnTo>
                      <a:pt x="9973" y="3005"/>
                    </a:lnTo>
                    <a:lnTo>
                      <a:pt x="9918" y="2673"/>
                    </a:lnTo>
                    <a:lnTo>
                      <a:pt x="9844" y="2342"/>
                    </a:lnTo>
                    <a:lnTo>
                      <a:pt x="9734" y="2028"/>
                    </a:lnTo>
                    <a:lnTo>
                      <a:pt x="9586" y="1752"/>
                    </a:lnTo>
                    <a:lnTo>
                      <a:pt x="9420" y="1475"/>
                    </a:lnTo>
                    <a:lnTo>
                      <a:pt x="9236" y="1217"/>
                    </a:lnTo>
                    <a:lnTo>
                      <a:pt x="9015" y="978"/>
                    </a:lnTo>
                    <a:lnTo>
                      <a:pt x="8775" y="756"/>
                    </a:lnTo>
                    <a:lnTo>
                      <a:pt x="8517" y="572"/>
                    </a:lnTo>
                    <a:lnTo>
                      <a:pt x="8240" y="406"/>
                    </a:lnTo>
                    <a:lnTo>
                      <a:pt x="7945" y="259"/>
                    </a:lnTo>
                    <a:lnTo>
                      <a:pt x="7651" y="148"/>
                    </a:lnTo>
                    <a:lnTo>
                      <a:pt x="7319" y="56"/>
                    </a:lnTo>
                    <a:lnTo>
                      <a:pt x="6987" y="19"/>
                    </a:lnTo>
                    <a:lnTo>
                      <a:pt x="66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2534400" y="2449650"/>
                <a:ext cx="255775" cy="89900"/>
              </a:xfrm>
              <a:custGeom>
                <a:avLst/>
                <a:gdLst/>
                <a:ahLst/>
                <a:cxnLst/>
                <a:rect l="l" t="t" r="r" b="b"/>
                <a:pathLst>
                  <a:path w="10231" h="3596" extrusionOk="0">
                    <a:moveTo>
                      <a:pt x="6765" y="240"/>
                    </a:moveTo>
                    <a:lnTo>
                      <a:pt x="7079" y="259"/>
                    </a:lnTo>
                    <a:lnTo>
                      <a:pt x="7392" y="314"/>
                    </a:lnTo>
                    <a:lnTo>
                      <a:pt x="7705" y="388"/>
                    </a:lnTo>
                    <a:lnTo>
                      <a:pt x="7982" y="480"/>
                    </a:lnTo>
                    <a:lnTo>
                      <a:pt x="8258" y="609"/>
                    </a:lnTo>
                    <a:lnTo>
                      <a:pt x="8516" y="775"/>
                    </a:lnTo>
                    <a:lnTo>
                      <a:pt x="8774" y="941"/>
                    </a:lnTo>
                    <a:lnTo>
                      <a:pt x="8996" y="1143"/>
                    </a:lnTo>
                    <a:lnTo>
                      <a:pt x="9198" y="1365"/>
                    </a:lnTo>
                    <a:lnTo>
                      <a:pt x="9383" y="1604"/>
                    </a:lnTo>
                    <a:lnTo>
                      <a:pt x="9549" y="1862"/>
                    </a:lnTo>
                    <a:lnTo>
                      <a:pt x="9696" y="2139"/>
                    </a:lnTo>
                    <a:lnTo>
                      <a:pt x="9807" y="2415"/>
                    </a:lnTo>
                    <a:lnTo>
                      <a:pt x="9899" y="2710"/>
                    </a:lnTo>
                    <a:lnTo>
                      <a:pt x="9954" y="3024"/>
                    </a:lnTo>
                    <a:lnTo>
                      <a:pt x="9973" y="3355"/>
                    </a:lnTo>
                    <a:lnTo>
                      <a:pt x="240" y="3355"/>
                    </a:lnTo>
                    <a:lnTo>
                      <a:pt x="258" y="3024"/>
                    </a:lnTo>
                    <a:lnTo>
                      <a:pt x="314" y="2710"/>
                    </a:lnTo>
                    <a:lnTo>
                      <a:pt x="406" y="2415"/>
                    </a:lnTo>
                    <a:lnTo>
                      <a:pt x="516" y="2139"/>
                    </a:lnTo>
                    <a:lnTo>
                      <a:pt x="664" y="1862"/>
                    </a:lnTo>
                    <a:lnTo>
                      <a:pt x="830" y="1604"/>
                    </a:lnTo>
                    <a:lnTo>
                      <a:pt x="1014" y="1365"/>
                    </a:lnTo>
                    <a:lnTo>
                      <a:pt x="1217" y="1143"/>
                    </a:lnTo>
                    <a:lnTo>
                      <a:pt x="1438" y="941"/>
                    </a:lnTo>
                    <a:lnTo>
                      <a:pt x="1696" y="775"/>
                    </a:lnTo>
                    <a:lnTo>
                      <a:pt x="1954" y="609"/>
                    </a:lnTo>
                    <a:lnTo>
                      <a:pt x="2231" y="480"/>
                    </a:lnTo>
                    <a:lnTo>
                      <a:pt x="2526" y="388"/>
                    </a:lnTo>
                    <a:lnTo>
                      <a:pt x="2820" y="314"/>
                    </a:lnTo>
                    <a:lnTo>
                      <a:pt x="3134" y="259"/>
                    </a:lnTo>
                    <a:lnTo>
                      <a:pt x="3466" y="240"/>
                    </a:lnTo>
                    <a:close/>
                    <a:moveTo>
                      <a:pt x="3466" y="1"/>
                    </a:moveTo>
                    <a:lnTo>
                      <a:pt x="3097" y="19"/>
                    </a:lnTo>
                    <a:lnTo>
                      <a:pt x="2765" y="74"/>
                    </a:lnTo>
                    <a:lnTo>
                      <a:pt x="2433" y="166"/>
                    </a:lnTo>
                    <a:lnTo>
                      <a:pt x="2102" y="277"/>
                    </a:lnTo>
                    <a:lnTo>
                      <a:pt x="1807" y="424"/>
                    </a:lnTo>
                    <a:lnTo>
                      <a:pt x="1530" y="590"/>
                    </a:lnTo>
                    <a:lnTo>
                      <a:pt x="1254" y="793"/>
                    </a:lnTo>
                    <a:lnTo>
                      <a:pt x="1014" y="1014"/>
                    </a:lnTo>
                    <a:lnTo>
                      <a:pt x="793" y="1272"/>
                    </a:lnTo>
                    <a:lnTo>
                      <a:pt x="590" y="1530"/>
                    </a:lnTo>
                    <a:lnTo>
                      <a:pt x="406" y="1825"/>
                    </a:lnTo>
                    <a:lnTo>
                      <a:pt x="258" y="2120"/>
                    </a:lnTo>
                    <a:lnTo>
                      <a:pt x="148" y="2434"/>
                    </a:lnTo>
                    <a:lnTo>
                      <a:pt x="55" y="2766"/>
                    </a:lnTo>
                    <a:lnTo>
                      <a:pt x="19" y="3116"/>
                    </a:lnTo>
                    <a:lnTo>
                      <a:pt x="0" y="3466"/>
                    </a:lnTo>
                    <a:lnTo>
                      <a:pt x="0" y="3595"/>
                    </a:lnTo>
                    <a:lnTo>
                      <a:pt x="10231" y="3595"/>
                    </a:lnTo>
                    <a:lnTo>
                      <a:pt x="10231" y="3466"/>
                    </a:lnTo>
                    <a:lnTo>
                      <a:pt x="10212" y="3116"/>
                    </a:lnTo>
                    <a:lnTo>
                      <a:pt x="10157" y="2766"/>
                    </a:lnTo>
                    <a:lnTo>
                      <a:pt x="10065" y="2434"/>
                    </a:lnTo>
                    <a:lnTo>
                      <a:pt x="9954" y="2120"/>
                    </a:lnTo>
                    <a:lnTo>
                      <a:pt x="9807" y="1825"/>
                    </a:lnTo>
                    <a:lnTo>
                      <a:pt x="9622" y="1530"/>
                    </a:lnTo>
                    <a:lnTo>
                      <a:pt x="9438" y="1272"/>
                    </a:lnTo>
                    <a:lnTo>
                      <a:pt x="9217" y="1014"/>
                    </a:lnTo>
                    <a:lnTo>
                      <a:pt x="8959" y="793"/>
                    </a:lnTo>
                    <a:lnTo>
                      <a:pt x="8701" y="590"/>
                    </a:lnTo>
                    <a:lnTo>
                      <a:pt x="8406" y="424"/>
                    </a:lnTo>
                    <a:lnTo>
                      <a:pt x="8111" y="277"/>
                    </a:lnTo>
                    <a:lnTo>
                      <a:pt x="7797" y="166"/>
                    </a:lnTo>
                    <a:lnTo>
                      <a:pt x="7466" y="74"/>
                    </a:lnTo>
                    <a:lnTo>
                      <a:pt x="7115" y="19"/>
                    </a:lnTo>
                    <a:lnTo>
                      <a:pt x="676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2471250" y="1745025"/>
                <a:ext cx="374225" cy="720775"/>
              </a:xfrm>
              <a:custGeom>
                <a:avLst/>
                <a:gdLst/>
                <a:ahLst/>
                <a:cxnLst/>
                <a:rect l="l" t="t" r="r" b="b"/>
                <a:pathLst>
                  <a:path w="14969" h="28831" extrusionOk="0">
                    <a:moveTo>
                      <a:pt x="7208" y="1"/>
                    </a:moveTo>
                    <a:lnTo>
                      <a:pt x="6895" y="351"/>
                    </a:lnTo>
                    <a:lnTo>
                      <a:pt x="6545" y="757"/>
                    </a:lnTo>
                    <a:lnTo>
                      <a:pt x="6084" y="1310"/>
                    </a:lnTo>
                    <a:lnTo>
                      <a:pt x="5531" y="2010"/>
                    </a:lnTo>
                    <a:lnTo>
                      <a:pt x="4922" y="2840"/>
                    </a:lnTo>
                    <a:lnTo>
                      <a:pt x="4277" y="3798"/>
                    </a:lnTo>
                    <a:lnTo>
                      <a:pt x="3946" y="4314"/>
                    </a:lnTo>
                    <a:lnTo>
                      <a:pt x="3614" y="4867"/>
                    </a:lnTo>
                    <a:lnTo>
                      <a:pt x="3263" y="5439"/>
                    </a:lnTo>
                    <a:lnTo>
                      <a:pt x="2932" y="6047"/>
                    </a:lnTo>
                    <a:lnTo>
                      <a:pt x="2600" y="6674"/>
                    </a:lnTo>
                    <a:lnTo>
                      <a:pt x="2287" y="7319"/>
                    </a:lnTo>
                    <a:lnTo>
                      <a:pt x="1973" y="8001"/>
                    </a:lnTo>
                    <a:lnTo>
                      <a:pt x="1678" y="8701"/>
                    </a:lnTo>
                    <a:lnTo>
                      <a:pt x="1402" y="9420"/>
                    </a:lnTo>
                    <a:lnTo>
                      <a:pt x="1125" y="10139"/>
                    </a:lnTo>
                    <a:lnTo>
                      <a:pt x="886" y="10895"/>
                    </a:lnTo>
                    <a:lnTo>
                      <a:pt x="664" y="11669"/>
                    </a:lnTo>
                    <a:lnTo>
                      <a:pt x="480" y="12462"/>
                    </a:lnTo>
                    <a:lnTo>
                      <a:pt x="314" y="13273"/>
                    </a:lnTo>
                    <a:lnTo>
                      <a:pt x="185" y="14084"/>
                    </a:lnTo>
                    <a:lnTo>
                      <a:pt x="93" y="14914"/>
                    </a:lnTo>
                    <a:lnTo>
                      <a:pt x="38" y="15761"/>
                    </a:lnTo>
                    <a:lnTo>
                      <a:pt x="1" y="16609"/>
                    </a:lnTo>
                    <a:lnTo>
                      <a:pt x="19" y="17513"/>
                    </a:lnTo>
                    <a:lnTo>
                      <a:pt x="75" y="18397"/>
                    </a:lnTo>
                    <a:lnTo>
                      <a:pt x="148" y="19282"/>
                    </a:lnTo>
                    <a:lnTo>
                      <a:pt x="259" y="20130"/>
                    </a:lnTo>
                    <a:lnTo>
                      <a:pt x="406" y="20978"/>
                    </a:lnTo>
                    <a:lnTo>
                      <a:pt x="554" y="21808"/>
                    </a:lnTo>
                    <a:lnTo>
                      <a:pt x="738" y="22600"/>
                    </a:lnTo>
                    <a:lnTo>
                      <a:pt x="941" y="23393"/>
                    </a:lnTo>
                    <a:lnTo>
                      <a:pt x="1162" y="24167"/>
                    </a:lnTo>
                    <a:lnTo>
                      <a:pt x="1402" y="24904"/>
                    </a:lnTo>
                    <a:lnTo>
                      <a:pt x="1660" y="25623"/>
                    </a:lnTo>
                    <a:lnTo>
                      <a:pt x="1918" y="26324"/>
                    </a:lnTo>
                    <a:lnTo>
                      <a:pt x="2194" y="26987"/>
                    </a:lnTo>
                    <a:lnTo>
                      <a:pt x="2471" y="27633"/>
                    </a:lnTo>
                    <a:lnTo>
                      <a:pt x="2766" y="28241"/>
                    </a:lnTo>
                    <a:lnTo>
                      <a:pt x="3061" y="28831"/>
                    </a:lnTo>
                    <a:lnTo>
                      <a:pt x="12388" y="28831"/>
                    </a:lnTo>
                    <a:lnTo>
                      <a:pt x="12683" y="28241"/>
                    </a:lnTo>
                    <a:lnTo>
                      <a:pt x="12959" y="27633"/>
                    </a:lnTo>
                    <a:lnTo>
                      <a:pt x="13217" y="26987"/>
                    </a:lnTo>
                    <a:lnTo>
                      <a:pt x="13457" y="26324"/>
                    </a:lnTo>
                    <a:lnTo>
                      <a:pt x="13697" y="25623"/>
                    </a:lnTo>
                    <a:lnTo>
                      <a:pt x="13899" y="24904"/>
                    </a:lnTo>
                    <a:lnTo>
                      <a:pt x="14102" y="24167"/>
                    </a:lnTo>
                    <a:lnTo>
                      <a:pt x="14268" y="23393"/>
                    </a:lnTo>
                    <a:lnTo>
                      <a:pt x="14434" y="22600"/>
                    </a:lnTo>
                    <a:lnTo>
                      <a:pt x="14563" y="21808"/>
                    </a:lnTo>
                    <a:lnTo>
                      <a:pt x="14692" y="20978"/>
                    </a:lnTo>
                    <a:lnTo>
                      <a:pt x="14784" y="20130"/>
                    </a:lnTo>
                    <a:lnTo>
                      <a:pt x="14858" y="19282"/>
                    </a:lnTo>
                    <a:lnTo>
                      <a:pt x="14913" y="18397"/>
                    </a:lnTo>
                    <a:lnTo>
                      <a:pt x="14950" y="17513"/>
                    </a:lnTo>
                    <a:lnTo>
                      <a:pt x="14969" y="16609"/>
                    </a:lnTo>
                    <a:lnTo>
                      <a:pt x="14950" y="16185"/>
                    </a:lnTo>
                    <a:lnTo>
                      <a:pt x="14932" y="15761"/>
                    </a:lnTo>
                    <a:lnTo>
                      <a:pt x="14876" y="14914"/>
                    </a:lnTo>
                    <a:lnTo>
                      <a:pt x="14766" y="14084"/>
                    </a:lnTo>
                    <a:lnTo>
                      <a:pt x="14637" y="13273"/>
                    </a:lnTo>
                    <a:lnTo>
                      <a:pt x="14452" y="12462"/>
                    </a:lnTo>
                    <a:lnTo>
                      <a:pt x="14250" y="11669"/>
                    </a:lnTo>
                    <a:lnTo>
                      <a:pt x="14010" y="10895"/>
                    </a:lnTo>
                    <a:lnTo>
                      <a:pt x="13752" y="10139"/>
                    </a:lnTo>
                    <a:lnTo>
                      <a:pt x="13457" y="9420"/>
                    </a:lnTo>
                    <a:lnTo>
                      <a:pt x="13162" y="8701"/>
                    </a:lnTo>
                    <a:lnTo>
                      <a:pt x="12849" y="8001"/>
                    </a:lnTo>
                    <a:lnTo>
                      <a:pt x="12499" y="7319"/>
                    </a:lnTo>
                    <a:lnTo>
                      <a:pt x="12167" y="6674"/>
                    </a:lnTo>
                    <a:lnTo>
                      <a:pt x="11798" y="6047"/>
                    </a:lnTo>
                    <a:lnTo>
                      <a:pt x="11448" y="5439"/>
                    </a:lnTo>
                    <a:lnTo>
                      <a:pt x="11079" y="4867"/>
                    </a:lnTo>
                    <a:lnTo>
                      <a:pt x="10711" y="4314"/>
                    </a:lnTo>
                    <a:lnTo>
                      <a:pt x="10360" y="3798"/>
                    </a:lnTo>
                    <a:lnTo>
                      <a:pt x="10010" y="3301"/>
                    </a:lnTo>
                    <a:lnTo>
                      <a:pt x="9660" y="2840"/>
                    </a:lnTo>
                    <a:lnTo>
                      <a:pt x="8996" y="2010"/>
                    </a:lnTo>
                    <a:lnTo>
                      <a:pt x="8406" y="1310"/>
                    </a:lnTo>
                    <a:lnTo>
                      <a:pt x="7909" y="757"/>
                    </a:lnTo>
                    <a:lnTo>
                      <a:pt x="7540" y="351"/>
                    </a:lnTo>
                    <a:lnTo>
                      <a:pt x="72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2468500" y="1740900"/>
                <a:ext cx="379750" cy="727675"/>
              </a:xfrm>
              <a:custGeom>
                <a:avLst/>
                <a:gdLst/>
                <a:ahLst/>
                <a:cxnLst/>
                <a:rect l="l" t="t" r="r" b="b"/>
                <a:pathLst>
                  <a:path w="15190" h="29107" extrusionOk="0">
                    <a:moveTo>
                      <a:pt x="7318" y="350"/>
                    </a:moveTo>
                    <a:lnTo>
                      <a:pt x="7539" y="571"/>
                    </a:lnTo>
                    <a:lnTo>
                      <a:pt x="7890" y="940"/>
                    </a:lnTo>
                    <a:lnTo>
                      <a:pt x="8332" y="1456"/>
                    </a:lnTo>
                    <a:lnTo>
                      <a:pt x="8867" y="2083"/>
                    </a:lnTo>
                    <a:lnTo>
                      <a:pt x="9456" y="2820"/>
                    </a:lnTo>
                    <a:lnTo>
                      <a:pt x="10102" y="3687"/>
                    </a:lnTo>
                    <a:lnTo>
                      <a:pt x="10433" y="4148"/>
                    </a:lnTo>
                    <a:lnTo>
                      <a:pt x="10765" y="4645"/>
                    </a:lnTo>
                    <a:lnTo>
                      <a:pt x="11115" y="5161"/>
                    </a:lnTo>
                    <a:lnTo>
                      <a:pt x="11447" y="5696"/>
                    </a:lnTo>
                    <a:lnTo>
                      <a:pt x="11779" y="6267"/>
                    </a:lnTo>
                    <a:lnTo>
                      <a:pt x="12111" y="6839"/>
                    </a:lnTo>
                    <a:lnTo>
                      <a:pt x="12443" y="7447"/>
                    </a:lnTo>
                    <a:lnTo>
                      <a:pt x="12756" y="8074"/>
                    </a:lnTo>
                    <a:lnTo>
                      <a:pt x="13069" y="8719"/>
                    </a:lnTo>
                    <a:lnTo>
                      <a:pt x="13346" y="9383"/>
                    </a:lnTo>
                    <a:lnTo>
                      <a:pt x="13622" y="10046"/>
                    </a:lnTo>
                    <a:lnTo>
                      <a:pt x="13880" y="10747"/>
                    </a:lnTo>
                    <a:lnTo>
                      <a:pt x="14102" y="11466"/>
                    </a:lnTo>
                    <a:lnTo>
                      <a:pt x="14323" y="12184"/>
                    </a:lnTo>
                    <a:lnTo>
                      <a:pt x="14507" y="12922"/>
                    </a:lnTo>
                    <a:lnTo>
                      <a:pt x="14655" y="13678"/>
                    </a:lnTo>
                    <a:lnTo>
                      <a:pt x="14784" y="14433"/>
                    </a:lnTo>
                    <a:lnTo>
                      <a:pt x="14876" y="15208"/>
                    </a:lnTo>
                    <a:lnTo>
                      <a:pt x="14931" y="15982"/>
                    </a:lnTo>
                    <a:lnTo>
                      <a:pt x="14950" y="16774"/>
                    </a:lnTo>
                    <a:lnTo>
                      <a:pt x="14931" y="17641"/>
                    </a:lnTo>
                    <a:lnTo>
                      <a:pt x="14913" y="18489"/>
                    </a:lnTo>
                    <a:lnTo>
                      <a:pt x="14857" y="19318"/>
                    </a:lnTo>
                    <a:lnTo>
                      <a:pt x="14784" y="20166"/>
                    </a:lnTo>
                    <a:lnTo>
                      <a:pt x="14692" y="20977"/>
                    </a:lnTo>
                    <a:lnTo>
                      <a:pt x="14581" y="21788"/>
                    </a:lnTo>
                    <a:lnTo>
                      <a:pt x="14452" y="22581"/>
                    </a:lnTo>
                    <a:lnTo>
                      <a:pt x="14286" y="23374"/>
                    </a:lnTo>
                    <a:lnTo>
                      <a:pt x="14120" y="24129"/>
                    </a:lnTo>
                    <a:lnTo>
                      <a:pt x="13936" y="24885"/>
                    </a:lnTo>
                    <a:lnTo>
                      <a:pt x="13733" y="25604"/>
                    </a:lnTo>
                    <a:lnTo>
                      <a:pt x="13493" y="26304"/>
                    </a:lnTo>
                    <a:lnTo>
                      <a:pt x="13254" y="26986"/>
                    </a:lnTo>
                    <a:lnTo>
                      <a:pt x="12996" y="27650"/>
                    </a:lnTo>
                    <a:lnTo>
                      <a:pt x="12719" y="28277"/>
                    </a:lnTo>
                    <a:lnTo>
                      <a:pt x="12424" y="28867"/>
                    </a:lnTo>
                    <a:lnTo>
                      <a:pt x="3244" y="28867"/>
                    </a:lnTo>
                    <a:lnTo>
                      <a:pt x="3023" y="28424"/>
                    </a:lnTo>
                    <a:lnTo>
                      <a:pt x="2784" y="27945"/>
                    </a:lnTo>
                    <a:lnTo>
                      <a:pt x="2544" y="27410"/>
                    </a:lnTo>
                    <a:lnTo>
                      <a:pt x="2286" y="26821"/>
                    </a:lnTo>
                    <a:lnTo>
                      <a:pt x="2046" y="26194"/>
                    </a:lnTo>
                    <a:lnTo>
                      <a:pt x="1788" y="25512"/>
                    </a:lnTo>
                    <a:lnTo>
                      <a:pt x="1549" y="24793"/>
                    </a:lnTo>
                    <a:lnTo>
                      <a:pt x="1309" y="24037"/>
                    </a:lnTo>
                    <a:lnTo>
                      <a:pt x="1088" y="23244"/>
                    </a:lnTo>
                    <a:lnTo>
                      <a:pt x="885" y="22415"/>
                    </a:lnTo>
                    <a:lnTo>
                      <a:pt x="701" y="21549"/>
                    </a:lnTo>
                    <a:lnTo>
                      <a:pt x="553" y="20645"/>
                    </a:lnTo>
                    <a:lnTo>
                      <a:pt x="424" y="19724"/>
                    </a:lnTo>
                    <a:lnTo>
                      <a:pt x="314" y="18765"/>
                    </a:lnTo>
                    <a:lnTo>
                      <a:pt x="258" y="17788"/>
                    </a:lnTo>
                    <a:lnTo>
                      <a:pt x="240" y="16774"/>
                    </a:lnTo>
                    <a:lnTo>
                      <a:pt x="258" y="15982"/>
                    </a:lnTo>
                    <a:lnTo>
                      <a:pt x="314" y="15208"/>
                    </a:lnTo>
                    <a:lnTo>
                      <a:pt x="387" y="14433"/>
                    </a:lnTo>
                    <a:lnTo>
                      <a:pt x="516" y="13678"/>
                    </a:lnTo>
                    <a:lnTo>
                      <a:pt x="645" y="12922"/>
                    </a:lnTo>
                    <a:lnTo>
                      <a:pt x="830" y="12184"/>
                    </a:lnTo>
                    <a:lnTo>
                      <a:pt x="1014" y="11466"/>
                    </a:lnTo>
                    <a:lnTo>
                      <a:pt x="1235" y="10747"/>
                    </a:lnTo>
                    <a:lnTo>
                      <a:pt x="1475" y="10065"/>
                    </a:lnTo>
                    <a:lnTo>
                      <a:pt x="1714" y="9383"/>
                    </a:lnTo>
                    <a:lnTo>
                      <a:pt x="1991" y="8719"/>
                    </a:lnTo>
                    <a:lnTo>
                      <a:pt x="2267" y="8074"/>
                    </a:lnTo>
                    <a:lnTo>
                      <a:pt x="2562" y="7447"/>
                    </a:lnTo>
                    <a:lnTo>
                      <a:pt x="2857" y="6857"/>
                    </a:lnTo>
                    <a:lnTo>
                      <a:pt x="3171" y="6267"/>
                    </a:lnTo>
                    <a:lnTo>
                      <a:pt x="3484" y="5696"/>
                    </a:lnTo>
                    <a:lnTo>
                      <a:pt x="3797" y="5161"/>
                    </a:lnTo>
                    <a:lnTo>
                      <a:pt x="4111" y="4645"/>
                    </a:lnTo>
                    <a:lnTo>
                      <a:pt x="4719" y="3687"/>
                    </a:lnTo>
                    <a:lnTo>
                      <a:pt x="5327" y="2839"/>
                    </a:lnTo>
                    <a:lnTo>
                      <a:pt x="5862" y="2083"/>
                    </a:lnTo>
                    <a:lnTo>
                      <a:pt x="6360" y="1456"/>
                    </a:lnTo>
                    <a:lnTo>
                      <a:pt x="6784" y="959"/>
                    </a:lnTo>
                    <a:lnTo>
                      <a:pt x="7318" y="350"/>
                    </a:lnTo>
                    <a:close/>
                    <a:moveTo>
                      <a:pt x="7300" y="0"/>
                    </a:moveTo>
                    <a:lnTo>
                      <a:pt x="7226" y="92"/>
                    </a:lnTo>
                    <a:lnTo>
                      <a:pt x="6894" y="442"/>
                    </a:lnTo>
                    <a:lnTo>
                      <a:pt x="6526" y="866"/>
                    </a:lnTo>
                    <a:lnTo>
                      <a:pt x="6065" y="1438"/>
                    </a:lnTo>
                    <a:lnTo>
                      <a:pt x="5512" y="2157"/>
                    </a:lnTo>
                    <a:lnTo>
                      <a:pt x="4903" y="3005"/>
                    </a:lnTo>
                    <a:lnTo>
                      <a:pt x="4258" y="3963"/>
                    </a:lnTo>
                    <a:lnTo>
                      <a:pt x="3926" y="4479"/>
                    </a:lnTo>
                    <a:lnTo>
                      <a:pt x="3576" y="5051"/>
                    </a:lnTo>
                    <a:lnTo>
                      <a:pt x="3244" y="5622"/>
                    </a:lnTo>
                    <a:lnTo>
                      <a:pt x="2913" y="6231"/>
                    </a:lnTo>
                    <a:lnTo>
                      <a:pt x="2581" y="6857"/>
                    </a:lnTo>
                    <a:lnTo>
                      <a:pt x="2267" y="7502"/>
                    </a:lnTo>
                    <a:lnTo>
                      <a:pt x="1954" y="8184"/>
                    </a:lnTo>
                    <a:lnTo>
                      <a:pt x="1659" y="8885"/>
                    </a:lnTo>
                    <a:lnTo>
                      <a:pt x="1383" y="9604"/>
                    </a:lnTo>
                    <a:lnTo>
                      <a:pt x="1125" y="10341"/>
                    </a:lnTo>
                    <a:lnTo>
                      <a:pt x="885" y="11097"/>
                    </a:lnTo>
                    <a:lnTo>
                      <a:pt x="664" y="11853"/>
                    </a:lnTo>
                    <a:lnTo>
                      <a:pt x="461" y="12645"/>
                    </a:lnTo>
                    <a:lnTo>
                      <a:pt x="314" y="13438"/>
                    </a:lnTo>
                    <a:lnTo>
                      <a:pt x="185" y="14267"/>
                    </a:lnTo>
                    <a:lnTo>
                      <a:pt x="74" y="15097"/>
                    </a:lnTo>
                    <a:lnTo>
                      <a:pt x="19" y="15926"/>
                    </a:lnTo>
                    <a:lnTo>
                      <a:pt x="0" y="16774"/>
                    </a:lnTo>
                    <a:lnTo>
                      <a:pt x="19" y="17807"/>
                    </a:lnTo>
                    <a:lnTo>
                      <a:pt x="92" y="18802"/>
                    </a:lnTo>
                    <a:lnTo>
                      <a:pt x="185" y="19779"/>
                    </a:lnTo>
                    <a:lnTo>
                      <a:pt x="314" y="20719"/>
                    </a:lnTo>
                    <a:lnTo>
                      <a:pt x="479" y="21641"/>
                    </a:lnTo>
                    <a:lnTo>
                      <a:pt x="664" y="22526"/>
                    </a:lnTo>
                    <a:lnTo>
                      <a:pt x="885" y="23355"/>
                    </a:lnTo>
                    <a:lnTo>
                      <a:pt x="1106" y="24166"/>
                    </a:lnTo>
                    <a:lnTo>
                      <a:pt x="1346" y="24940"/>
                    </a:lnTo>
                    <a:lnTo>
                      <a:pt x="1585" y="25659"/>
                    </a:lnTo>
                    <a:lnTo>
                      <a:pt x="1844" y="26341"/>
                    </a:lnTo>
                    <a:lnTo>
                      <a:pt x="2102" y="26986"/>
                    </a:lnTo>
                    <a:lnTo>
                      <a:pt x="2360" y="27576"/>
                    </a:lnTo>
                    <a:lnTo>
                      <a:pt x="2599" y="28111"/>
                    </a:lnTo>
                    <a:lnTo>
                      <a:pt x="2839" y="28609"/>
                    </a:lnTo>
                    <a:lnTo>
                      <a:pt x="3060" y="29051"/>
                    </a:lnTo>
                    <a:lnTo>
                      <a:pt x="3097" y="29106"/>
                    </a:lnTo>
                    <a:lnTo>
                      <a:pt x="12572" y="29106"/>
                    </a:lnTo>
                    <a:lnTo>
                      <a:pt x="12609" y="29051"/>
                    </a:lnTo>
                    <a:lnTo>
                      <a:pt x="12903" y="28443"/>
                    </a:lnTo>
                    <a:lnTo>
                      <a:pt x="13198" y="27798"/>
                    </a:lnTo>
                    <a:lnTo>
                      <a:pt x="13456" y="27134"/>
                    </a:lnTo>
                    <a:lnTo>
                      <a:pt x="13715" y="26452"/>
                    </a:lnTo>
                    <a:lnTo>
                      <a:pt x="13936" y="25733"/>
                    </a:lnTo>
                    <a:lnTo>
                      <a:pt x="14157" y="24996"/>
                    </a:lnTo>
                    <a:lnTo>
                      <a:pt x="14341" y="24240"/>
                    </a:lnTo>
                    <a:lnTo>
                      <a:pt x="14507" y="23466"/>
                    </a:lnTo>
                    <a:lnTo>
                      <a:pt x="14673" y="22673"/>
                    </a:lnTo>
                    <a:lnTo>
                      <a:pt x="14802" y="21862"/>
                    </a:lnTo>
                    <a:lnTo>
                      <a:pt x="14931" y="21051"/>
                    </a:lnTo>
                    <a:lnTo>
                      <a:pt x="15023" y="20203"/>
                    </a:lnTo>
                    <a:lnTo>
                      <a:pt x="15097" y="19355"/>
                    </a:lnTo>
                    <a:lnTo>
                      <a:pt x="15152" y="18507"/>
                    </a:lnTo>
                    <a:lnTo>
                      <a:pt x="15189" y="17641"/>
                    </a:lnTo>
                    <a:lnTo>
                      <a:pt x="15189" y="16774"/>
                    </a:lnTo>
                    <a:lnTo>
                      <a:pt x="15189" y="16350"/>
                    </a:lnTo>
                    <a:lnTo>
                      <a:pt x="15171" y="15926"/>
                    </a:lnTo>
                    <a:lnTo>
                      <a:pt x="15097" y="15097"/>
                    </a:lnTo>
                    <a:lnTo>
                      <a:pt x="15005" y="14267"/>
                    </a:lnTo>
                    <a:lnTo>
                      <a:pt x="14857" y="13438"/>
                    </a:lnTo>
                    <a:lnTo>
                      <a:pt x="14692" y="12645"/>
                    </a:lnTo>
                    <a:lnTo>
                      <a:pt x="14470" y="11853"/>
                    </a:lnTo>
                    <a:lnTo>
                      <a:pt x="14249" y="11078"/>
                    </a:lnTo>
                    <a:lnTo>
                      <a:pt x="13991" y="10341"/>
                    </a:lnTo>
                    <a:lnTo>
                      <a:pt x="13696" y="9604"/>
                    </a:lnTo>
                    <a:lnTo>
                      <a:pt x="13401" y="8885"/>
                    </a:lnTo>
                    <a:lnTo>
                      <a:pt x="13088" y="8184"/>
                    </a:lnTo>
                    <a:lnTo>
                      <a:pt x="12738" y="7502"/>
                    </a:lnTo>
                    <a:lnTo>
                      <a:pt x="12406" y="6857"/>
                    </a:lnTo>
                    <a:lnTo>
                      <a:pt x="12037" y="6231"/>
                    </a:lnTo>
                    <a:lnTo>
                      <a:pt x="11687" y="5622"/>
                    </a:lnTo>
                    <a:lnTo>
                      <a:pt x="11318" y="5032"/>
                    </a:lnTo>
                    <a:lnTo>
                      <a:pt x="10968" y="4479"/>
                    </a:lnTo>
                    <a:lnTo>
                      <a:pt x="10599" y="3963"/>
                    </a:lnTo>
                    <a:lnTo>
                      <a:pt x="10249" y="3466"/>
                    </a:lnTo>
                    <a:lnTo>
                      <a:pt x="9899" y="2986"/>
                    </a:lnTo>
                    <a:lnTo>
                      <a:pt x="9235" y="2157"/>
                    </a:lnTo>
                    <a:lnTo>
                      <a:pt x="8645" y="1438"/>
                    </a:lnTo>
                    <a:lnTo>
                      <a:pt x="8148" y="866"/>
                    </a:lnTo>
                    <a:lnTo>
                      <a:pt x="7761" y="442"/>
                    </a:lnTo>
                    <a:lnTo>
                      <a:pt x="7392" y="92"/>
                    </a:lnTo>
                    <a:lnTo>
                      <a:pt x="7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2561575" y="2155650"/>
                <a:ext cx="193575" cy="193100"/>
              </a:xfrm>
              <a:custGeom>
                <a:avLst/>
                <a:gdLst/>
                <a:ahLst/>
                <a:cxnLst/>
                <a:rect l="l" t="t" r="r" b="b"/>
                <a:pathLst>
                  <a:path w="7743" h="7724" extrusionOk="0">
                    <a:moveTo>
                      <a:pt x="3872" y="0"/>
                    </a:moveTo>
                    <a:lnTo>
                      <a:pt x="3485" y="18"/>
                    </a:lnTo>
                    <a:lnTo>
                      <a:pt x="3098" y="74"/>
                    </a:lnTo>
                    <a:lnTo>
                      <a:pt x="2729" y="184"/>
                    </a:lnTo>
                    <a:lnTo>
                      <a:pt x="2360" y="313"/>
                    </a:lnTo>
                    <a:lnTo>
                      <a:pt x="2028" y="479"/>
                    </a:lnTo>
                    <a:lnTo>
                      <a:pt x="1715" y="664"/>
                    </a:lnTo>
                    <a:lnTo>
                      <a:pt x="1420" y="885"/>
                    </a:lnTo>
                    <a:lnTo>
                      <a:pt x="1144" y="1143"/>
                    </a:lnTo>
                    <a:lnTo>
                      <a:pt x="886" y="1401"/>
                    </a:lnTo>
                    <a:lnTo>
                      <a:pt x="664" y="1714"/>
                    </a:lnTo>
                    <a:lnTo>
                      <a:pt x="480" y="2028"/>
                    </a:lnTo>
                    <a:lnTo>
                      <a:pt x="314" y="2360"/>
                    </a:lnTo>
                    <a:lnTo>
                      <a:pt x="185" y="2728"/>
                    </a:lnTo>
                    <a:lnTo>
                      <a:pt x="93" y="3097"/>
                    </a:lnTo>
                    <a:lnTo>
                      <a:pt x="19" y="3466"/>
                    </a:lnTo>
                    <a:lnTo>
                      <a:pt x="1" y="3871"/>
                    </a:lnTo>
                    <a:lnTo>
                      <a:pt x="19" y="4258"/>
                    </a:lnTo>
                    <a:lnTo>
                      <a:pt x="93" y="4645"/>
                    </a:lnTo>
                    <a:lnTo>
                      <a:pt x="185" y="5014"/>
                    </a:lnTo>
                    <a:lnTo>
                      <a:pt x="314" y="5364"/>
                    </a:lnTo>
                    <a:lnTo>
                      <a:pt x="480" y="5714"/>
                    </a:lnTo>
                    <a:lnTo>
                      <a:pt x="664" y="6028"/>
                    </a:lnTo>
                    <a:lnTo>
                      <a:pt x="886" y="6323"/>
                    </a:lnTo>
                    <a:lnTo>
                      <a:pt x="1144" y="6599"/>
                    </a:lnTo>
                    <a:lnTo>
                      <a:pt x="1420" y="6857"/>
                    </a:lnTo>
                    <a:lnTo>
                      <a:pt x="1715" y="7078"/>
                    </a:lnTo>
                    <a:lnTo>
                      <a:pt x="2028" y="7263"/>
                    </a:lnTo>
                    <a:lnTo>
                      <a:pt x="2360" y="7429"/>
                    </a:lnTo>
                    <a:lnTo>
                      <a:pt x="2729" y="7558"/>
                    </a:lnTo>
                    <a:lnTo>
                      <a:pt x="3098" y="7650"/>
                    </a:lnTo>
                    <a:lnTo>
                      <a:pt x="3485" y="7705"/>
                    </a:lnTo>
                    <a:lnTo>
                      <a:pt x="3872" y="7724"/>
                    </a:lnTo>
                    <a:lnTo>
                      <a:pt x="4259" y="7705"/>
                    </a:lnTo>
                    <a:lnTo>
                      <a:pt x="4646" y="7650"/>
                    </a:lnTo>
                    <a:lnTo>
                      <a:pt x="5015" y="7558"/>
                    </a:lnTo>
                    <a:lnTo>
                      <a:pt x="5383" y="7429"/>
                    </a:lnTo>
                    <a:lnTo>
                      <a:pt x="5715" y="7263"/>
                    </a:lnTo>
                    <a:lnTo>
                      <a:pt x="6028" y="7078"/>
                    </a:lnTo>
                    <a:lnTo>
                      <a:pt x="6323" y="6857"/>
                    </a:lnTo>
                    <a:lnTo>
                      <a:pt x="6600" y="6599"/>
                    </a:lnTo>
                    <a:lnTo>
                      <a:pt x="6858" y="6323"/>
                    </a:lnTo>
                    <a:lnTo>
                      <a:pt x="7079" y="6028"/>
                    </a:lnTo>
                    <a:lnTo>
                      <a:pt x="7263" y="5714"/>
                    </a:lnTo>
                    <a:lnTo>
                      <a:pt x="7429" y="5364"/>
                    </a:lnTo>
                    <a:lnTo>
                      <a:pt x="7558" y="5014"/>
                    </a:lnTo>
                    <a:lnTo>
                      <a:pt x="7651" y="4645"/>
                    </a:lnTo>
                    <a:lnTo>
                      <a:pt x="7724" y="4258"/>
                    </a:lnTo>
                    <a:lnTo>
                      <a:pt x="7743" y="3871"/>
                    </a:lnTo>
                    <a:lnTo>
                      <a:pt x="7724" y="3466"/>
                    </a:lnTo>
                    <a:lnTo>
                      <a:pt x="7651" y="3097"/>
                    </a:lnTo>
                    <a:lnTo>
                      <a:pt x="7558" y="2728"/>
                    </a:lnTo>
                    <a:lnTo>
                      <a:pt x="7429" y="2360"/>
                    </a:lnTo>
                    <a:lnTo>
                      <a:pt x="7263" y="2028"/>
                    </a:lnTo>
                    <a:lnTo>
                      <a:pt x="7079" y="1714"/>
                    </a:lnTo>
                    <a:lnTo>
                      <a:pt x="6858" y="1401"/>
                    </a:lnTo>
                    <a:lnTo>
                      <a:pt x="6600" y="1143"/>
                    </a:lnTo>
                    <a:lnTo>
                      <a:pt x="6323" y="885"/>
                    </a:lnTo>
                    <a:lnTo>
                      <a:pt x="6028" y="664"/>
                    </a:lnTo>
                    <a:lnTo>
                      <a:pt x="5715" y="479"/>
                    </a:lnTo>
                    <a:lnTo>
                      <a:pt x="5383" y="313"/>
                    </a:lnTo>
                    <a:lnTo>
                      <a:pt x="5015" y="184"/>
                    </a:lnTo>
                    <a:lnTo>
                      <a:pt x="4646" y="74"/>
                    </a:lnTo>
                    <a:lnTo>
                      <a:pt x="4259" y="18"/>
                    </a:lnTo>
                    <a:lnTo>
                      <a:pt x="38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2559725" y="2153325"/>
                <a:ext cx="197725" cy="197725"/>
              </a:xfrm>
              <a:custGeom>
                <a:avLst/>
                <a:gdLst/>
                <a:ahLst/>
                <a:cxnLst/>
                <a:rect l="l" t="t" r="r" b="b"/>
                <a:pathLst>
                  <a:path w="7909" h="7909" extrusionOk="0">
                    <a:moveTo>
                      <a:pt x="3946" y="185"/>
                    </a:moveTo>
                    <a:lnTo>
                      <a:pt x="4333" y="204"/>
                    </a:lnTo>
                    <a:lnTo>
                      <a:pt x="4701" y="259"/>
                    </a:lnTo>
                    <a:lnTo>
                      <a:pt x="5070" y="351"/>
                    </a:lnTo>
                    <a:lnTo>
                      <a:pt x="5420" y="480"/>
                    </a:lnTo>
                    <a:lnTo>
                      <a:pt x="5752" y="646"/>
                    </a:lnTo>
                    <a:lnTo>
                      <a:pt x="6047" y="830"/>
                    </a:lnTo>
                    <a:lnTo>
                      <a:pt x="6342" y="1052"/>
                    </a:lnTo>
                    <a:lnTo>
                      <a:pt x="6619" y="1291"/>
                    </a:lnTo>
                    <a:lnTo>
                      <a:pt x="6858" y="1568"/>
                    </a:lnTo>
                    <a:lnTo>
                      <a:pt x="7079" y="1844"/>
                    </a:lnTo>
                    <a:lnTo>
                      <a:pt x="7264" y="2158"/>
                    </a:lnTo>
                    <a:lnTo>
                      <a:pt x="7430" y="2489"/>
                    </a:lnTo>
                    <a:lnTo>
                      <a:pt x="7559" y="2840"/>
                    </a:lnTo>
                    <a:lnTo>
                      <a:pt x="7651" y="3208"/>
                    </a:lnTo>
                    <a:lnTo>
                      <a:pt x="7706" y="3577"/>
                    </a:lnTo>
                    <a:lnTo>
                      <a:pt x="7725" y="3964"/>
                    </a:lnTo>
                    <a:lnTo>
                      <a:pt x="7706" y="4351"/>
                    </a:lnTo>
                    <a:lnTo>
                      <a:pt x="7651" y="4720"/>
                    </a:lnTo>
                    <a:lnTo>
                      <a:pt x="7559" y="5088"/>
                    </a:lnTo>
                    <a:lnTo>
                      <a:pt x="7430" y="5420"/>
                    </a:lnTo>
                    <a:lnTo>
                      <a:pt x="7264" y="5752"/>
                    </a:lnTo>
                    <a:lnTo>
                      <a:pt x="7079" y="6065"/>
                    </a:lnTo>
                    <a:lnTo>
                      <a:pt x="6858" y="6360"/>
                    </a:lnTo>
                    <a:lnTo>
                      <a:pt x="6619" y="6637"/>
                    </a:lnTo>
                    <a:lnTo>
                      <a:pt x="6342" y="6877"/>
                    </a:lnTo>
                    <a:lnTo>
                      <a:pt x="6047" y="7098"/>
                    </a:lnTo>
                    <a:lnTo>
                      <a:pt x="5752" y="7282"/>
                    </a:lnTo>
                    <a:lnTo>
                      <a:pt x="5420" y="7430"/>
                    </a:lnTo>
                    <a:lnTo>
                      <a:pt x="5070" y="7559"/>
                    </a:lnTo>
                    <a:lnTo>
                      <a:pt x="4701" y="7651"/>
                    </a:lnTo>
                    <a:lnTo>
                      <a:pt x="4333" y="7706"/>
                    </a:lnTo>
                    <a:lnTo>
                      <a:pt x="3946" y="7743"/>
                    </a:lnTo>
                    <a:lnTo>
                      <a:pt x="3559" y="7706"/>
                    </a:lnTo>
                    <a:lnTo>
                      <a:pt x="3190" y="7651"/>
                    </a:lnTo>
                    <a:lnTo>
                      <a:pt x="2821" y="7559"/>
                    </a:lnTo>
                    <a:lnTo>
                      <a:pt x="2471" y="7430"/>
                    </a:lnTo>
                    <a:lnTo>
                      <a:pt x="2158" y="7282"/>
                    </a:lnTo>
                    <a:lnTo>
                      <a:pt x="1844" y="7098"/>
                    </a:lnTo>
                    <a:lnTo>
                      <a:pt x="1549" y="6877"/>
                    </a:lnTo>
                    <a:lnTo>
                      <a:pt x="1273" y="6637"/>
                    </a:lnTo>
                    <a:lnTo>
                      <a:pt x="1033" y="6360"/>
                    </a:lnTo>
                    <a:lnTo>
                      <a:pt x="812" y="6065"/>
                    </a:lnTo>
                    <a:lnTo>
                      <a:pt x="628" y="5752"/>
                    </a:lnTo>
                    <a:lnTo>
                      <a:pt x="462" y="5420"/>
                    </a:lnTo>
                    <a:lnTo>
                      <a:pt x="351" y="5088"/>
                    </a:lnTo>
                    <a:lnTo>
                      <a:pt x="241" y="4720"/>
                    </a:lnTo>
                    <a:lnTo>
                      <a:pt x="185" y="4351"/>
                    </a:lnTo>
                    <a:lnTo>
                      <a:pt x="167" y="3964"/>
                    </a:lnTo>
                    <a:lnTo>
                      <a:pt x="185" y="3577"/>
                    </a:lnTo>
                    <a:lnTo>
                      <a:pt x="241" y="3208"/>
                    </a:lnTo>
                    <a:lnTo>
                      <a:pt x="351" y="2840"/>
                    </a:lnTo>
                    <a:lnTo>
                      <a:pt x="462" y="2489"/>
                    </a:lnTo>
                    <a:lnTo>
                      <a:pt x="628" y="2158"/>
                    </a:lnTo>
                    <a:lnTo>
                      <a:pt x="812" y="1844"/>
                    </a:lnTo>
                    <a:lnTo>
                      <a:pt x="1033" y="1568"/>
                    </a:lnTo>
                    <a:lnTo>
                      <a:pt x="1273" y="1291"/>
                    </a:lnTo>
                    <a:lnTo>
                      <a:pt x="1549" y="1052"/>
                    </a:lnTo>
                    <a:lnTo>
                      <a:pt x="1844" y="830"/>
                    </a:lnTo>
                    <a:lnTo>
                      <a:pt x="2158" y="646"/>
                    </a:lnTo>
                    <a:lnTo>
                      <a:pt x="2471" y="480"/>
                    </a:lnTo>
                    <a:lnTo>
                      <a:pt x="2821" y="351"/>
                    </a:lnTo>
                    <a:lnTo>
                      <a:pt x="3190" y="259"/>
                    </a:lnTo>
                    <a:lnTo>
                      <a:pt x="3559" y="204"/>
                    </a:lnTo>
                    <a:lnTo>
                      <a:pt x="3946" y="185"/>
                    </a:lnTo>
                    <a:close/>
                    <a:moveTo>
                      <a:pt x="3946" y="1"/>
                    </a:moveTo>
                    <a:lnTo>
                      <a:pt x="3540" y="19"/>
                    </a:lnTo>
                    <a:lnTo>
                      <a:pt x="3153" y="93"/>
                    </a:lnTo>
                    <a:lnTo>
                      <a:pt x="2766" y="185"/>
                    </a:lnTo>
                    <a:lnTo>
                      <a:pt x="2416" y="314"/>
                    </a:lnTo>
                    <a:lnTo>
                      <a:pt x="2066" y="480"/>
                    </a:lnTo>
                    <a:lnTo>
                      <a:pt x="1734" y="683"/>
                    </a:lnTo>
                    <a:lnTo>
                      <a:pt x="1439" y="904"/>
                    </a:lnTo>
                    <a:lnTo>
                      <a:pt x="1144" y="1162"/>
                    </a:lnTo>
                    <a:lnTo>
                      <a:pt x="904" y="1439"/>
                    </a:lnTo>
                    <a:lnTo>
                      <a:pt x="665" y="1752"/>
                    </a:lnTo>
                    <a:lnTo>
                      <a:pt x="462" y="2084"/>
                    </a:lnTo>
                    <a:lnTo>
                      <a:pt x="296" y="2416"/>
                    </a:lnTo>
                    <a:lnTo>
                      <a:pt x="167" y="2784"/>
                    </a:lnTo>
                    <a:lnTo>
                      <a:pt x="75" y="3171"/>
                    </a:lnTo>
                    <a:lnTo>
                      <a:pt x="19" y="3559"/>
                    </a:lnTo>
                    <a:lnTo>
                      <a:pt x="1" y="3964"/>
                    </a:lnTo>
                    <a:lnTo>
                      <a:pt x="19" y="4370"/>
                    </a:lnTo>
                    <a:lnTo>
                      <a:pt x="75" y="4757"/>
                    </a:lnTo>
                    <a:lnTo>
                      <a:pt x="167" y="5144"/>
                    </a:lnTo>
                    <a:lnTo>
                      <a:pt x="296" y="5494"/>
                    </a:lnTo>
                    <a:lnTo>
                      <a:pt x="462" y="5844"/>
                    </a:lnTo>
                    <a:lnTo>
                      <a:pt x="665" y="6176"/>
                    </a:lnTo>
                    <a:lnTo>
                      <a:pt x="904" y="6471"/>
                    </a:lnTo>
                    <a:lnTo>
                      <a:pt x="1144" y="6747"/>
                    </a:lnTo>
                    <a:lnTo>
                      <a:pt x="1439" y="7006"/>
                    </a:lnTo>
                    <a:lnTo>
                      <a:pt x="1734" y="7245"/>
                    </a:lnTo>
                    <a:lnTo>
                      <a:pt x="2066" y="7430"/>
                    </a:lnTo>
                    <a:lnTo>
                      <a:pt x="2416" y="7595"/>
                    </a:lnTo>
                    <a:lnTo>
                      <a:pt x="2766" y="7743"/>
                    </a:lnTo>
                    <a:lnTo>
                      <a:pt x="3153" y="7835"/>
                    </a:lnTo>
                    <a:lnTo>
                      <a:pt x="3540" y="7890"/>
                    </a:lnTo>
                    <a:lnTo>
                      <a:pt x="3946" y="7909"/>
                    </a:lnTo>
                    <a:lnTo>
                      <a:pt x="4351" y="7890"/>
                    </a:lnTo>
                    <a:lnTo>
                      <a:pt x="4738" y="7835"/>
                    </a:lnTo>
                    <a:lnTo>
                      <a:pt x="5125" y="7743"/>
                    </a:lnTo>
                    <a:lnTo>
                      <a:pt x="5476" y="7595"/>
                    </a:lnTo>
                    <a:lnTo>
                      <a:pt x="5826" y="7430"/>
                    </a:lnTo>
                    <a:lnTo>
                      <a:pt x="6158" y="7245"/>
                    </a:lnTo>
                    <a:lnTo>
                      <a:pt x="6453" y="7006"/>
                    </a:lnTo>
                    <a:lnTo>
                      <a:pt x="6748" y="6747"/>
                    </a:lnTo>
                    <a:lnTo>
                      <a:pt x="7006" y="6471"/>
                    </a:lnTo>
                    <a:lnTo>
                      <a:pt x="7227" y="6176"/>
                    </a:lnTo>
                    <a:lnTo>
                      <a:pt x="7430" y="5844"/>
                    </a:lnTo>
                    <a:lnTo>
                      <a:pt x="7595" y="5494"/>
                    </a:lnTo>
                    <a:lnTo>
                      <a:pt x="7725" y="5144"/>
                    </a:lnTo>
                    <a:lnTo>
                      <a:pt x="7817" y="4757"/>
                    </a:lnTo>
                    <a:lnTo>
                      <a:pt x="7872" y="4370"/>
                    </a:lnTo>
                    <a:lnTo>
                      <a:pt x="7909" y="3964"/>
                    </a:lnTo>
                    <a:lnTo>
                      <a:pt x="7872" y="3559"/>
                    </a:lnTo>
                    <a:lnTo>
                      <a:pt x="7817" y="3171"/>
                    </a:lnTo>
                    <a:lnTo>
                      <a:pt x="7725" y="2784"/>
                    </a:lnTo>
                    <a:lnTo>
                      <a:pt x="7595" y="2416"/>
                    </a:lnTo>
                    <a:lnTo>
                      <a:pt x="7430" y="2084"/>
                    </a:lnTo>
                    <a:lnTo>
                      <a:pt x="7227" y="1752"/>
                    </a:lnTo>
                    <a:lnTo>
                      <a:pt x="7006" y="1439"/>
                    </a:lnTo>
                    <a:lnTo>
                      <a:pt x="6748" y="1162"/>
                    </a:lnTo>
                    <a:lnTo>
                      <a:pt x="6453" y="904"/>
                    </a:lnTo>
                    <a:lnTo>
                      <a:pt x="6158" y="683"/>
                    </a:lnTo>
                    <a:lnTo>
                      <a:pt x="5826" y="480"/>
                    </a:lnTo>
                    <a:lnTo>
                      <a:pt x="5476" y="314"/>
                    </a:lnTo>
                    <a:lnTo>
                      <a:pt x="5125" y="185"/>
                    </a:lnTo>
                    <a:lnTo>
                      <a:pt x="4738" y="93"/>
                    </a:lnTo>
                    <a:lnTo>
                      <a:pt x="4351" y="19"/>
                    </a:lnTo>
                    <a:lnTo>
                      <a:pt x="394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2622875" y="2181450"/>
                <a:ext cx="68225" cy="141025"/>
              </a:xfrm>
              <a:custGeom>
                <a:avLst/>
                <a:gdLst/>
                <a:ahLst/>
                <a:cxnLst/>
                <a:rect l="l" t="t" r="r" b="b"/>
                <a:pathLst>
                  <a:path w="2729" h="5641" extrusionOk="0">
                    <a:moveTo>
                      <a:pt x="1291" y="0"/>
                    </a:moveTo>
                    <a:lnTo>
                      <a:pt x="1199" y="19"/>
                    </a:lnTo>
                    <a:lnTo>
                      <a:pt x="1199" y="609"/>
                    </a:lnTo>
                    <a:lnTo>
                      <a:pt x="940" y="664"/>
                    </a:lnTo>
                    <a:lnTo>
                      <a:pt x="738" y="738"/>
                    </a:lnTo>
                    <a:lnTo>
                      <a:pt x="553" y="848"/>
                    </a:lnTo>
                    <a:lnTo>
                      <a:pt x="387" y="977"/>
                    </a:lnTo>
                    <a:lnTo>
                      <a:pt x="277" y="1125"/>
                    </a:lnTo>
                    <a:lnTo>
                      <a:pt x="185" y="1309"/>
                    </a:lnTo>
                    <a:lnTo>
                      <a:pt x="129" y="1512"/>
                    </a:lnTo>
                    <a:lnTo>
                      <a:pt x="111" y="1733"/>
                    </a:lnTo>
                    <a:lnTo>
                      <a:pt x="129" y="1954"/>
                    </a:lnTo>
                    <a:lnTo>
                      <a:pt x="166" y="2139"/>
                    </a:lnTo>
                    <a:lnTo>
                      <a:pt x="240" y="2286"/>
                    </a:lnTo>
                    <a:lnTo>
                      <a:pt x="351" y="2415"/>
                    </a:lnTo>
                    <a:lnTo>
                      <a:pt x="461" y="2544"/>
                    </a:lnTo>
                    <a:lnTo>
                      <a:pt x="609" y="2636"/>
                    </a:lnTo>
                    <a:lnTo>
                      <a:pt x="756" y="2728"/>
                    </a:lnTo>
                    <a:lnTo>
                      <a:pt x="940" y="2802"/>
                    </a:lnTo>
                    <a:lnTo>
                      <a:pt x="1217" y="2913"/>
                    </a:lnTo>
                    <a:lnTo>
                      <a:pt x="1586" y="3079"/>
                    </a:lnTo>
                    <a:lnTo>
                      <a:pt x="1733" y="3152"/>
                    </a:lnTo>
                    <a:lnTo>
                      <a:pt x="1844" y="3226"/>
                    </a:lnTo>
                    <a:lnTo>
                      <a:pt x="1936" y="3318"/>
                    </a:lnTo>
                    <a:lnTo>
                      <a:pt x="2010" y="3429"/>
                    </a:lnTo>
                    <a:lnTo>
                      <a:pt x="2046" y="3558"/>
                    </a:lnTo>
                    <a:lnTo>
                      <a:pt x="2046" y="3705"/>
                    </a:lnTo>
                    <a:lnTo>
                      <a:pt x="2028" y="3871"/>
                    </a:lnTo>
                    <a:lnTo>
                      <a:pt x="1991" y="4000"/>
                    </a:lnTo>
                    <a:lnTo>
                      <a:pt x="1917" y="4129"/>
                    </a:lnTo>
                    <a:lnTo>
                      <a:pt x="1807" y="4240"/>
                    </a:lnTo>
                    <a:lnTo>
                      <a:pt x="1678" y="4314"/>
                    </a:lnTo>
                    <a:lnTo>
                      <a:pt x="1512" y="4387"/>
                    </a:lnTo>
                    <a:lnTo>
                      <a:pt x="1309" y="4424"/>
                    </a:lnTo>
                    <a:lnTo>
                      <a:pt x="1088" y="4424"/>
                    </a:lnTo>
                    <a:lnTo>
                      <a:pt x="793" y="4406"/>
                    </a:lnTo>
                    <a:lnTo>
                      <a:pt x="553" y="4369"/>
                    </a:lnTo>
                    <a:lnTo>
                      <a:pt x="148" y="4258"/>
                    </a:lnTo>
                    <a:lnTo>
                      <a:pt x="56" y="4516"/>
                    </a:lnTo>
                    <a:lnTo>
                      <a:pt x="19" y="4646"/>
                    </a:lnTo>
                    <a:lnTo>
                      <a:pt x="0" y="4793"/>
                    </a:lnTo>
                    <a:lnTo>
                      <a:pt x="240" y="4867"/>
                    </a:lnTo>
                    <a:lnTo>
                      <a:pt x="498" y="4922"/>
                    </a:lnTo>
                    <a:lnTo>
                      <a:pt x="775" y="4959"/>
                    </a:lnTo>
                    <a:lnTo>
                      <a:pt x="1106" y="4977"/>
                    </a:lnTo>
                    <a:lnTo>
                      <a:pt x="1143" y="4977"/>
                    </a:lnTo>
                    <a:lnTo>
                      <a:pt x="1199" y="4959"/>
                    </a:lnTo>
                    <a:lnTo>
                      <a:pt x="1199" y="5604"/>
                    </a:lnTo>
                    <a:lnTo>
                      <a:pt x="1309" y="5622"/>
                    </a:lnTo>
                    <a:lnTo>
                      <a:pt x="1420" y="5641"/>
                    </a:lnTo>
                    <a:lnTo>
                      <a:pt x="1512" y="5622"/>
                    </a:lnTo>
                    <a:lnTo>
                      <a:pt x="1622" y="5604"/>
                    </a:lnTo>
                    <a:lnTo>
                      <a:pt x="1622" y="4922"/>
                    </a:lnTo>
                    <a:lnTo>
                      <a:pt x="1862" y="4848"/>
                    </a:lnTo>
                    <a:lnTo>
                      <a:pt x="2083" y="4756"/>
                    </a:lnTo>
                    <a:lnTo>
                      <a:pt x="2268" y="4646"/>
                    </a:lnTo>
                    <a:lnTo>
                      <a:pt x="2434" y="4498"/>
                    </a:lnTo>
                    <a:lnTo>
                      <a:pt x="2563" y="4332"/>
                    </a:lnTo>
                    <a:lnTo>
                      <a:pt x="2655" y="4129"/>
                    </a:lnTo>
                    <a:lnTo>
                      <a:pt x="2710" y="3908"/>
                    </a:lnTo>
                    <a:lnTo>
                      <a:pt x="2728" y="3669"/>
                    </a:lnTo>
                    <a:lnTo>
                      <a:pt x="2710" y="3429"/>
                    </a:lnTo>
                    <a:lnTo>
                      <a:pt x="2655" y="3226"/>
                    </a:lnTo>
                    <a:lnTo>
                      <a:pt x="2581" y="3060"/>
                    </a:lnTo>
                    <a:lnTo>
                      <a:pt x="2470" y="2913"/>
                    </a:lnTo>
                    <a:lnTo>
                      <a:pt x="2323" y="2802"/>
                    </a:lnTo>
                    <a:lnTo>
                      <a:pt x="2157" y="2692"/>
                    </a:lnTo>
                    <a:lnTo>
                      <a:pt x="1973" y="2599"/>
                    </a:lnTo>
                    <a:lnTo>
                      <a:pt x="1770" y="2507"/>
                    </a:lnTo>
                    <a:lnTo>
                      <a:pt x="1549" y="2415"/>
                    </a:lnTo>
                    <a:lnTo>
                      <a:pt x="1217" y="2268"/>
                    </a:lnTo>
                    <a:lnTo>
                      <a:pt x="1088" y="2194"/>
                    </a:lnTo>
                    <a:lnTo>
                      <a:pt x="959" y="2120"/>
                    </a:lnTo>
                    <a:lnTo>
                      <a:pt x="867" y="2028"/>
                    </a:lnTo>
                    <a:lnTo>
                      <a:pt x="811" y="1936"/>
                    </a:lnTo>
                    <a:lnTo>
                      <a:pt x="756" y="1807"/>
                    </a:lnTo>
                    <a:lnTo>
                      <a:pt x="756" y="1678"/>
                    </a:lnTo>
                    <a:lnTo>
                      <a:pt x="756" y="1549"/>
                    </a:lnTo>
                    <a:lnTo>
                      <a:pt x="793" y="1420"/>
                    </a:lnTo>
                    <a:lnTo>
                      <a:pt x="867" y="1328"/>
                    </a:lnTo>
                    <a:lnTo>
                      <a:pt x="959" y="1235"/>
                    </a:lnTo>
                    <a:lnTo>
                      <a:pt x="1069" y="1180"/>
                    </a:lnTo>
                    <a:lnTo>
                      <a:pt x="1199" y="1125"/>
                    </a:lnTo>
                    <a:lnTo>
                      <a:pt x="1364" y="1106"/>
                    </a:lnTo>
                    <a:lnTo>
                      <a:pt x="1530" y="1088"/>
                    </a:lnTo>
                    <a:lnTo>
                      <a:pt x="1788" y="1106"/>
                    </a:lnTo>
                    <a:lnTo>
                      <a:pt x="2028" y="1143"/>
                    </a:lnTo>
                    <a:lnTo>
                      <a:pt x="2212" y="1180"/>
                    </a:lnTo>
                    <a:lnTo>
                      <a:pt x="2397" y="1235"/>
                    </a:lnTo>
                    <a:lnTo>
                      <a:pt x="2470" y="996"/>
                    </a:lnTo>
                    <a:lnTo>
                      <a:pt x="2526" y="738"/>
                    </a:lnTo>
                    <a:lnTo>
                      <a:pt x="2341" y="682"/>
                    </a:lnTo>
                    <a:lnTo>
                      <a:pt x="2102" y="645"/>
                    </a:lnTo>
                    <a:lnTo>
                      <a:pt x="1862" y="609"/>
                    </a:lnTo>
                    <a:lnTo>
                      <a:pt x="1622" y="590"/>
                    </a:lnTo>
                    <a:lnTo>
                      <a:pt x="1622" y="19"/>
                    </a:lnTo>
                    <a:lnTo>
                      <a:pt x="151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2561575" y="1915550"/>
                <a:ext cx="193575" cy="193100"/>
              </a:xfrm>
              <a:custGeom>
                <a:avLst/>
                <a:gdLst/>
                <a:ahLst/>
                <a:cxnLst/>
                <a:rect l="l" t="t" r="r" b="b"/>
                <a:pathLst>
                  <a:path w="7743" h="7724" extrusionOk="0">
                    <a:moveTo>
                      <a:pt x="3872" y="0"/>
                    </a:moveTo>
                    <a:lnTo>
                      <a:pt x="3485" y="19"/>
                    </a:lnTo>
                    <a:lnTo>
                      <a:pt x="3098" y="74"/>
                    </a:lnTo>
                    <a:lnTo>
                      <a:pt x="2729" y="166"/>
                    </a:lnTo>
                    <a:lnTo>
                      <a:pt x="2360" y="295"/>
                    </a:lnTo>
                    <a:lnTo>
                      <a:pt x="2028" y="461"/>
                    </a:lnTo>
                    <a:lnTo>
                      <a:pt x="1715" y="645"/>
                    </a:lnTo>
                    <a:lnTo>
                      <a:pt x="1420" y="867"/>
                    </a:lnTo>
                    <a:lnTo>
                      <a:pt x="1144" y="1125"/>
                    </a:lnTo>
                    <a:lnTo>
                      <a:pt x="886" y="1401"/>
                    </a:lnTo>
                    <a:lnTo>
                      <a:pt x="664" y="1696"/>
                    </a:lnTo>
                    <a:lnTo>
                      <a:pt x="480" y="2010"/>
                    </a:lnTo>
                    <a:lnTo>
                      <a:pt x="314" y="2360"/>
                    </a:lnTo>
                    <a:lnTo>
                      <a:pt x="185" y="2710"/>
                    </a:lnTo>
                    <a:lnTo>
                      <a:pt x="93" y="3079"/>
                    </a:lnTo>
                    <a:lnTo>
                      <a:pt x="19" y="3466"/>
                    </a:lnTo>
                    <a:lnTo>
                      <a:pt x="1" y="3853"/>
                    </a:lnTo>
                    <a:lnTo>
                      <a:pt x="19" y="4258"/>
                    </a:lnTo>
                    <a:lnTo>
                      <a:pt x="93" y="4627"/>
                    </a:lnTo>
                    <a:lnTo>
                      <a:pt x="185" y="5014"/>
                    </a:lnTo>
                    <a:lnTo>
                      <a:pt x="314" y="5364"/>
                    </a:lnTo>
                    <a:lnTo>
                      <a:pt x="480" y="5696"/>
                    </a:lnTo>
                    <a:lnTo>
                      <a:pt x="664" y="6010"/>
                    </a:lnTo>
                    <a:lnTo>
                      <a:pt x="886" y="6323"/>
                    </a:lnTo>
                    <a:lnTo>
                      <a:pt x="1144" y="6581"/>
                    </a:lnTo>
                    <a:lnTo>
                      <a:pt x="1420" y="6839"/>
                    </a:lnTo>
                    <a:lnTo>
                      <a:pt x="1715" y="7060"/>
                    </a:lnTo>
                    <a:lnTo>
                      <a:pt x="2028" y="7263"/>
                    </a:lnTo>
                    <a:lnTo>
                      <a:pt x="2360" y="7410"/>
                    </a:lnTo>
                    <a:lnTo>
                      <a:pt x="2729" y="7540"/>
                    </a:lnTo>
                    <a:lnTo>
                      <a:pt x="3098" y="7650"/>
                    </a:lnTo>
                    <a:lnTo>
                      <a:pt x="3485" y="7705"/>
                    </a:lnTo>
                    <a:lnTo>
                      <a:pt x="3872" y="7724"/>
                    </a:lnTo>
                    <a:lnTo>
                      <a:pt x="4259" y="7705"/>
                    </a:lnTo>
                    <a:lnTo>
                      <a:pt x="4646" y="7650"/>
                    </a:lnTo>
                    <a:lnTo>
                      <a:pt x="5015" y="7540"/>
                    </a:lnTo>
                    <a:lnTo>
                      <a:pt x="5383" y="7410"/>
                    </a:lnTo>
                    <a:lnTo>
                      <a:pt x="5715" y="7263"/>
                    </a:lnTo>
                    <a:lnTo>
                      <a:pt x="6028" y="7060"/>
                    </a:lnTo>
                    <a:lnTo>
                      <a:pt x="6323" y="6839"/>
                    </a:lnTo>
                    <a:lnTo>
                      <a:pt x="6600" y="6581"/>
                    </a:lnTo>
                    <a:lnTo>
                      <a:pt x="6858" y="6323"/>
                    </a:lnTo>
                    <a:lnTo>
                      <a:pt x="7079" y="6010"/>
                    </a:lnTo>
                    <a:lnTo>
                      <a:pt x="7263" y="5696"/>
                    </a:lnTo>
                    <a:lnTo>
                      <a:pt x="7429" y="5364"/>
                    </a:lnTo>
                    <a:lnTo>
                      <a:pt x="7558" y="5014"/>
                    </a:lnTo>
                    <a:lnTo>
                      <a:pt x="7651" y="4627"/>
                    </a:lnTo>
                    <a:lnTo>
                      <a:pt x="7724" y="4258"/>
                    </a:lnTo>
                    <a:lnTo>
                      <a:pt x="7743" y="3853"/>
                    </a:lnTo>
                    <a:lnTo>
                      <a:pt x="7724" y="3466"/>
                    </a:lnTo>
                    <a:lnTo>
                      <a:pt x="7651" y="3079"/>
                    </a:lnTo>
                    <a:lnTo>
                      <a:pt x="7558" y="2710"/>
                    </a:lnTo>
                    <a:lnTo>
                      <a:pt x="7429" y="2360"/>
                    </a:lnTo>
                    <a:lnTo>
                      <a:pt x="7263" y="2010"/>
                    </a:lnTo>
                    <a:lnTo>
                      <a:pt x="7079" y="1696"/>
                    </a:lnTo>
                    <a:lnTo>
                      <a:pt x="6858" y="1401"/>
                    </a:lnTo>
                    <a:lnTo>
                      <a:pt x="6600" y="1125"/>
                    </a:lnTo>
                    <a:lnTo>
                      <a:pt x="6323" y="867"/>
                    </a:lnTo>
                    <a:lnTo>
                      <a:pt x="6028" y="645"/>
                    </a:lnTo>
                    <a:lnTo>
                      <a:pt x="5715" y="461"/>
                    </a:lnTo>
                    <a:lnTo>
                      <a:pt x="5383" y="295"/>
                    </a:lnTo>
                    <a:lnTo>
                      <a:pt x="5015" y="166"/>
                    </a:lnTo>
                    <a:lnTo>
                      <a:pt x="4646" y="74"/>
                    </a:lnTo>
                    <a:lnTo>
                      <a:pt x="4259" y="19"/>
                    </a:lnTo>
                    <a:lnTo>
                      <a:pt x="38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2559725" y="1913250"/>
                <a:ext cx="197725" cy="197725"/>
              </a:xfrm>
              <a:custGeom>
                <a:avLst/>
                <a:gdLst/>
                <a:ahLst/>
                <a:cxnLst/>
                <a:rect l="l" t="t" r="r" b="b"/>
                <a:pathLst>
                  <a:path w="7909" h="7909" extrusionOk="0">
                    <a:moveTo>
                      <a:pt x="3946" y="184"/>
                    </a:moveTo>
                    <a:lnTo>
                      <a:pt x="4333" y="203"/>
                    </a:lnTo>
                    <a:lnTo>
                      <a:pt x="4701" y="258"/>
                    </a:lnTo>
                    <a:lnTo>
                      <a:pt x="5070" y="350"/>
                    </a:lnTo>
                    <a:lnTo>
                      <a:pt x="5420" y="479"/>
                    </a:lnTo>
                    <a:lnTo>
                      <a:pt x="5752" y="627"/>
                    </a:lnTo>
                    <a:lnTo>
                      <a:pt x="6047" y="830"/>
                    </a:lnTo>
                    <a:lnTo>
                      <a:pt x="6342" y="1032"/>
                    </a:lnTo>
                    <a:lnTo>
                      <a:pt x="6619" y="1290"/>
                    </a:lnTo>
                    <a:lnTo>
                      <a:pt x="6858" y="1549"/>
                    </a:lnTo>
                    <a:lnTo>
                      <a:pt x="7079" y="1843"/>
                    </a:lnTo>
                    <a:lnTo>
                      <a:pt x="7264" y="2157"/>
                    </a:lnTo>
                    <a:lnTo>
                      <a:pt x="7430" y="2489"/>
                    </a:lnTo>
                    <a:lnTo>
                      <a:pt x="7559" y="2820"/>
                    </a:lnTo>
                    <a:lnTo>
                      <a:pt x="7651" y="3189"/>
                    </a:lnTo>
                    <a:lnTo>
                      <a:pt x="7706" y="3558"/>
                    </a:lnTo>
                    <a:lnTo>
                      <a:pt x="7725" y="3945"/>
                    </a:lnTo>
                    <a:lnTo>
                      <a:pt x="7706" y="4332"/>
                    </a:lnTo>
                    <a:lnTo>
                      <a:pt x="7651" y="4701"/>
                    </a:lnTo>
                    <a:lnTo>
                      <a:pt x="7559" y="5069"/>
                    </a:lnTo>
                    <a:lnTo>
                      <a:pt x="7430" y="5420"/>
                    </a:lnTo>
                    <a:lnTo>
                      <a:pt x="7264" y="5751"/>
                    </a:lnTo>
                    <a:lnTo>
                      <a:pt x="7079" y="6065"/>
                    </a:lnTo>
                    <a:lnTo>
                      <a:pt x="6858" y="6341"/>
                    </a:lnTo>
                    <a:lnTo>
                      <a:pt x="6619" y="6618"/>
                    </a:lnTo>
                    <a:lnTo>
                      <a:pt x="6342" y="6857"/>
                    </a:lnTo>
                    <a:lnTo>
                      <a:pt x="6047" y="7079"/>
                    </a:lnTo>
                    <a:lnTo>
                      <a:pt x="5752" y="7263"/>
                    </a:lnTo>
                    <a:lnTo>
                      <a:pt x="5420" y="7429"/>
                    </a:lnTo>
                    <a:lnTo>
                      <a:pt x="5070" y="7558"/>
                    </a:lnTo>
                    <a:lnTo>
                      <a:pt x="4701" y="7650"/>
                    </a:lnTo>
                    <a:lnTo>
                      <a:pt x="4333" y="7705"/>
                    </a:lnTo>
                    <a:lnTo>
                      <a:pt x="3946" y="7724"/>
                    </a:lnTo>
                    <a:lnTo>
                      <a:pt x="3559" y="7705"/>
                    </a:lnTo>
                    <a:lnTo>
                      <a:pt x="3190" y="7650"/>
                    </a:lnTo>
                    <a:lnTo>
                      <a:pt x="2821" y="7558"/>
                    </a:lnTo>
                    <a:lnTo>
                      <a:pt x="2471" y="7429"/>
                    </a:lnTo>
                    <a:lnTo>
                      <a:pt x="2158" y="7263"/>
                    </a:lnTo>
                    <a:lnTo>
                      <a:pt x="1844" y="7079"/>
                    </a:lnTo>
                    <a:lnTo>
                      <a:pt x="1549" y="6857"/>
                    </a:lnTo>
                    <a:lnTo>
                      <a:pt x="1273" y="6618"/>
                    </a:lnTo>
                    <a:lnTo>
                      <a:pt x="1033" y="6341"/>
                    </a:lnTo>
                    <a:lnTo>
                      <a:pt x="812" y="6065"/>
                    </a:lnTo>
                    <a:lnTo>
                      <a:pt x="628" y="5751"/>
                    </a:lnTo>
                    <a:lnTo>
                      <a:pt x="462" y="5420"/>
                    </a:lnTo>
                    <a:lnTo>
                      <a:pt x="351" y="5069"/>
                    </a:lnTo>
                    <a:lnTo>
                      <a:pt x="241" y="4701"/>
                    </a:lnTo>
                    <a:lnTo>
                      <a:pt x="185" y="4332"/>
                    </a:lnTo>
                    <a:lnTo>
                      <a:pt x="167" y="3945"/>
                    </a:lnTo>
                    <a:lnTo>
                      <a:pt x="185" y="3558"/>
                    </a:lnTo>
                    <a:lnTo>
                      <a:pt x="241" y="3189"/>
                    </a:lnTo>
                    <a:lnTo>
                      <a:pt x="351" y="2820"/>
                    </a:lnTo>
                    <a:lnTo>
                      <a:pt x="462" y="2489"/>
                    </a:lnTo>
                    <a:lnTo>
                      <a:pt x="628" y="2157"/>
                    </a:lnTo>
                    <a:lnTo>
                      <a:pt x="812" y="1843"/>
                    </a:lnTo>
                    <a:lnTo>
                      <a:pt x="1033" y="1549"/>
                    </a:lnTo>
                    <a:lnTo>
                      <a:pt x="1273" y="1290"/>
                    </a:lnTo>
                    <a:lnTo>
                      <a:pt x="1549" y="1032"/>
                    </a:lnTo>
                    <a:lnTo>
                      <a:pt x="1844" y="830"/>
                    </a:lnTo>
                    <a:lnTo>
                      <a:pt x="2158" y="627"/>
                    </a:lnTo>
                    <a:lnTo>
                      <a:pt x="2471" y="479"/>
                    </a:lnTo>
                    <a:lnTo>
                      <a:pt x="2821" y="350"/>
                    </a:lnTo>
                    <a:lnTo>
                      <a:pt x="3190" y="258"/>
                    </a:lnTo>
                    <a:lnTo>
                      <a:pt x="3559" y="203"/>
                    </a:lnTo>
                    <a:lnTo>
                      <a:pt x="3946" y="184"/>
                    </a:lnTo>
                    <a:close/>
                    <a:moveTo>
                      <a:pt x="3946" y="0"/>
                    </a:moveTo>
                    <a:lnTo>
                      <a:pt x="3540" y="19"/>
                    </a:lnTo>
                    <a:lnTo>
                      <a:pt x="3153" y="74"/>
                    </a:lnTo>
                    <a:lnTo>
                      <a:pt x="2766" y="166"/>
                    </a:lnTo>
                    <a:lnTo>
                      <a:pt x="2416" y="313"/>
                    </a:lnTo>
                    <a:lnTo>
                      <a:pt x="2066" y="479"/>
                    </a:lnTo>
                    <a:lnTo>
                      <a:pt x="1734" y="664"/>
                    </a:lnTo>
                    <a:lnTo>
                      <a:pt x="1439" y="903"/>
                    </a:lnTo>
                    <a:lnTo>
                      <a:pt x="1144" y="1161"/>
                    </a:lnTo>
                    <a:lnTo>
                      <a:pt x="904" y="1438"/>
                    </a:lnTo>
                    <a:lnTo>
                      <a:pt x="665" y="1733"/>
                    </a:lnTo>
                    <a:lnTo>
                      <a:pt x="462" y="2065"/>
                    </a:lnTo>
                    <a:lnTo>
                      <a:pt x="296" y="2415"/>
                    </a:lnTo>
                    <a:lnTo>
                      <a:pt x="167" y="2784"/>
                    </a:lnTo>
                    <a:lnTo>
                      <a:pt x="75" y="3152"/>
                    </a:lnTo>
                    <a:lnTo>
                      <a:pt x="19" y="3539"/>
                    </a:lnTo>
                    <a:lnTo>
                      <a:pt x="1" y="3945"/>
                    </a:lnTo>
                    <a:lnTo>
                      <a:pt x="19" y="4350"/>
                    </a:lnTo>
                    <a:lnTo>
                      <a:pt x="75" y="4737"/>
                    </a:lnTo>
                    <a:lnTo>
                      <a:pt x="167" y="5125"/>
                    </a:lnTo>
                    <a:lnTo>
                      <a:pt x="296" y="5493"/>
                    </a:lnTo>
                    <a:lnTo>
                      <a:pt x="462" y="5825"/>
                    </a:lnTo>
                    <a:lnTo>
                      <a:pt x="665" y="6157"/>
                    </a:lnTo>
                    <a:lnTo>
                      <a:pt x="904" y="6470"/>
                    </a:lnTo>
                    <a:lnTo>
                      <a:pt x="1144" y="6747"/>
                    </a:lnTo>
                    <a:lnTo>
                      <a:pt x="1439" y="7005"/>
                    </a:lnTo>
                    <a:lnTo>
                      <a:pt x="1734" y="7226"/>
                    </a:lnTo>
                    <a:lnTo>
                      <a:pt x="2066" y="7429"/>
                    </a:lnTo>
                    <a:lnTo>
                      <a:pt x="2416" y="7595"/>
                    </a:lnTo>
                    <a:lnTo>
                      <a:pt x="2766" y="7724"/>
                    </a:lnTo>
                    <a:lnTo>
                      <a:pt x="3153" y="7816"/>
                    </a:lnTo>
                    <a:lnTo>
                      <a:pt x="3540" y="7890"/>
                    </a:lnTo>
                    <a:lnTo>
                      <a:pt x="3946" y="7908"/>
                    </a:lnTo>
                    <a:lnTo>
                      <a:pt x="4351" y="7890"/>
                    </a:lnTo>
                    <a:lnTo>
                      <a:pt x="4738" y="7816"/>
                    </a:lnTo>
                    <a:lnTo>
                      <a:pt x="5125" y="7724"/>
                    </a:lnTo>
                    <a:lnTo>
                      <a:pt x="5476" y="7595"/>
                    </a:lnTo>
                    <a:lnTo>
                      <a:pt x="5826" y="7429"/>
                    </a:lnTo>
                    <a:lnTo>
                      <a:pt x="6158" y="7226"/>
                    </a:lnTo>
                    <a:lnTo>
                      <a:pt x="6453" y="7005"/>
                    </a:lnTo>
                    <a:lnTo>
                      <a:pt x="6748" y="6747"/>
                    </a:lnTo>
                    <a:lnTo>
                      <a:pt x="7006" y="6470"/>
                    </a:lnTo>
                    <a:lnTo>
                      <a:pt x="7227" y="6157"/>
                    </a:lnTo>
                    <a:lnTo>
                      <a:pt x="7430" y="5825"/>
                    </a:lnTo>
                    <a:lnTo>
                      <a:pt x="7595" y="5493"/>
                    </a:lnTo>
                    <a:lnTo>
                      <a:pt x="7725" y="5125"/>
                    </a:lnTo>
                    <a:lnTo>
                      <a:pt x="7817" y="4737"/>
                    </a:lnTo>
                    <a:lnTo>
                      <a:pt x="7872" y="4350"/>
                    </a:lnTo>
                    <a:lnTo>
                      <a:pt x="7909" y="3945"/>
                    </a:lnTo>
                    <a:lnTo>
                      <a:pt x="7872" y="3539"/>
                    </a:lnTo>
                    <a:lnTo>
                      <a:pt x="7817" y="3152"/>
                    </a:lnTo>
                    <a:lnTo>
                      <a:pt x="7725" y="2784"/>
                    </a:lnTo>
                    <a:lnTo>
                      <a:pt x="7595" y="2415"/>
                    </a:lnTo>
                    <a:lnTo>
                      <a:pt x="7430" y="2065"/>
                    </a:lnTo>
                    <a:lnTo>
                      <a:pt x="7227" y="1733"/>
                    </a:lnTo>
                    <a:lnTo>
                      <a:pt x="7006" y="1438"/>
                    </a:lnTo>
                    <a:lnTo>
                      <a:pt x="6748" y="1161"/>
                    </a:lnTo>
                    <a:lnTo>
                      <a:pt x="6453" y="903"/>
                    </a:lnTo>
                    <a:lnTo>
                      <a:pt x="6158" y="664"/>
                    </a:lnTo>
                    <a:lnTo>
                      <a:pt x="5826" y="479"/>
                    </a:lnTo>
                    <a:lnTo>
                      <a:pt x="5476" y="313"/>
                    </a:lnTo>
                    <a:lnTo>
                      <a:pt x="5125" y="166"/>
                    </a:lnTo>
                    <a:lnTo>
                      <a:pt x="4738" y="74"/>
                    </a:lnTo>
                    <a:lnTo>
                      <a:pt x="4351" y="19"/>
                    </a:lnTo>
                    <a:lnTo>
                      <a:pt x="394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2622875" y="1941350"/>
                <a:ext cx="68225" cy="140575"/>
              </a:xfrm>
              <a:custGeom>
                <a:avLst/>
                <a:gdLst/>
                <a:ahLst/>
                <a:cxnLst/>
                <a:rect l="l" t="t" r="r" b="b"/>
                <a:pathLst>
                  <a:path w="2729" h="5623" extrusionOk="0">
                    <a:moveTo>
                      <a:pt x="1291" y="1"/>
                    </a:moveTo>
                    <a:lnTo>
                      <a:pt x="1199" y="19"/>
                    </a:lnTo>
                    <a:lnTo>
                      <a:pt x="1199" y="590"/>
                    </a:lnTo>
                    <a:lnTo>
                      <a:pt x="940" y="646"/>
                    </a:lnTo>
                    <a:lnTo>
                      <a:pt x="738" y="719"/>
                    </a:lnTo>
                    <a:lnTo>
                      <a:pt x="553" y="830"/>
                    </a:lnTo>
                    <a:lnTo>
                      <a:pt x="387" y="959"/>
                    </a:lnTo>
                    <a:lnTo>
                      <a:pt x="277" y="1125"/>
                    </a:lnTo>
                    <a:lnTo>
                      <a:pt x="185" y="1291"/>
                    </a:lnTo>
                    <a:lnTo>
                      <a:pt x="129" y="1494"/>
                    </a:lnTo>
                    <a:lnTo>
                      <a:pt x="111" y="1715"/>
                    </a:lnTo>
                    <a:lnTo>
                      <a:pt x="129" y="1936"/>
                    </a:lnTo>
                    <a:lnTo>
                      <a:pt x="166" y="2120"/>
                    </a:lnTo>
                    <a:lnTo>
                      <a:pt x="240" y="2268"/>
                    </a:lnTo>
                    <a:lnTo>
                      <a:pt x="351" y="2415"/>
                    </a:lnTo>
                    <a:lnTo>
                      <a:pt x="461" y="2526"/>
                    </a:lnTo>
                    <a:lnTo>
                      <a:pt x="609" y="2618"/>
                    </a:lnTo>
                    <a:lnTo>
                      <a:pt x="756" y="2710"/>
                    </a:lnTo>
                    <a:lnTo>
                      <a:pt x="940" y="2784"/>
                    </a:lnTo>
                    <a:lnTo>
                      <a:pt x="1217" y="2913"/>
                    </a:lnTo>
                    <a:lnTo>
                      <a:pt x="1586" y="3060"/>
                    </a:lnTo>
                    <a:lnTo>
                      <a:pt x="1733" y="3134"/>
                    </a:lnTo>
                    <a:lnTo>
                      <a:pt x="1844" y="3226"/>
                    </a:lnTo>
                    <a:lnTo>
                      <a:pt x="1936" y="3300"/>
                    </a:lnTo>
                    <a:lnTo>
                      <a:pt x="2010" y="3411"/>
                    </a:lnTo>
                    <a:lnTo>
                      <a:pt x="2046" y="3540"/>
                    </a:lnTo>
                    <a:lnTo>
                      <a:pt x="2046" y="3706"/>
                    </a:lnTo>
                    <a:lnTo>
                      <a:pt x="2028" y="3853"/>
                    </a:lnTo>
                    <a:lnTo>
                      <a:pt x="1991" y="4001"/>
                    </a:lnTo>
                    <a:lnTo>
                      <a:pt x="1917" y="4111"/>
                    </a:lnTo>
                    <a:lnTo>
                      <a:pt x="1807" y="4222"/>
                    </a:lnTo>
                    <a:lnTo>
                      <a:pt x="1678" y="4314"/>
                    </a:lnTo>
                    <a:lnTo>
                      <a:pt x="1512" y="4369"/>
                    </a:lnTo>
                    <a:lnTo>
                      <a:pt x="1309" y="4406"/>
                    </a:lnTo>
                    <a:lnTo>
                      <a:pt x="1088" y="4425"/>
                    </a:lnTo>
                    <a:lnTo>
                      <a:pt x="793" y="4406"/>
                    </a:lnTo>
                    <a:lnTo>
                      <a:pt x="553" y="4369"/>
                    </a:lnTo>
                    <a:lnTo>
                      <a:pt x="148" y="4240"/>
                    </a:lnTo>
                    <a:lnTo>
                      <a:pt x="56" y="4517"/>
                    </a:lnTo>
                    <a:lnTo>
                      <a:pt x="19" y="4646"/>
                    </a:lnTo>
                    <a:lnTo>
                      <a:pt x="0" y="4775"/>
                    </a:lnTo>
                    <a:lnTo>
                      <a:pt x="240" y="4849"/>
                    </a:lnTo>
                    <a:lnTo>
                      <a:pt x="498" y="4922"/>
                    </a:lnTo>
                    <a:lnTo>
                      <a:pt x="775" y="4959"/>
                    </a:lnTo>
                    <a:lnTo>
                      <a:pt x="1199" y="4959"/>
                    </a:lnTo>
                    <a:lnTo>
                      <a:pt x="1199" y="5604"/>
                    </a:lnTo>
                    <a:lnTo>
                      <a:pt x="1309" y="5623"/>
                    </a:lnTo>
                    <a:lnTo>
                      <a:pt x="1512" y="5623"/>
                    </a:lnTo>
                    <a:lnTo>
                      <a:pt x="1622" y="5604"/>
                    </a:lnTo>
                    <a:lnTo>
                      <a:pt x="1622" y="4904"/>
                    </a:lnTo>
                    <a:lnTo>
                      <a:pt x="1862" y="4849"/>
                    </a:lnTo>
                    <a:lnTo>
                      <a:pt x="2083" y="4756"/>
                    </a:lnTo>
                    <a:lnTo>
                      <a:pt x="2268" y="4627"/>
                    </a:lnTo>
                    <a:lnTo>
                      <a:pt x="2434" y="4480"/>
                    </a:lnTo>
                    <a:lnTo>
                      <a:pt x="2563" y="4314"/>
                    </a:lnTo>
                    <a:lnTo>
                      <a:pt x="2655" y="4111"/>
                    </a:lnTo>
                    <a:lnTo>
                      <a:pt x="2710" y="3890"/>
                    </a:lnTo>
                    <a:lnTo>
                      <a:pt x="2728" y="3650"/>
                    </a:lnTo>
                    <a:lnTo>
                      <a:pt x="2710" y="3411"/>
                    </a:lnTo>
                    <a:lnTo>
                      <a:pt x="2655" y="3226"/>
                    </a:lnTo>
                    <a:lnTo>
                      <a:pt x="2581" y="3042"/>
                    </a:lnTo>
                    <a:lnTo>
                      <a:pt x="2470" y="2913"/>
                    </a:lnTo>
                    <a:lnTo>
                      <a:pt x="2323" y="2784"/>
                    </a:lnTo>
                    <a:lnTo>
                      <a:pt x="2157" y="2673"/>
                    </a:lnTo>
                    <a:lnTo>
                      <a:pt x="1973" y="2581"/>
                    </a:lnTo>
                    <a:lnTo>
                      <a:pt x="1770" y="2489"/>
                    </a:lnTo>
                    <a:lnTo>
                      <a:pt x="1549" y="2397"/>
                    </a:lnTo>
                    <a:lnTo>
                      <a:pt x="1217" y="2249"/>
                    </a:lnTo>
                    <a:lnTo>
                      <a:pt x="1088" y="2176"/>
                    </a:lnTo>
                    <a:lnTo>
                      <a:pt x="959" y="2102"/>
                    </a:lnTo>
                    <a:lnTo>
                      <a:pt x="867" y="2010"/>
                    </a:lnTo>
                    <a:lnTo>
                      <a:pt x="811" y="1918"/>
                    </a:lnTo>
                    <a:lnTo>
                      <a:pt x="756" y="1807"/>
                    </a:lnTo>
                    <a:lnTo>
                      <a:pt x="756" y="1678"/>
                    </a:lnTo>
                    <a:lnTo>
                      <a:pt x="756" y="1531"/>
                    </a:lnTo>
                    <a:lnTo>
                      <a:pt x="793" y="1401"/>
                    </a:lnTo>
                    <a:lnTo>
                      <a:pt x="867" y="1309"/>
                    </a:lnTo>
                    <a:lnTo>
                      <a:pt x="959" y="1236"/>
                    </a:lnTo>
                    <a:lnTo>
                      <a:pt x="1069" y="1162"/>
                    </a:lnTo>
                    <a:lnTo>
                      <a:pt x="1199" y="1125"/>
                    </a:lnTo>
                    <a:lnTo>
                      <a:pt x="1364" y="1088"/>
                    </a:lnTo>
                    <a:lnTo>
                      <a:pt x="1788" y="1088"/>
                    </a:lnTo>
                    <a:lnTo>
                      <a:pt x="2028" y="1125"/>
                    </a:lnTo>
                    <a:lnTo>
                      <a:pt x="2212" y="1180"/>
                    </a:lnTo>
                    <a:lnTo>
                      <a:pt x="2397" y="1236"/>
                    </a:lnTo>
                    <a:lnTo>
                      <a:pt x="2470" y="978"/>
                    </a:lnTo>
                    <a:lnTo>
                      <a:pt x="2526" y="738"/>
                    </a:lnTo>
                    <a:lnTo>
                      <a:pt x="2341" y="683"/>
                    </a:lnTo>
                    <a:lnTo>
                      <a:pt x="2102" y="627"/>
                    </a:lnTo>
                    <a:lnTo>
                      <a:pt x="1862" y="590"/>
                    </a:lnTo>
                    <a:lnTo>
                      <a:pt x="1622" y="572"/>
                    </a:lnTo>
                    <a:lnTo>
                      <a:pt x="1622" y="19"/>
                    </a:lnTo>
                    <a:lnTo>
                      <a:pt x="151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8"/>
            <p:cNvSpPr/>
            <p:nvPr/>
          </p:nvSpPr>
          <p:spPr>
            <a:xfrm>
              <a:off x="6350" y="41275"/>
              <a:ext cx="2543175" cy="1230850"/>
            </a:xfrm>
            <a:custGeom>
              <a:avLst/>
              <a:gdLst/>
              <a:ahLst/>
              <a:cxnLst/>
              <a:rect l="l" t="t" r="r" b="b"/>
              <a:pathLst>
                <a:path w="101727" h="49234" extrusionOk="0">
                  <a:moveTo>
                    <a:pt x="101727" y="44196"/>
                  </a:moveTo>
                  <a:cubicBezTo>
                    <a:pt x="97694" y="52262"/>
                    <a:pt x="82409" y="49217"/>
                    <a:pt x="74676" y="44577"/>
                  </a:cubicBezTo>
                  <a:cubicBezTo>
                    <a:pt x="70281" y="41940"/>
                    <a:pt x="68560" y="36126"/>
                    <a:pt x="64389" y="33147"/>
                  </a:cubicBezTo>
                  <a:cubicBezTo>
                    <a:pt x="54659" y="26197"/>
                    <a:pt x="39590" y="31679"/>
                    <a:pt x="29337" y="25527"/>
                  </a:cubicBezTo>
                  <a:cubicBezTo>
                    <a:pt x="25373" y="23149"/>
                    <a:pt x="23843" y="18088"/>
                    <a:pt x="20955" y="14478"/>
                  </a:cubicBezTo>
                  <a:cubicBezTo>
                    <a:pt x="15651" y="7848"/>
                    <a:pt x="8490" y="0"/>
                    <a:pt x="0" y="0"/>
                  </a:cubicBezTo>
                </a:path>
              </a:pathLst>
            </a:custGeom>
            <a:noFill/>
            <a:ln w="9525" cap="flat" cmpd="sng">
              <a:solidFill>
                <a:schemeClr val="lt1"/>
              </a:solidFill>
              <a:prstDash val="dash"/>
              <a:round/>
              <a:headEnd type="none" w="med" len="med"/>
              <a:tailEnd type="none" w="med" len="med"/>
            </a:ln>
          </p:spPr>
        </p:sp>
      </p:grpSp>
      <p:sp>
        <p:nvSpPr>
          <p:cNvPr id="201" name="Google Shape;201;p8"/>
          <p:cNvSpPr/>
          <p:nvPr/>
        </p:nvSpPr>
        <p:spPr>
          <a:xfrm>
            <a:off x="1767261" y="193217"/>
            <a:ext cx="330567" cy="330692"/>
          </a:xfrm>
          <a:custGeom>
            <a:avLst/>
            <a:gdLst/>
            <a:ahLst/>
            <a:cxnLst/>
            <a:rect l="l" t="t" r="r" b="b"/>
            <a:pathLst>
              <a:path w="63775" h="63799" extrusionOk="0">
                <a:moveTo>
                  <a:pt x="28499" y="1"/>
                </a:moveTo>
                <a:lnTo>
                  <a:pt x="28499" y="733"/>
                </a:lnTo>
                <a:lnTo>
                  <a:pt x="28475" y="1465"/>
                </a:lnTo>
                <a:lnTo>
                  <a:pt x="28428" y="2197"/>
                </a:lnTo>
                <a:lnTo>
                  <a:pt x="28357" y="2929"/>
                </a:lnTo>
                <a:lnTo>
                  <a:pt x="28287" y="3637"/>
                </a:lnTo>
                <a:lnTo>
                  <a:pt x="28169" y="4345"/>
                </a:lnTo>
                <a:lnTo>
                  <a:pt x="28050" y="5054"/>
                </a:lnTo>
                <a:lnTo>
                  <a:pt x="27932" y="5762"/>
                </a:lnTo>
                <a:lnTo>
                  <a:pt x="27767" y="6447"/>
                </a:lnTo>
                <a:lnTo>
                  <a:pt x="27602" y="7131"/>
                </a:lnTo>
                <a:lnTo>
                  <a:pt x="27437" y="7816"/>
                </a:lnTo>
                <a:lnTo>
                  <a:pt x="27224" y="8477"/>
                </a:lnTo>
                <a:lnTo>
                  <a:pt x="27012" y="9162"/>
                </a:lnTo>
                <a:lnTo>
                  <a:pt x="26775" y="9823"/>
                </a:lnTo>
                <a:lnTo>
                  <a:pt x="26539" y="10461"/>
                </a:lnTo>
                <a:lnTo>
                  <a:pt x="26256" y="11098"/>
                </a:lnTo>
                <a:lnTo>
                  <a:pt x="25996" y="11736"/>
                </a:lnTo>
                <a:lnTo>
                  <a:pt x="25689" y="12373"/>
                </a:lnTo>
                <a:lnTo>
                  <a:pt x="25382" y="12987"/>
                </a:lnTo>
                <a:lnTo>
                  <a:pt x="25075" y="13601"/>
                </a:lnTo>
                <a:lnTo>
                  <a:pt x="24721" y="14191"/>
                </a:lnTo>
                <a:lnTo>
                  <a:pt x="24391" y="14805"/>
                </a:lnTo>
                <a:lnTo>
                  <a:pt x="24013" y="15372"/>
                </a:lnTo>
                <a:lnTo>
                  <a:pt x="23635" y="15962"/>
                </a:lnTo>
                <a:lnTo>
                  <a:pt x="23257" y="16505"/>
                </a:lnTo>
                <a:lnTo>
                  <a:pt x="22832" y="17072"/>
                </a:lnTo>
                <a:lnTo>
                  <a:pt x="22431" y="17615"/>
                </a:lnTo>
                <a:lnTo>
                  <a:pt x="22006" y="18158"/>
                </a:lnTo>
                <a:lnTo>
                  <a:pt x="21557" y="18677"/>
                </a:lnTo>
                <a:lnTo>
                  <a:pt x="21109" y="19173"/>
                </a:lnTo>
                <a:lnTo>
                  <a:pt x="20637" y="19693"/>
                </a:lnTo>
                <a:lnTo>
                  <a:pt x="20164" y="20165"/>
                </a:lnTo>
                <a:lnTo>
                  <a:pt x="19669" y="20661"/>
                </a:lnTo>
                <a:lnTo>
                  <a:pt x="19173" y="21109"/>
                </a:lnTo>
                <a:lnTo>
                  <a:pt x="18653" y="21581"/>
                </a:lnTo>
                <a:lnTo>
                  <a:pt x="18134" y="22006"/>
                </a:lnTo>
                <a:lnTo>
                  <a:pt x="17591" y="22431"/>
                </a:lnTo>
                <a:lnTo>
                  <a:pt x="17048" y="22856"/>
                </a:lnTo>
                <a:lnTo>
                  <a:pt x="16505" y="23258"/>
                </a:lnTo>
                <a:lnTo>
                  <a:pt x="15938" y="23659"/>
                </a:lnTo>
                <a:lnTo>
                  <a:pt x="15371" y="24037"/>
                </a:lnTo>
                <a:lnTo>
                  <a:pt x="14781" y="24391"/>
                </a:lnTo>
                <a:lnTo>
                  <a:pt x="14191" y="24745"/>
                </a:lnTo>
                <a:lnTo>
                  <a:pt x="13577" y="25076"/>
                </a:lnTo>
                <a:lnTo>
                  <a:pt x="12963" y="25407"/>
                </a:lnTo>
                <a:lnTo>
                  <a:pt x="12349" y="25713"/>
                </a:lnTo>
                <a:lnTo>
                  <a:pt x="11735" y="25997"/>
                </a:lnTo>
                <a:lnTo>
                  <a:pt x="11098" y="26280"/>
                </a:lnTo>
                <a:lnTo>
                  <a:pt x="10437" y="26540"/>
                </a:lnTo>
                <a:lnTo>
                  <a:pt x="9799" y="26800"/>
                </a:lnTo>
                <a:lnTo>
                  <a:pt x="9138" y="27036"/>
                </a:lnTo>
                <a:lnTo>
                  <a:pt x="8477" y="27248"/>
                </a:lnTo>
                <a:lnTo>
                  <a:pt x="7792" y="27437"/>
                </a:lnTo>
                <a:lnTo>
                  <a:pt x="7107" y="27626"/>
                </a:lnTo>
                <a:lnTo>
                  <a:pt x="6423" y="27791"/>
                </a:lnTo>
                <a:lnTo>
                  <a:pt x="5738" y="27933"/>
                </a:lnTo>
                <a:lnTo>
                  <a:pt x="5030" y="28075"/>
                </a:lnTo>
                <a:lnTo>
                  <a:pt x="4345" y="28193"/>
                </a:lnTo>
                <a:lnTo>
                  <a:pt x="3613" y="28287"/>
                </a:lnTo>
                <a:lnTo>
                  <a:pt x="2905" y="28382"/>
                </a:lnTo>
                <a:lnTo>
                  <a:pt x="2196" y="28452"/>
                </a:lnTo>
                <a:lnTo>
                  <a:pt x="1464" y="28476"/>
                </a:lnTo>
                <a:lnTo>
                  <a:pt x="732" y="28523"/>
                </a:lnTo>
                <a:lnTo>
                  <a:pt x="0" y="28523"/>
                </a:lnTo>
                <a:lnTo>
                  <a:pt x="0" y="35276"/>
                </a:lnTo>
                <a:lnTo>
                  <a:pt x="732" y="35276"/>
                </a:lnTo>
                <a:lnTo>
                  <a:pt x="1464" y="35300"/>
                </a:lnTo>
                <a:lnTo>
                  <a:pt x="2196" y="35347"/>
                </a:lnTo>
                <a:lnTo>
                  <a:pt x="2905" y="35418"/>
                </a:lnTo>
                <a:lnTo>
                  <a:pt x="3613" y="35512"/>
                </a:lnTo>
                <a:lnTo>
                  <a:pt x="4345" y="35607"/>
                </a:lnTo>
                <a:lnTo>
                  <a:pt x="5030" y="35725"/>
                </a:lnTo>
                <a:lnTo>
                  <a:pt x="5738" y="35843"/>
                </a:lnTo>
                <a:lnTo>
                  <a:pt x="6423" y="36008"/>
                </a:lnTo>
                <a:lnTo>
                  <a:pt x="7107" y="36173"/>
                </a:lnTo>
                <a:lnTo>
                  <a:pt x="7792" y="36362"/>
                </a:lnTo>
                <a:lnTo>
                  <a:pt x="8477" y="36551"/>
                </a:lnTo>
                <a:lnTo>
                  <a:pt x="9138" y="36764"/>
                </a:lnTo>
                <a:lnTo>
                  <a:pt x="9799" y="37000"/>
                </a:lnTo>
                <a:lnTo>
                  <a:pt x="10437" y="37259"/>
                </a:lnTo>
                <a:lnTo>
                  <a:pt x="11098" y="37519"/>
                </a:lnTo>
                <a:lnTo>
                  <a:pt x="11735" y="37802"/>
                </a:lnTo>
                <a:lnTo>
                  <a:pt x="12349" y="38086"/>
                </a:lnTo>
                <a:lnTo>
                  <a:pt x="12963" y="38393"/>
                </a:lnTo>
                <a:lnTo>
                  <a:pt x="13577" y="38723"/>
                </a:lnTo>
                <a:lnTo>
                  <a:pt x="14191" y="39054"/>
                </a:lnTo>
                <a:lnTo>
                  <a:pt x="14781" y="39408"/>
                </a:lnTo>
                <a:lnTo>
                  <a:pt x="15371" y="39762"/>
                </a:lnTo>
                <a:lnTo>
                  <a:pt x="15938" y="40140"/>
                </a:lnTo>
                <a:lnTo>
                  <a:pt x="16505" y="40541"/>
                </a:lnTo>
                <a:lnTo>
                  <a:pt x="17048" y="40943"/>
                </a:lnTo>
                <a:lnTo>
                  <a:pt x="17591" y="41344"/>
                </a:lnTo>
                <a:lnTo>
                  <a:pt x="18134" y="41793"/>
                </a:lnTo>
                <a:lnTo>
                  <a:pt x="18653" y="42218"/>
                </a:lnTo>
                <a:lnTo>
                  <a:pt x="19173" y="42690"/>
                </a:lnTo>
                <a:lnTo>
                  <a:pt x="19669" y="43139"/>
                </a:lnTo>
                <a:lnTo>
                  <a:pt x="20164" y="43634"/>
                </a:lnTo>
                <a:lnTo>
                  <a:pt x="20637" y="44107"/>
                </a:lnTo>
                <a:lnTo>
                  <a:pt x="21109" y="44602"/>
                </a:lnTo>
                <a:lnTo>
                  <a:pt x="21557" y="45122"/>
                </a:lnTo>
                <a:lnTo>
                  <a:pt x="22006" y="45641"/>
                </a:lnTo>
                <a:lnTo>
                  <a:pt x="22431" y="46184"/>
                </a:lnTo>
                <a:lnTo>
                  <a:pt x="22832" y="46727"/>
                </a:lnTo>
                <a:lnTo>
                  <a:pt x="23257" y="47271"/>
                </a:lnTo>
                <a:lnTo>
                  <a:pt x="23635" y="47837"/>
                </a:lnTo>
                <a:lnTo>
                  <a:pt x="24013" y="48427"/>
                </a:lnTo>
                <a:lnTo>
                  <a:pt x="24391" y="48994"/>
                </a:lnTo>
                <a:lnTo>
                  <a:pt x="24721" y="49584"/>
                </a:lnTo>
                <a:lnTo>
                  <a:pt x="25075" y="50198"/>
                </a:lnTo>
                <a:lnTo>
                  <a:pt x="25382" y="50812"/>
                </a:lnTo>
                <a:lnTo>
                  <a:pt x="25689" y="51426"/>
                </a:lnTo>
                <a:lnTo>
                  <a:pt x="25996" y="52064"/>
                </a:lnTo>
                <a:lnTo>
                  <a:pt x="26256" y="52678"/>
                </a:lnTo>
                <a:lnTo>
                  <a:pt x="26539" y="53339"/>
                </a:lnTo>
                <a:lnTo>
                  <a:pt x="26775" y="53976"/>
                </a:lnTo>
                <a:lnTo>
                  <a:pt x="27012" y="54637"/>
                </a:lnTo>
                <a:lnTo>
                  <a:pt x="27224" y="55298"/>
                </a:lnTo>
                <a:lnTo>
                  <a:pt x="27437" y="55983"/>
                </a:lnTo>
                <a:lnTo>
                  <a:pt x="27602" y="56668"/>
                </a:lnTo>
                <a:lnTo>
                  <a:pt x="27767" y="57353"/>
                </a:lnTo>
                <a:lnTo>
                  <a:pt x="27932" y="58037"/>
                </a:lnTo>
                <a:lnTo>
                  <a:pt x="28050" y="58746"/>
                </a:lnTo>
                <a:lnTo>
                  <a:pt x="28169" y="59454"/>
                </a:lnTo>
                <a:lnTo>
                  <a:pt x="28287" y="60162"/>
                </a:lnTo>
                <a:lnTo>
                  <a:pt x="28357" y="60871"/>
                </a:lnTo>
                <a:lnTo>
                  <a:pt x="28428" y="61603"/>
                </a:lnTo>
                <a:lnTo>
                  <a:pt x="28475" y="62311"/>
                </a:lnTo>
                <a:lnTo>
                  <a:pt x="28499" y="63043"/>
                </a:lnTo>
                <a:lnTo>
                  <a:pt x="28499" y="63798"/>
                </a:lnTo>
                <a:lnTo>
                  <a:pt x="35252" y="63798"/>
                </a:lnTo>
                <a:lnTo>
                  <a:pt x="35275" y="63043"/>
                </a:lnTo>
                <a:lnTo>
                  <a:pt x="35299" y="62311"/>
                </a:lnTo>
                <a:lnTo>
                  <a:pt x="35346" y="61603"/>
                </a:lnTo>
                <a:lnTo>
                  <a:pt x="35394" y="60871"/>
                </a:lnTo>
                <a:lnTo>
                  <a:pt x="35488" y="60162"/>
                </a:lnTo>
                <a:lnTo>
                  <a:pt x="35582" y="59454"/>
                </a:lnTo>
                <a:lnTo>
                  <a:pt x="35700" y="58746"/>
                </a:lnTo>
                <a:lnTo>
                  <a:pt x="35842" y="58037"/>
                </a:lnTo>
                <a:lnTo>
                  <a:pt x="35984" y="57353"/>
                </a:lnTo>
                <a:lnTo>
                  <a:pt x="36149" y="56668"/>
                </a:lnTo>
                <a:lnTo>
                  <a:pt x="36338" y="55983"/>
                </a:lnTo>
                <a:lnTo>
                  <a:pt x="36527" y="55298"/>
                </a:lnTo>
                <a:lnTo>
                  <a:pt x="36763" y="54637"/>
                </a:lnTo>
                <a:lnTo>
                  <a:pt x="36975" y="53976"/>
                </a:lnTo>
                <a:lnTo>
                  <a:pt x="37235" y="53339"/>
                </a:lnTo>
                <a:lnTo>
                  <a:pt x="37495" y="52678"/>
                </a:lnTo>
                <a:lnTo>
                  <a:pt x="37778" y="52064"/>
                </a:lnTo>
                <a:lnTo>
                  <a:pt x="38062" y="51426"/>
                </a:lnTo>
                <a:lnTo>
                  <a:pt x="38369" y="50812"/>
                </a:lnTo>
                <a:lnTo>
                  <a:pt x="38699" y="50198"/>
                </a:lnTo>
                <a:lnTo>
                  <a:pt x="39030" y="49584"/>
                </a:lnTo>
                <a:lnTo>
                  <a:pt x="39384" y="48994"/>
                </a:lnTo>
                <a:lnTo>
                  <a:pt x="39738" y="48427"/>
                </a:lnTo>
                <a:lnTo>
                  <a:pt x="40116" y="47837"/>
                </a:lnTo>
                <a:lnTo>
                  <a:pt x="40517" y="47271"/>
                </a:lnTo>
                <a:lnTo>
                  <a:pt x="40919" y="46727"/>
                </a:lnTo>
                <a:lnTo>
                  <a:pt x="41344" y="46184"/>
                </a:lnTo>
                <a:lnTo>
                  <a:pt x="41769" y="45641"/>
                </a:lnTo>
                <a:lnTo>
                  <a:pt x="42217" y="45122"/>
                </a:lnTo>
                <a:lnTo>
                  <a:pt x="42666" y="44602"/>
                </a:lnTo>
                <a:lnTo>
                  <a:pt x="43138" y="44107"/>
                </a:lnTo>
                <a:lnTo>
                  <a:pt x="43610" y="43634"/>
                </a:lnTo>
                <a:lnTo>
                  <a:pt x="44106" y="43139"/>
                </a:lnTo>
                <a:lnTo>
                  <a:pt x="44602" y="42690"/>
                </a:lnTo>
                <a:lnTo>
                  <a:pt x="45098" y="42218"/>
                </a:lnTo>
                <a:lnTo>
                  <a:pt x="45641" y="41793"/>
                </a:lnTo>
                <a:lnTo>
                  <a:pt x="46160" y="41344"/>
                </a:lnTo>
                <a:lnTo>
                  <a:pt x="46703" y="40943"/>
                </a:lnTo>
                <a:lnTo>
                  <a:pt x="47270" y="40541"/>
                </a:lnTo>
                <a:lnTo>
                  <a:pt x="47837" y="40140"/>
                </a:lnTo>
                <a:lnTo>
                  <a:pt x="48403" y="39762"/>
                </a:lnTo>
                <a:lnTo>
                  <a:pt x="48994" y="39408"/>
                </a:lnTo>
                <a:lnTo>
                  <a:pt x="49584" y="39054"/>
                </a:lnTo>
                <a:lnTo>
                  <a:pt x="50174" y="38723"/>
                </a:lnTo>
                <a:lnTo>
                  <a:pt x="50788" y="38393"/>
                </a:lnTo>
                <a:lnTo>
                  <a:pt x="51402" y="38086"/>
                </a:lnTo>
                <a:lnTo>
                  <a:pt x="52039" y="37802"/>
                </a:lnTo>
                <a:lnTo>
                  <a:pt x="52677" y="37519"/>
                </a:lnTo>
                <a:lnTo>
                  <a:pt x="53314" y="37259"/>
                </a:lnTo>
                <a:lnTo>
                  <a:pt x="53976" y="37000"/>
                </a:lnTo>
                <a:lnTo>
                  <a:pt x="54637" y="36764"/>
                </a:lnTo>
                <a:lnTo>
                  <a:pt x="55298" y="36551"/>
                </a:lnTo>
                <a:lnTo>
                  <a:pt x="55959" y="36362"/>
                </a:lnTo>
                <a:lnTo>
                  <a:pt x="56644" y="36173"/>
                </a:lnTo>
                <a:lnTo>
                  <a:pt x="57328" y="36008"/>
                </a:lnTo>
                <a:lnTo>
                  <a:pt x="58013" y="35843"/>
                </a:lnTo>
                <a:lnTo>
                  <a:pt x="58721" y="35725"/>
                </a:lnTo>
                <a:lnTo>
                  <a:pt x="59430" y="35607"/>
                </a:lnTo>
                <a:lnTo>
                  <a:pt x="60138" y="35512"/>
                </a:lnTo>
                <a:lnTo>
                  <a:pt x="60846" y="35418"/>
                </a:lnTo>
                <a:lnTo>
                  <a:pt x="61578" y="35347"/>
                </a:lnTo>
                <a:lnTo>
                  <a:pt x="62310" y="35300"/>
                </a:lnTo>
                <a:lnTo>
                  <a:pt x="63042" y="35276"/>
                </a:lnTo>
                <a:lnTo>
                  <a:pt x="63774" y="35276"/>
                </a:lnTo>
                <a:lnTo>
                  <a:pt x="63774" y="28523"/>
                </a:lnTo>
                <a:lnTo>
                  <a:pt x="63042" y="28523"/>
                </a:lnTo>
                <a:lnTo>
                  <a:pt x="62310" y="28476"/>
                </a:lnTo>
                <a:lnTo>
                  <a:pt x="61578" y="28452"/>
                </a:lnTo>
                <a:lnTo>
                  <a:pt x="60846" y="28382"/>
                </a:lnTo>
                <a:lnTo>
                  <a:pt x="60138" y="28287"/>
                </a:lnTo>
                <a:lnTo>
                  <a:pt x="59430" y="28193"/>
                </a:lnTo>
                <a:lnTo>
                  <a:pt x="58721" y="28075"/>
                </a:lnTo>
                <a:lnTo>
                  <a:pt x="58013" y="27933"/>
                </a:lnTo>
                <a:lnTo>
                  <a:pt x="57328" y="27791"/>
                </a:lnTo>
                <a:lnTo>
                  <a:pt x="56644" y="27626"/>
                </a:lnTo>
                <a:lnTo>
                  <a:pt x="55959" y="27437"/>
                </a:lnTo>
                <a:lnTo>
                  <a:pt x="55298" y="27248"/>
                </a:lnTo>
                <a:lnTo>
                  <a:pt x="54637" y="27036"/>
                </a:lnTo>
                <a:lnTo>
                  <a:pt x="53976" y="26800"/>
                </a:lnTo>
                <a:lnTo>
                  <a:pt x="53314" y="26540"/>
                </a:lnTo>
                <a:lnTo>
                  <a:pt x="52677" y="26280"/>
                </a:lnTo>
                <a:lnTo>
                  <a:pt x="52039" y="25997"/>
                </a:lnTo>
                <a:lnTo>
                  <a:pt x="51402" y="25713"/>
                </a:lnTo>
                <a:lnTo>
                  <a:pt x="50788" y="25407"/>
                </a:lnTo>
                <a:lnTo>
                  <a:pt x="50174" y="25076"/>
                </a:lnTo>
                <a:lnTo>
                  <a:pt x="49584" y="24745"/>
                </a:lnTo>
                <a:lnTo>
                  <a:pt x="48994" y="24391"/>
                </a:lnTo>
                <a:lnTo>
                  <a:pt x="48403" y="24037"/>
                </a:lnTo>
                <a:lnTo>
                  <a:pt x="47837" y="23659"/>
                </a:lnTo>
                <a:lnTo>
                  <a:pt x="47270" y="23258"/>
                </a:lnTo>
                <a:lnTo>
                  <a:pt x="46703" y="22856"/>
                </a:lnTo>
                <a:lnTo>
                  <a:pt x="46160" y="22431"/>
                </a:lnTo>
                <a:lnTo>
                  <a:pt x="45641" y="22006"/>
                </a:lnTo>
                <a:lnTo>
                  <a:pt x="45098" y="21581"/>
                </a:lnTo>
                <a:lnTo>
                  <a:pt x="44602" y="21109"/>
                </a:lnTo>
                <a:lnTo>
                  <a:pt x="44106" y="20661"/>
                </a:lnTo>
                <a:lnTo>
                  <a:pt x="43610" y="20165"/>
                </a:lnTo>
                <a:lnTo>
                  <a:pt x="43138" y="19693"/>
                </a:lnTo>
                <a:lnTo>
                  <a:pt x="42666" y="19173"/>
                </a:lnTo>
                <a:lnTo>
                  <a:pt x="42217" y="18677"/>
                </a:lnTo>
                <a:lnTo>
                  <a:pt x="41769" y="18158"/>
                </a:lnTo>
                <a:lnTo>
                  <a:pt x="41344" y="17615"/>
                </a:lnTo>
                <a:lnTo>
                  <a:pt x="40919" y="17072"/>
                </a:lnTo>
                <a:lnTo>
                  <a:pt x="40517" y="16505"/>
                </a:lnTo>
                <a:lnTo>
                  <a:pt x="40116" y="15962"/>
                </a:lnTo>
                <a:lnTo>
                  <a:pt x="39738" y="15372"/>
                </a:lnTo>
                <a:lnTo>
                  <a:pt x="39384" y="14805"/>
                </a:lnTo>
                <a:lnTo>
                  <a:pt x="39030" y="14191"/>
                </a:lnTo>
                <a:lnTo>
                  <a:pt x="38699" y="13601"/>
                </a:lnTo>
                <a:lnTo>
                  <a:pt x="38369" y="12987"/>
                </a:lnTo>
                <a:lnTo>
                  <a:pt x="38062" y="12373"/>
                </a:lnTo>
                <a:lnTo>
                  <a:pt x="37778" y="11736"/>
                </a:lnTo>
                <a:lnTo>
                  <a:pt x="37495" y="11098"/>
                </a:lnTo>
                <a:lnTo>
                  <a:pt x="37235" y="10461"/>
                </a:lnTo>
                <a:lnTo>
                  <a:pt x="36975" y="9823"/>
                </a:lnTo>
                <a:lnTo>
                  <a:pt x="36763" y="9162"/>
                </a:lnTo>
                <a:lnTo>
                  <a:pt x="36527" y="8477"/>
                </a:lnTo>
                <a:lnTo>
                  <a:pt x="36338" y="7816"/>
                </a:lnTo>
                <a:lnTo>
                  <a:pt x="36149" y="7131"/>
                </a:lnTo>
                <a:lnTo>
                  <a:pt x="35984" y="6447"/>
                </a:lnTo>
                <a:lnTo>
                  <a:pt x="35842" y="5762"/>
                </a:lnTo>
                <a:lnTo>
                  <a:pt x="35700" y="5054"/>
                </a:lnTo>
                <a:lnTo>
                  <a:pt x="35582" y="4345"/>
                </a:lnTo>
                <a:lnTo>
                  <a:pt x="35488" y="3637"/>
                </a:lnTo>
                <a:lnTo>
                  <a:pt x="35394" y="2929"/>
                </a:lnTo>
                <a:lnTo>
                  <a:pt x="35346" y="2197"/>
                </a:lnTo>
                <a:lnTo>
                  <a:pt x="35299" y="1465"/>
                </a:lnTo>
                <a:lnTo>
                  <a:pt x="35275" y="733"/>
                </a:lnTo>
                <a:lnTo>
                  <a:pt x="3525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02" name="Google Shape;202;p8"/>
          <p:cNvPicPr preferRelativeResize="0"/>
          <p:nvPr/>
        </p:nvPicPr>
        <p:blipFill>
          <a:blip r:embed="rId3">
            <a:alphaModFix/>
          </a:blip>
          <a:stretch>
            <a:fillRect/>
          </a:stretch>
        </p:blipFill>
        <p:spPr>
          <a:xfrm>
            <a:off x="10567317" y="6436784"/>
            <a:ext cx="1624672" cy="268224"/>
          </a:xfrm>
          <a:prstGeom prst="rect">
            <a:avLst/>
          </a:prstGeom>
          <a:noFill/>
          <a:ln>
            <a:noFill/>
          </a:ln>
        </p:spPr>
      </p:pic>
      <p:sp>
        <p:nvSpPr>
          <p:cNvPr id="203" name="Google Shape;203;p8"/>
          <p:cNvSpPr/>
          <p:nvPr/>
        </p:nvSpPr>
        <p:spPr>
          <a:xfrm rot="7199946">
            <a:off x="-1155456" y="-827522"/>
            <a:ext cx="2776821" cy="2415521"/>
          </a:xfrm>
          <a:custGeom>
            <a:avLst/>
            <a:gdLst/>
            <a:ahLst/>
            <a:cxnLst/>
            <a:rect l="l" t="t" r="r" b="b"/>
            <a:pathLst>
              <a:path w="23226" h="20204" extrusionOk="0">
                <a:moveTo>
                  <a:pt x="10340" y="0"/>
                </a:moveTo>
                <a:lnTo>
                  <a:pt x="9818" y="23"/>
                </a:lnTo>
                <a:lnTo>
                  <a:pt x="9318" y="23"/>
                </a:lnTo>
                <a:lnTo>
                  <a:pt x="8841" y="69"/>
                </a:lnTo>
                <a:lnTo>
                  <a:pt x="8363" y="114"/>
                </a:lnTo>
                <a:lnTo>
                  <a:pt x="7886" y="182"/>
                </a:lnTo>
                <a:lnTo>
                  <a:pt x="7432" y="250"/>
                </a:lnTo>
                <a:lnTo>
                  <a:pt x="6977" y="341"/>
                </a:lnTo>
                <a:lnTo>
                  <a:pt x="6136" y="546"/>
                </a:lnTo>
                <a:lnTo>
                  <a:pt x="5341" y="796"/>
                </a:lnTo>
                <a:lnTo>
                  <a:pt x="4614" y="1046"/>
                </a:lnTo>
                <a:lnTo>
                  <a:pt x="3955" y="1296"/>
                </a:lnTo>
                <a:lnTo>
                  <a:pt x="3364" y="1568"/>
                </a:lnTo>
                <a:lnTo>
                  <a:pt x="3091" y="1705"/>
                </a:lnTo>
                <a:lnTo>
                  <a:pt x="2841" y="1841"/>
                </a:lnTo>
                <a:lnTo>
                  <a:pt x="2591" y="2000"/>
                </a:lnTo>
                <a:lnTo>
                  <a:pt x="2341" y="2182"/>
                </a:lnTo>
                <a:lnTo>
                  <a:pt x="2091" y="2364"/>
                </a:lnTo>
                <a:lnTo>
                  <a:pt x="1864" y="2546"/>
                </a:lnTo>
                <a:lnTo>
                  <a:pt x="1659" y="2750"/>
                </a:lnTo>
                <a:lnTo>
                  <a:pt x="1455" y="2955"/>
                </a:lnTo>
                <a:lnTo>
                  <a:pt x="1250" y="3182"/>
                </a:lnTo>
                <a:lnTo>
                  <a:pt x="1069" y="3432"/>
                </a:lnTo>
                <a:lnTo>
                  <a:pt x="909" y="3659"/>
                </a:lnTo>
                <a:lnTo>
                  <a:pt x="750" y="3909"/>
                </a:lnTo>
                <a:lnTo>
                  <a:pt x="591" y="4182"/>
                </a:lnTo>
                <a:lnTo>
                  <a:pt x="455" y="4455"/>
                </a:lnTo>
                <a:lnTo>
                  <a:pt x="341" y="4727"/>
                </a:lnTo>
                <a:lnTo>
                  <a:pt x="250" y="5000"/>
                </a:lnTo>
                <a:lnTo>
                  <a:pt x="160" y="5273"/>
                </a:lnTo>
                <a:lnTo>
                  <a:pt x="114" y="5523"/>
                </a:lnTo>
                <a:lnTo>
                  <a:pt x="46" y="5773"/>
                </a:lnTo>
                <a:lnTo>
                  <a:pt x="23" y="6023"/>
                </a:lnTo>
                <a:lnTo>
                  <a:pt x="0" y="6273"/>
                </a:lnTo>
                <a:lnTo>
                  <a:pt x="0" y="6523"/>
                </a:lnTo>
                <a:lnTo>
                  <a:pt x="0" y="6773"/>
                </a:lnTo>
                <a:lnTo>
                  <a:pt x="46" y="7000"/>
                </a:lnTo>
                <a:lnTo>
                  <a:pt x="114" y="7477"/>
                </a:lnTo>
                <a:lnTo>
                  <a:pt x="250" y="7932"/>
                </a:lnTo>
                <a:lnTo>
                  <a:pt x="432" y="8363"/>
                </a:lnTo>
                <a:lnTo>
                  <a:pt x="659" y="8772"/>
                </a:lnTo>
                <a:lnTo>
                  <a:pt x="932" y="9159"/>
                </a:lnTo>
                <a:lnTo>
                  <a:pt x="1250" y="9522"/>
                </a:lnTo>
                <a:lnTo>
                  <a:pt x="1591" y="9863"/>
                </a:lnTo>
                <a:lnTo>
                  <a:pt x="1955" y="10181"/>
                </a:lnTo>
                <a:lnTo>
                  <a:pt x="2364" y="10454"/>
                </a:lnTo>
                <a:lnTo>
                  <a:pt x="2796" y="10727"/>
                </a:lnTo>
                <a:lnTo>
                  <a:pt x="3250" y="10954"/>
                </a:lnTo>
                <a:lnTo>
                  <a:pt x="3705" y="11136"/>
                </a:lnTo>
                <a:lnTo>
                  <a:pt x="4659" y="11477"/>
                </a:lnTo>
                <a:lnTo>
                  <a:pt x="5091" y="11658"/>
                </a:lnTo>
                <a:lnTo>
                  <a:pt x="5500" y="11863"/>
                </a:lnTo>
                <a:lnTo>
                  <a:pt x="5682" y="11977"/>
                </a:lnTo>
                <a:lnTo>
                  <a:pt x="5864" y="12090"/>
                </a:lnTo>
                <a:lnTo>
                  <a:pt x="6045" y="12227"/>
                </a:lnTo>
                <a:lnTo>
                  <a:pt x="6204" y="12386"/>
                </a:lnTo>
                <a:lnTo>
                  <a:pt x="6363" y="12545"/>
                </a:lnTo>
                <a:lnTo>
                  <a:pt x="6523" y="12749"/>
                </a:lnTo>
                <a:lnTo>
                  <a:pt x="6659" y="12954"/>
                </a:lnTo>
                <a:lnTo>
                  <a:pt x="6795" y="13181"/>
                </a:lnTo>
                <a:lnTo>
                  <a:pt x="7091" y="13726"/>
                </a:lnTo>
                <a:lnTo>
                  <a:pt x="7341" y="14295"/>
                </a:lnTo>
                <a:lnTo>
                  <a:pt x="7795" y="15431"/>
                </a:lnTo>
                <a:lnTo>
                  <a:pt x="8022" y="15999"/>
                </a:lnTo>
                <a:lnTo>
                  <a:pt x="8272" y="16544"/>
                </a:lnTo>
                <a:lnTo>
                  <a:pt x="8568" y="17090"/>
                </a:lnTo>
                <a:lnTo>
                  <a:pt x="8727" y="17363"/>
                </a:lnTo>
                <a:lnTo>
                  <a:pt x="8909" y="17613"/>
                </a:lnTo>
                <a:lnTo>
                  <a:pt x="9181" y="17953"/>
                </a:lnTo>
                <a:lnTo>
                  <a:pt x="9454" y="18272"/>
                </a:lnTo>
                <a:lnTo>
                  <a:pt x="9750" y="18567"/>
                </a:lnTo>
                <a:lnTo>
                  <a:pt x="10068" y="18840"/>
                </a:lnTo>
                <a:lnTo>
                  <a:pt x="10386" y="19090"/>
                </a:lnTo>
                <a:lnTo>
                  <a:pt x="10727" y="19294"/>
                </a:lnTo>
                <a:lnTo>
                  <a:pt x="11068" y="19499"/>
                </a:lnTo>
                <a:lnTo>
                  <a:pt x="11431" y="19658"/>
                </a:lnTo>
                <a:lnTo>
                  <a:pt x="11818" y="19817"/>
                </a:lnTo>
                <a:lnTo>
                  <a:pt x="12204" y="19930"/>
                </a:lnTo>
                <a:lnTo>
                  <a:pt x="12590" y="20021"/>
                </a:lnTo>
                <a:lnTo>
                  <a:pt x="12999" y="20112"/>
                </a:lnTo>
                <a:lnTo>
                  <a:pt x="13408" y="20158"/>
                </a:lnTo>
                <a:lnTo>
                  <a:pt x="13817" y="20203"/>
                </a:lnTo>
                <a:lnTo>
                  <a:pt x="14249" y="20203"/>
                </a:lnTo>
                <a:lnTo>
                  <a:pt x="14681" y="20180"/>
                </a:lnTo>
                <a:lnTo>
                  <a:pt x="15045" y="20158"/>
                </a:lnTo>
                <a:lnTo>
                  <a:pt x="15408" y="20112"/>
                </a:lnTo>
                <a:lnTo>
                  <a:pt x="15772" y="20067"/>
                </a:lnTo>
                <a:lnTo>
                  <a:pt x="16113" y="19999"/>
                </a:lnTo>
                <a:lnTo>
                  <a:pt x="16453" y="19908"/>
                </a:lnTo>
                <a:lnTo>
                  <a:pt x="16794" y="19817"/>
                </a:lnTo>
                <a:lnTo>
                  <a:pt x="17135" y="19703"/>
                </a:lnTo>
                <a:lnTo>
                  <a:pt x="17453" y="19590"/>
                </a:lnTo>
                <a:lnTo>
                  <a:pt x="18090" y="19317"/>
                </a:lnTo>
                <a:lnTo>
                  <a:pt x="18703" y="18999"/>
                </a:lnTo>
                <a:lnTo>
                  <a:pt x="19271" y="18635"/>
                </a:lnTo>
                <a:lnTo>
                  <a:pt x="19817" y="18226"/>
                </a:lnTo>
                <a:lnTo>
                  <a:pt x="20317" y="17772"/>
                </a:lnTo>
                <a:lnTo>
                  <a:pt x="20794" y="17294"/>
                </a:lnTo>
                <a:lnTo>
                  <a:pt x="21249" y="16794"/>
                </a:lnTo>
                <a:lnTo>
                  <a:pt x="21635" y="16249"/>
                </a:lnTo>
                <a:lnTo>
                  <a:pt x="21998" y="15681"/>
                </a:lnTo>
                <a:lnTo>
                  <a:pt x="22317" y="15090"/>
                </a:lnTo>
                <a:lnTo>
                  <a:pt x="22589" y="14454"/>
                </a:lnTo>
                <a:lnTo>
                  <a:pt x="22817" y="13817"/>
                </a:lnTo>
                <a:lnTo>
                  <a:pt x="22998" y="13181"/>
                </a:lnTo>
                <a:lnTo>
                  <a:pt x="23112" y="12499"/>
                </a:lnTo>
                <a:lnTo>
                  <a:pt x="23203" y="11818"/>
                </a:lnTo>
                <a:lnTo>
                  <a:pt x="23226" y="11136"/>
                </a:lnTo>
                <a:lnTo>
                  <a:pt x="23203" y="10772"/>
                </a:lnTo>
                <a:lnTo>
                  <a:pt x="23180" y="10431"/>
                </a:lnTo>
                <a:lnTo>
                  <a:pt x="23157" y="10068"/>
                </a:lnTo>
                <a:lnTo>
                  <a:pt x="23089" y="9727"/>
                </a:lnTo>
                <a:lnTo>
                  <a:pt x="23044" y="9363"/>
                </a:lnTo>
                <a:lnTo>
                  <a:pt x="22953" y="9022"/>
                </a:lnTo>
                <a:lnTo>
                  <a:pt x="22862" y="8659"/>
                </a:lnTo>
                <a:lnTo>
                  <a:pt x="22748" y="8318"/>
                </a:lnTo>
                <a:lnTo>
                  <a:pt x="22612" y="7954"/>
                </a:lnTo>
                <a:lnTo>
                  <a:pt x="22476" y="7613"/>
                </a:lnTo>
                <a:lnTo>
                  <a:pt x="22317" y="7250"/>
                </a:lnTo>
                <a:lnTo>
                  <a:pt x="22135" y="6909"/>
                </a:lnTo>
                <a:lnTo>
                  <a:pt x="21953" y="6568"/>
                </a:lnTo>
                <a:lnTo>
                  <a:pt x="21748" y="6227"/>
                </a:lnTo>
                <a:lnTo>
                  <a:pt x="21521" y="5886"/>
                </a:lnTo>
                <a:lnTo>
                  <a:pt x="21271" y="5545"/>
                </a:lnTo>
                <a:lnTo>
                  <a:pt x="21021" y="5204"/>
                </a:lnTo>
                <a:lnTo>
                  <a:pt x="20749" y="4886"/>
                </a:lnTo>
                <a:lnTo>
                  <a:pt x="20453" y="4545"/>
                </a:lnTo>
                <a:lnTo>
                  <a:pt x="20135" y="4227"/>
                </a:lnTo>
                <a:lnTo>
                  <a:pt x="19817" y="3909"/>
                </a:lnTo>
                <a:lnTo>
                  <a:pt x="19453" y="3591"/>
                </a:lnTo>
                <a:lnTo>
                  <a:pt x="19090" y="3296"/>
                </a:lnTo>
                <a:lnTo>
                  <a:pt x="18703" y="2977"/>
                </a:lnTo>
                <a:lnTo>
                  <a:pt x="18135" y="2568"/>
                </a:lnTo>
                <a:lnTo>
                  <a:pt x="17544" y="2182"/>
                </a:lnTo>
                <a:lnTo>
                  <a:pt x="16976" y="1841"/>
                </a:lnTo>
                <a:lnTo>
                  <a:pt x="16408" y="1523"/>
                </a:lnTo>
                <a:lnTo>
                  <a:pt x="15817" y="1250"/>
                </a:lnTo>
                <a:lnTo>
                  <a:pt x="15249" y="1000"/>
                </a:lnTo>
                <a:lnTo>
                  <a:pt x="14681" y="796"/>
                </a:lnTo>
                <a:lnTo>
                  <a:pt x="14136" y="591"/>
                </a:lnTo>
                <a:lnTo>
                  <a:pt x="13567" y="455"/>
                </a:lnTo>
                <a:lnTo>
                  <a:pt x="12999" y="319"/>
                </a:lnTo>
                <a:lnTo>
                  <a:pt x="12454" y="205"/>
                </a:lnTo>
                <a:lnTo>
                  <a:pt x="11908" y="114"/>
                </a:lnTo>
                <a:lnTo>
                  <a:pt x="11386" y="69"/>
                </a:lnTo>
                <a:lnTo>
                  <a:pt x="10863" y="23"/>
                </a:lnTo>
                <a:lnTo>
                  <a:pt x="1034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11729261" y="4189999"/>
            <a:ext cx="330567" cy="330692"/>
          </a:xfrm>
          <a:custGeom>
            <a:avLst/>
            <a:gdLst/>
            <a:ahLst/>
            <a:cxnLst/>
            <a:rect l="l" t="t" r="r" b="b"/>
            <a:pathLst>
              <a:path w="63775" h="63799" extrusionOk="0">
                <a:moveTo>
                  <a:pt x="28499" y="1"/>
                </a:moveTo>
                <a:lnTo>
                  <a:pt x="28499" y="733"/>
                </a:lnTo>
                <a:lnTo>
                  <a:pt x="28475" y="1465"/>
                </a:lnTo>
                <a:lnTo>
                  <a:pt x="28428" y="2197"/>
                </a:lnTo>
                <a:lnTo>
                  <a:pt x="28357" y="2929"/>
                </a:lnTo>
                <a:lnTo>
                  <a:pt x="28287" y="3637"/>
                </a:lnTo>
                <a:lnTo>
                  <a:pt x="28169" y="4345"/>
                </a:lnTo>
                <a:lnTo>
                  <a:pt x="28050" y="5054"/>
                </a:lnTo>
                <a:lnTo>
                  <a:pt x="27932" y="5762"/>
                </a:lnTo>
                <a:lnTo>
                  <a:pt x="27767" y="6447"/>
                </a:lnTo>
                <a:lnTo>
                  <a:pt x="27602" y="7131"/>
                </a:lnTo>
                <a:lnTo>
                  <a:pt x="27437" y="7816"/>
                </a:lnTo>
                <a:lnTo>
                  <a:pt x="27224" y="8477"/>
                </a:lnTo>
                <a:lnTo>
                  <a:pt x="27012" y="9162"/>
                </a:lnTo>
                <a:lnTo>
                  <a:pt x="26775" y="9823"/>
                </a:lnTo>
                <a:lnTo>
                  <a:pt x="26539" y="10461"/>
                </a:lnTo>
                <a:lnTo>
                  <a:pt x="26256" y="11098"/>
                </a:lnTo>
                <a:lnTo>
                  <a:pt x="25996" y="11736"/>
                </a:lnTo>
                <a:lnTo>
                  <a:pt x="25689" y="12373"/>
                </a:lnTo>
                <a:lnTo>
                  <a:pt x="25382" y="12987"/>
                </a:lnTo>
                <a:lnTo>
                  <a:pt x="25075" y="13601"/>
                </a:lnTo>
                <a:lnTo>
                  <a:pt x="24721" y="14191"/>
                </a:lnTo>
                <a:lnTo>
                  <a:pt x="24391" y="14805"/>
                </a:lnTo>
                <a:lnTo>
                  <a:pt x="24013" y="15372"/>
                </a:lnTo>
                <a:lnTo>
                  <a:pt x="23635" y="15962"/>
                </a:lnTo>
                <a:lnTo>
                  <a:pt x="23257" y="16505"/>
                </a:lnTo>
                <a:lnTo>
                  <a:pt x="22832" y="17072"/>
                </a:lnTo>
                <a:lnTo>
                  <a:pt x="22431" y="17615"/>
                </a:lnTo>
                <a:lnTo>
                  <a:pt x="22006" y="18158"/>
                </a:lnTo>
                <a:lnTo>
                  <a:pt x="21557" y="18677"/>
                </a:lnTo>
                <a:lnTo>
                  <a:pt x="21109" y="19173"/>
                </a:lnTo>
                <a:lnTo>
                  <a:pt x="20637" y="19693"/>
                </a:lnTo>
                <a:lnTo>
                  <a:pt x="20164" y="20165"/>
                </a:lnTo>
                <a:lnTo>
                  <a:pt x="19669" y="20661"/>
                </a:lnTo>
                <a:lnTo>
                  <a:pt x="19173" y="21109"/>
                </a:lnTo>
                <a:lnTo>
                  <a:pt x="18653" y="21581"/>
                </a:lnTo>
                <a:lnTo>
                  <a:pt x="18134" y="22006"/>
                </a:lnTo>
                <a:lnTo>
                  <a:pt x="17591" y="22431"/>
                </a:lnTo>
                <a:lnTo>
                  <a:pt x="17048" y="22856"/>
                </a:lnTo>
                <a:lnTo>
                  <a:pt x="16505" y="23258"/>
                </a:lnTo>
                <a:lnTo>
                  <a:pt x="15938" y="23659"/>
                </a:lnTo>
                <a:lnTo>
                  <a:pt x="15371" y="24037"/>
                </a:lnTo>
                <a:lnTo>
                  <a:pt x="14781" y="24391"/>
                </a:lnTo>
                <a:lnTo>
                  <a:pt x="14191" y="24745"/>
                </a:lnTo>
                <a:lnTo>
                  <a:pt x="13577" y="25076"/>
                </a:lnTo>
                <a:lnTo>
                  <a:pt x="12963" y="25407"/>
                </a:lnTo>
                <a:lnTo>
                  <a:pt x="12349" y="25713"/>
                </a:lnTo>
                <a:lnTo>
                  <a:pt x="11735" y="25997"/>
                </a:lnTo>
                <a:lnTo>
                  <a:pt x="11098" y="26280"/>
                </a:lnTo>
                <a:lnTo>
                  <a:pt x="10437" y="26540"/>
                </a:lnTo>
                <a:lnTo>
                  <a:pt x="9799" y="26800"/>
                </a:lnTo>
                <a:lnTo>
                  <a:pt x="9138" y="27036"/>
                </a:lnTo>
                <a:lnTo>
                  <a:pt x="8477" y="27248"/>
                </a:lnTo>
                <a:lnTo>
                  <a:pt x="7792" y="27437"/>
                </a:lnTo>
                <a:lnTo>
                  <a:pt x="7107" y="27626"/>
                </a:lnTo>
                <a:lnTo>
                  <a:pt x="6423" y="27791"/>
                </a:lnTo>
                <a:lnTo>
                  <a:pt x="5738" y="27933"/>
                </a:lnTo>
                <a:lnTo>
                  <a:pt x="5030" y="28075"/>
                </a:lnTo>
                <a:lnTo>
                  <a:pt x="4345" y="28193"/>
                </a:lnTo>
                <a:lnTo>
                  <a:pt x="3613" y="28287"/>
                </a:lnTo>
                <a:lnTo>
                  <a:pt x="2905" y="28382"/>
                </a:lnTo>
                <a:lnTo>
                  <a:pt x="2196" y="28452"/>
                </a:lnTo>
                <a:lnTo>
                  <a:pt x="1464" y="28476"/>
                </a:lnTo>
                <a:lnTo>
                  <a:pt x="732" y="28523"/>
                </a:lnTo>
                <a:lnTo>
                  <a:pt x="0" y="28523"/>
                </a:lnTo>
                <a:lnTo>
                  <a:pt x="0" y="35276"/>
                </a:lnTo>
                <a:lnTo>
                  <a:pt x="732" y="35276"/>
                </a:lnTo>
                <a:lnTo>
                  <a:pt x="1464" y="35300"/>
                </a:lnTo>
                <a:lnTo>
                  <a:pt x="2196" y="35347"/>
                </a:lnTo>
                <a:lnTo>
                  <a:pt x="2905" y="35418"/>
                </a:lnTo>
                <a:lnTo>
                  <a:pt x="3613" y="35512"/>
                </a:lnTo>
                <a:lnTo>
                  <a:pt x="4345" y="35607"/>
                </a:lnTo>
                <a:lnTo>
                  <a:pt x="5030" y="35725"/>
                </a:lnTo>
                <a:lnTo>
                  <a:pt x="5738" y="35843"/>
                </a:lnTo>
                <a:lnTo>
                  <a:pt x="6423" y="36008"/>
                </a:lnTo>
                <a:lnTo>
                  <a:pt x="7107" y="36173"/>
                </a:lnTo>
                <a:lnTo>
                  <a:pt x="7792" y="36362"/>
                </a:lnTo>
                <a:lnTo>
                  <a:pt x="8477" y="36551"/>
                </a:lnTo>
                <a:lnTo>
                  <a:pt x="9138" y="36764"/>
                </a:lnTo>
                <a:lnTo>
                  <a:pt x="9799" y="37000"/>
                </a:lnTo>
                <a:lnTo>
                  <a:pt x="10437" y="37259"/>
                </a:lnTo>
                <a:lnTo>
                  <a:pt x="11098" y="37519"/>
                </a:lnTo>
                <a:lnTo>
                  <a:pt x="11735" y="37802"/>
                </a:lnTo>
                <a:lnTo>
                  <a:pt x="12349" y="38086"/>
                </a:lnTo>
                <a:lnTo>
                  <a:pt x="12963" y="38393"/>
                </a:lnTo>
                <a:lnTo>
                  <a:pt x="13577" y="38723"/>
                </a:lnTo>
                <a:lnTo>
                  <a:pt x="14191" y="39054"/>
                </a:lnTo>
                <a:lnTo>
                  <a:pt x="14781" y="39408"/>
                </a:lnTo>
                <a:lnTo>
                  <a:pt x="15371" y="39762"/>
                </a:lnTo>
                <a:lnTo>
                  <a:pt x="15938" y="40140"/>
                </a:lnTo>
                <a:lnTo>
                  <a:pt x="16505" y="40541"/>
                </a:lnTo>
                <a:lnTo>
                  <a:pt x="17048" y="40943"/>
                </a:lnTo>
                <a:lnTo>
                  <a:pt x="17591" y="41344"/>
                </a:lnTo>
                <a:lnTo>
                  <a:pt x="18134" y="41793"/>
                </a:lnTo>
                <a:lnTo>
                  <a:pt x="18653" y="42218"/>
                </a:lnTo>
                <a:lnTo>
                  <a:pt x="19173" y="42690"/>
                </a:lnTo>
                <a:lnTo>
                  <a:pt x="19669" y="43139"/>
                </a:lnTo>
                <a:lnTo>
                  <a:pt x="20164" y="43634"/>
                </a:lnTo>
                <a:lnTo>
                  <a:pt x="20637" y="44107"/>
                </a:lnTo>
                <a:lnTo>
                  <a:pt x="21109" y="44602"/>
                </a:lnTo>
                <a:lnTo>
                  <a:pt x="21557" y="45122"/>
                </a:lnTo>
                <a:lnTo>
                  <a:pt x="22006" y="45641"/>
                </a:lnTo>
                <a:lnTo>
                  <a:pt x="22431" y="46184"/>
                </a:lnTo>
                <a:lnTo>
                  <a:pt x="22832" y="46727"/>
                </a:lnTo>
                <a:lnTo>
                  <a:pt x="23257" y="47271"/>
                </a:lnTo>
                <a:lnTo>
                  <a:pt x="23635" y="47837"/>
                </a:lnTo>
                <a:lnTo>
                  <a:pt x="24013" y="48427"/>
                </a:lnTo>
                <a:lnTo>
                  <a:pt x="24391" y="48994"/>
                </a:lnTo>
                <a:lnTo>
                  <a:pt x="24721" y="49584"/>
                </a:lnTo>
                <a:lnTo>
                  <a:pt x="25075" y="50198"/>
                </a:lnTo>
                <a:lnTo>
                  <a:pt x="25382" y="50812"/>
                </a:lnTo>
                <a:lnTo>
                  <a:pt x="25689" y="51426"/>
                </a:lnTo>
                <a:lnTo>
                  <a:pt x="25996" y="52064"/>
                </a:lnTo>
                <a:lnTo>
                  <a:pt x="26256" y="52678"/>
                </a:lnTo>
                <a:lnTo>
                  <a:pt x="26539" y="53339"/>
                </a:lnTo>
                <a:lnTo>
                  <a:pt x="26775" y="53976"/>
                </a:lnTo>
                <a:lnTo>
                  <a:pt x="27012" y="54637"/>
                </a:lnTo>
                <a:lnTo>
                  <a:pt x="27224" y="55298"/>
                </a:lnTo>
                <a:lnTo>
                  <a:pt x="27437" y="55983"/>
                </a:lnTo>
                <a:lnTo>
                  <a:pt x="27602" y="56668"/>
                </a:lnTo>
                <a:lnTo>
                  <a:pt x="27767" y="57353"/>
                </a:lnTo>
                <a:lnTo>
                  <a:pt x="27932" y="58037"/>
                </a:lnTo>
                <a:lnTo>
                  <a:pt x="28050" y="58746"/>
                </a:lnTo>
                <a:lnTo>
                  <a:pt x="28169" y="59454"/>
                </a:lnTo>
                <a:lnTo>
                  <a:pt x="28287" y="60162"/>
                </a:lnTo>
                <a:lnTo>
                  <a:pt x="28357" y="60871"/>
                </a:lnTo>
                <a:lnTo>
                  <a:pt x="28428" y="61603"/>
                </a:lnTo>
                <a:lnTo>
                  <a:pt x="28475" y="62311"/>
                </a:lnTo>
                <a:lnTo>
                  <a:pt x="28499" y="63043"/>
                </a:lnTo>
                <a:lnTo>
                  <a:pt x="28499" y="63798"/>
                </a:lnTo>
                <a:lnTo>
                  <a:pt x="35252" y="63798"/>
                </a:lnTo>
                <a:lnTo>
                  <a:pt x="35275" y="63043"/>
                </a:lnTo>
                <a:lnTo>
                  <a:pt x="35299" y="62311"/>
                </a:lnTo>
                <a:lnTo>
                  <a:pt x="35346" y="61603"/>
                </a:lnTo>
                <a:lnTo>
                  <a:pt x="35394" y="60871"/>
                </a:lnTo>
                <a:lnTo>
                  <a:pt x="35488" y="60162"/>
                </a:lnTo>
                <a:lnTo>
                  <a:pt x="35582" y="59454"/>
                </a:lnTo>
                <a:lnTo>
                  <a:pt x="35700" y="58746"/>
                </a:lnTo>
                <a:lnTo>
                  <a:pt x="35842" y="58037"/>
                </a:lnTo>
                <a:lnTo>
                  <a:pt x="35984" y="57353"/>
                </a:lnTo>
                <a:lnTo>
                  <a:pt x="36149" y="56668"/>
                </a:lnTo>
                <a:lnTo>
                  <a:pt x="36338" y="55983"/>
                </a:lnTo>
                <a:lnTo>
                  <a:pt x="36527" y="55298"/>
                </a:lnTo>
                <a:lnTo>
                  <a:pt x="36763" y="54637"/>
                </a:lnTo>
                <a:lnTo>
                  <a:pt x="36975" y="53976"/>
                </a:lnTo>
                <a:lnTo>
                  <a:pt x="37235" y="53339"/>
                </a:lnTo>
                <a:lnTo>
                  <a:pt x="37495" y="52678"/>
                </a:lnTo>
                <a:lnTo>
                  <a:pt x="37778" y="52064"/>
                </a:lnTo>
                <a:lnTo>
                  <a:pt x="38062" y="51426"/>
                </a:lnTo>
                <a:lnTo>
                  <a:pt x="38369" y="50812"/>
                </a:lnTo>
                <a:lnTo>
                  <a:pt x="38699" y="50198"/>
                </a:lnTo>
                <a:lnTo>
                  <a:pt x="39030" y="49584"/>
                </a:lnTo>
                <a:lnTo>
                  <a:pt x="39384" y="48994"/>
                </a:lnTo>
                <a:lnTo>
                  <a:pt x="39738" y="48427"/>
                </a:lnTo>
                <a:lnTo>
                  <a:pt x="40116" y="47837"/>
                </a:lnTo>
                <a:lnTo>
                  <a:pt x="40517" y="47271"/>
                </a:lnTo>
                <a:lnTo>
                  <a:pt x="40919" y="46727"/>
                </a:lnTo>
                <a:lnTo>
                  <a:pt x="41344" y="46184"/>
                </a:lnTo>
                <a:lnTo>
                  <a:pt x="41769" y="45641"/>
                </a:lnTo>
                <a:lnTo>
                  <a:pt x="42217" y="45122"/>
                </a:lnTo>
                <a:lnTo>
                  <a:pt x="42666" y="44602"/>
                </a:lnTo>
                <a:lnTo>
                  <a:pt x="43138" y="44107"/>
                </a:lnTo>
                <a:lnTo>
                  <a:pt x="43610" y="43634"/>
                </a:lnTo>
                <a:lnTo>
                  <a:pt x="44106" y="43139"/>
                </a:lnTo>
                <a:lnTo>
                  <a:pt x="44602" y="42690"/>
                </a:lnTo>
                <a:lnTo>
                  <a:pt x="45098" y="42218"/>
                </a:lnTo>
                <a:lnTo>
                  <a:pt x="45641" y="41793"/>
                </a:lnTo>
                <a:lnTo>
                  <a:pt x="46160" y="41344"/>
                </a:lnTo>
                <a:lnTo>
                  <a:pt x="46703" y="40943"/>
                </a:lnTo>
                <a:lnTo>
                  <a:pt x="47270" y="40541"/>
                </a:lnTo>
                <a:lnTo>
                  <a:pt x="47837" y="40140"/>
                </a:lnTo>
                <a:lnTo>
                  <a:pt x="48403" y="39762"/>
                </a:lnTo>
                <a:lnTo>
                  <a:pt x="48994" y="39408"/>
                </a:lnTo>
                <a:lnTo>
                  <a:pt x="49584" y="39054"/>
                </a:lnTo>
                <a:lnTo>
                  <a:pt x="50174" y="38723"/>
                </a:lnTo>
                <a:lnTo>
                  <a:pt x="50788" y="38393"/>
                </a:lnTo>
                <a:lnTo>
                  <a:pt x="51402" y="38086"/>
                </a:lnTo>
                <a:lnTo>
                  <a:pt x="52039" y="37802"/>
                </a:lnTo>
                <a:lnTo>
                  <a:pt x="52677" y="37519"/>
                </a:lnTo>
                <a:lnTo>
                  <a:pt x="53314" y="37259"/>
                </a:lnTo>
                <a:lnTo>
                  <a:pt x="53976" y="37000"/>
                </a:lnTo>
                <a:lnTo>
                  <a:pt x="54637" y="36764"/>
                </a:lnTo>
                <a:lnTo>
                  <a:pt x="55298" y="36551"/>
                </a:lnTo>
                <a:lnTo>
                  <a:pt x="55959" y="36362"/>
                </a:lnTo>
                <a:lnTo>
                  <a:pt x="56644" y="36173"/>
                </a:lnTo>
                <a:lnTo>
                  <a:pt x="57328" y="36008"/>
                </a:lnTo>
                <a:lnTo>
                  <a:pt x="58013" y="35843"/>
                </a:lnTo>
                <a:lnTo>
                  <a:pt x="58721" y="35725"/>
                </a:lnTo>
                <a:lnTo>
                  <a:pt x="59430" y="35607"/>
                </a:lnTo>
                <a:lnTo>
                  <a:pt x="60138" y="35512"/>
                </a:lnTo>
                <a:lnTo>
                  <a:pt x="60846" y="35418"/>
                </a:lnTo>
                <a:lnTo>
                  <a:pt x="61578" y="35347"/>
                </a:lnTo>
                <a:lnTo>
                  <a:pt x="62310" y="35300"/>
                </a:lnTo>
                <a:lnTo>
                  <a:pt x="63042" y="35276"/>
                </a:lnTo>
                <a:lnTo>
                  <a:pt x="63774" y="35276"/>
                </a:lnTo>
                <a:lnTo>
                  <a:pt x="63774" y="28523"/>
                </a:lnTo>
                <a:lnTo>
                  <a:pt x="63042" y="28523"/>
                </a:lnTo>
                <a:lnTo>
                  <a:pt x="62310" y="28476"/>
                </a:lnTo>
                <a:lnTo>
                  <a:pt x="61578" y="28452"/>
                </a:lnTo>
                <a:lnTo>
                  <a:pt x="60846" y="28382"/>
                </a:lnTo>
                <a:lnTo>
                  <a:pt x="60138" y="28287"/>
                </a:lnTo>
                <a:lnTo>
                  <a:pt x="59430" y="28193"/>
                </a:lnTo>
                <a:lnTo>
                  <a:pt x="58721" y="28075"/>
                </a:lnTo>
                <a:lnTo>
                  <a:pt x="58013" y="27933"/>
                </a:lnTo>
                <a:lnTo>
                  <a:pt x="57328" y="27791"/>
                </a:lnTo>
                <a:lnTo>
                  <a:pt x="56644" y="27626"/>
                </a:lnTo>
                <a:lnTo>
                  <a:pt x="55959" y="27437"/>
                </a:lnTo>
                <a:lnTo>
                  <a:pt x="55298" y="27248"/>
                </a:lnTo>
                <a:lnTo>
                  <a:pt x="54637" y="27036"/>
                </a:lnTo>
                <a:lnTo>
                  <a:pt x="53976" y="26800"/>
                </a:lnTo>
                <a:lnTo>
                  <a:pt x="53314" y="26540"/>
                </a:lnTo>
                <a:lnTo>
                  <a:pt x="52677" y="26280"/>
                </a:lnTo>
                <a:lnTo>
                  <a:pt x="52039" y="25997"/>
                </a:lnTo>
                <a:lnTo>
                  <a:pt x="51402" y="25713"/>
                </a:lnTo>
                <a:lnTo>
                  <a:pt x="50788" y="25407"/>
                </a:lnTo>
                <a:lnTo>
                  <a:pt x="50174" y="25076"/>
                </a:lnTo>
                <a:lnTo>
                  <a:pt x="49584" y="24745"/>
                </a:lnTo>
                <a:lnTo>
                  <a:pt x="48994" y="24391"/>
                </a:lnTo>
                <a:lnTo>
                  <a:pt x="48403" y="24037"/>
                </a:lnTo>
                <a:lnTo>
                  <a:pt x="47837" y="23659"/>
                </a:lnTo>
                <a:lnTo>
                  <a:pt x="47270" y="23258"/>
                </a:lnTo>
                <a:lnTo>
                  <a:pt x="46703" y="22856"/>
                </a:lnTo>
                <a:lnTo>
                  <a:pt x="46160" y="22431"/>
                </a:lnTo>
                <a:lnTo>
                  <a:pt x="45641" y="22006"/>
                </a:lnTo>
                <a:lnTo>
                  <a:pt x="45098" y="21581"/>
                </a:lnTo>
                <a:lnTo>
                  <a:pt x="44602" y="21109"/>
                </a:lnTo>
                <a:lnTo>
                  <a:pt x="44106" y="20661"/>
                </a:lnTo>
                <a:lnTo>
                  <a:pt x="43610" y="20165"/>
                </a:lnTo>
                <a:lnTo>
                  <a:pt x="43138" y="19693"/>
                </a:lnTo>
                <a:lnTo>
                  <a:pt x="42666" y="19173"/>
                </a:lnTo>
                <a:lnTo>
                  <a:pt x="42217" y="18677"/>
                </a:lnTo>
                <a:lnTo>
                  <a:pt x="41769" y="18158"/>
                </a:lnTo>
                <a:lnTo>
                  <a:pt x="41344" y="17615"/>
                </a:lnTo>
                <a:lnTo>
                  <a:pt x="40919" y="17072"/>
                </a:lnTo>
                <a:lnTo>
                  <a:pt x="40517" y="16505"/>
                </a:lnTo>
                <a:lnTo>
                  <a:pt x="40116" y="15962"/>
                </a:lnTo>
                <a:lnTo>
                  <a:pt x="39738" y="15372"/>
                </a:lnTo>
                <a:lnTo>
                  <a:pt x="39384" y="14805"/>
                </a:lnTo>
                <a:lnTo>
                  <a:pt x="39030" y="14191"/>
                </a:lnTo>
                <a:lnTo>
                  <a:pt x="38699" y="13601"/>
                </a:lnTo>
                <a:lnTo>
                  <a:pt x="38369" y="12987"/>
                </a:lnTo>
                <a:lnTo>
                  <a:pt x="38062" y="12373"/>
                </a:lnTo>
                <a:lnTo>
                  <a:pt x="37778" y="11736"/>
                </a:lnTo>
                <a:lnTo>
                  <a:pt x="37495" y="11098"/>
                </a:lnTo>
                <a:lnTo>
                  <a:pt x="37235" y="10461"/>
                </a:lnTo>
                <a:lnTo>
                  <a:pt x="36975" y="9823"/>
                </a:lnTo>
                <a:lnTo>
                  <a:pt x="36763" y="9162"/>
                </a:lnTo>
                <a:lnTo>
                  <a:pt x="36527" y="8477"/>
                </a:lnTo>
                <a:lnTo>
                  <a:pt x="36338" y="7816"/>
                </a:lnTo>
                <a:lnTo>
                  <a:pt x="36149" y="7131"/>
                </a:lnTo>
                <a:lnTo>
                  <a:pt x="35984" y="6447"/>
                </a:lnTo>
                <a:lnTo>
                  <a:pt x="35842" y="5762"/>
                </a:lnTo>
                <a:lnTo>
                  <a:pt x="35700" y="5054"/>
                </a:lnTo>
                <a:lnTo>
                  <a:pt x="35582" y="4345"/>
                </a:lnTo>
                <a:lnTo>
                  <a:pt x="35488" y="3637"/>
                </a:lnTo>
                <a:lnTo>
                  <a:pt x="35394" y="2929"/>
                </a:lnTo>
                <a:lnTo>
                  <a:pt x="35346" y="2197"/>
                </a:lnTo>
                <a:lnTo>
                  <a:pt x="35299" y="1465"/>
                </a:lnTo>
                <a:lnTo>
                  <a:pt x="35275" y="733"/>
                </a:lnTo>
                <a:lnTo>
                  <a:pt x="3525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9031661" y="719350"/>
            <a:ext cx="330567" cy="330692"/>
          </a:xfrm>
          <a:custGeom>
            <a:avLst/>
            <a:gdLst/>
            <a:ahLst/>
            <a:cxnLst/>
            <a:rect l="l" t="t" r="r" b="b"/>
            <a:pathLst>
              <a:path w="63775" h="63799" extrusionOk="0">
                <a:moveTo>
                  <a:pt x="28499" y="1"/>
                </a:moveTo>
                <a:lnTo>
                  <a:pt x="28499" y="733"/>
                </a:lnTo>
                <a:lnTo>
                  <a:pt x="28475" y="1465"/>
                </a:lnTo>
                <a:lnTo>
                  <a:pt x="28428" y="2197"/>
                </a:lnTo>
                <a:lnTo>
                  <a:pt x="28357" y="2929"/>
                </a:lnTo>
                <a:lnTo>
                  <a:pt x="28287" y="3637"/>
                </a:lnTo>
                <a:lnTo>
                  <a:pt x="28169" y="4345"/>
                </a:lnTo>
                <a:lnTo>
                  <a:pt x="28050" y="5054"/>
                </a:lnTo>
                <a:lnTo>
                  <a:pt x="27932" y="5762"/>
                </a:lnTo>
                <a:lnTo>
                  <a:pt x="27767" y="6447"/>
                </a:lnTo>
                <a:lnTo>
                  <a:pt x="27602" y="7131"/>
                </a:lnTo>
                <a:lnTo>
                  <a:pt x="27437" y="7816"/>
                </a:lnTo>
                <a:lnTo>
                  <a:pt x="27224" y="8477"/>
                </a:lnTo>
                <a:lnTo>
                  <a:pt x="27012" y="9162"/>
                </a:lnTo>
                <a:lnTo>
                  <a:pt x="26775" y="9823"/>
                </a:lnTo>
                <a:lnTo>
                  <a:pt x="26539" y="10461"/>
                </a:lnTo>
                <a:lnTo>
                  <a:pt x="26256" y="11098"/>
                </a:lnTo>
                <a:lnTo>
                  <a:pt x="25996" y="11736"/>
                </a:lnTo>
                <a:lnTo>
                  <a:pt x="25689" y="12373"/>
                </a:lnTo>
                <a:lnTo>
                  <a:pt x="25382" y="12987"/>
                </a:lnTo>
                <a:lnTo>
                  <a:pt x="25075" y="13601"/>
                </a:lnTo>
                <a:lnTo>
                  <a:pt x="24721" y="14191"/>
                </a:lnTo>
                <a:lnTo>
                  <a:pt x="24391" y="14805"/>
                </a:lnTo>
                <a:lnTo>
                  <a:pt x="24013" y="15372"/>
                </a:lnTo>
                <a:lnTo>
                  <a:pt x="23635" y="15962"/>
                </a:lnTo>
                <a:lnTo>
                  <a:pt x="23257" y="16505"/>
                </a:lnTo>
                <a:lnTo>
                  <a:pt x="22832" y="17072"/>
                </a:lnTo>
                <a:lnTo>
                  <a:pt x="22431" y="17615"/>
                </a:lnTo>
                <a:lnTo>
                  <a:pt x="22006" y="18158"/>
                </a:lnTo>
                <a:lnTo>
                  <a:pt x="21557" y="18677"/>
                </a:lnTo>
                <a:lnTo>
                  <a:pt x="21109" y="19173"/>
                </a:lnTo>
                <a:lnTo>
                  <a:pt x="20637" y="19693"/>
                </a:lnTo>
                <a:lnTo>
                  <a:pt x="20164" y="20165"/>
                </a:lnTo>
                <a:lnTo>
                  <a:pt x="19669" y="20661"/>
                </a:lnTo>
                <a:lnTo>
                  <a:pt x="19173" y="21109"/>
                </a:lnTo>
                <a:lnTo>
                  <a:pt x="18653" y="21581"/>
                </a:lnTo>
                <a:lnTo>
                  <a:pt x="18134" y="22006"/>
                </a:lnTo>
                <a:lnTo>
                  <a:pt x="17591" y="22431"/>
                </a:lnTo>
                <a:lnTo>
                  <a:pt x="17048" y="22856"/>
                </a:lnTo>
                <a:lnTo>
                  <a:pt x="16505" y="23258"/>
                </a:lnTo>
                <a:lnTo>
                  <a:pt x="15938" y="23659"/>
                </a:lnTo>
                <a:lnTo>
                  <a:pt x="15371" y="24037"/>
                </a:lnTo>
                <a:lnTo>
                  <a:pt x="14781" y="24391"/>
                </a:lnTo>
                <a:lnTo>
                  <a:pt x="14191" y="24745"/>
                </a:lnTo>
                <a:lnTo>
                  <a:pt x="13577" y="25076"/>
                </a:lnTo>
                <a:lnTo>
                  <a:pt x="12963" y="25407"/>
                </a:lnTo>
                <a:lnTo>
                  <a:pt x="12349" y="25713"/>
                </a:lnTo>
                <a:lnTo>
                  <a:pt x="11735" y="25997"/>
                </a:lnTo>
                <a:lnTo>
                  <a:pt x="11098" y="26280"/>
                </a:lnTo>
                <a:lnTo>
                  <a:pt x="10437" y="26540"/>
                </a:lnTo>
                <a:lnTo>
                  <a:pt x="9799" y="26800"/>
                </a:lnTo>
                <a:lnTo>
                  <a:pt x="9138" y="27036"/>
                </a:lnTo>
                <a:lnTo>
                  <a:pt x="8477" y="27248"/>
                </a:lnTo>
                <a:lnTo>
                  <a:pt x="7792" y="27437"/>
                </a:lnTo>
                <a:lnTo>
                  <a:pt x="7107" y="27626"/>
                </a:lnTo>
                <a:lnTo>
                  <a:pt x="6423" y="27791"/>
                </a:lnTo>
                <a:lnTo>
                  <a:pt x="5738" y="27933"/>
                </a:lnTo>
                <a:lnTo>
                  <a:pt x="5030" y="28075"/>
                </a:lnTo>
                <a:lnTo>
                  <a:pt x="4345" y="28193"/>
                </a:lnTo>
                <a:lnTo>
                  <a:pt x="3613" y="28287"/>
                </a:lnTo>
                <a:lnTo>
                  <a:pt x="2905" y="28382"/>
                </a:lnTo>
                <a:lnTo>
                  <a:pt x="2196" y="28452"/>
                </a:lnTo>
                <a:lnTo>
                  <a:pt x="1464" y="28476"/>
                </a:lnTo>
                <a:lnTo>
                  <a:pt x="732" y="28523"/>
                </a:lnTo>
                <a:lnTo>
                  <a:pt x="0" y="28523"/>
                </a:lnTo>
                <a:lnTo>
                  <a:pt x="0" y="35276"/>
                </a:lnTo>
                <a:lnTo>
                  <a:pt x="732" y="35276"/>
                </a:lnTo>
                <a:lnTo>
                  <a:pt x="1464" y="35300"/>
                </a:lnTo>
                <a:lnTo>
                  <a:pt x="2196" y="35347"/>
                </a:lnTo>
                <a:lnTo>
                  <a:pt x="2905" y="35418"/>
                </a:lnTo>
                <a:lnTo>
                  <a:pt x="3613" y="35512"/>
                </a:lnTo>
                <a:lnTo>
                  <a:pt x="4345" y="35607"/>
                </a:lnTo>
                <a:lnTo>
                  <a:pt x="5030" y="35725"/>
                </a:lnTo>
                <a:lnTo>
                  <a:pt x="5738" y="35843"/>
                </a:lnTo>
                <a:lnTo>
                  <a:pt x="6423" y="36008"/>
                </a:lnTo>
                <a:lnTo>
                  <a:pt x="7107" y="36173"/>
                </a:lnTo>
                <a:lnTo>
                  <a:pt x="7792" y="36362"/>
                </a:lnTo>
                <a:lnTo>
                  <a:pt x="8477" y="36551"/>
                </a:lnTo>
                <a:lnTo>
                  <a:pt x="9138" y="36764"/>
                </a:lnTo>
                <a:lnTo>
                  <a:pt x="9799" y="37000"/>
                </a:lnTo>
                <a:lnTo>
                  <a:pt x="10437" y="37259"/>
                </a:lnTo>
                <a:lnTo>
                  <a:pt x="11098" y="37519"/>
                </a:lnTo>
                <a:lnTo>
                  <a:pt x="11735" y="37802"/>
                </a:lnTo>
                <a:lnTo>
                  <a:pt x="12349" y="38086"/>
                </a:lnTo>
                <a:lnTo>
                  <a:pt x="12963" y="38393"/>
                </a:lnTo>
                <a:lnTo>
                  <a:pt x="13577" y="38723"/>
                </a:lnTo>
                <a:lnTo>
                  <a:pt x="14191" y="39054"/>
                </a:lnTo>
                <a:lnTo>
                  <a:pt x="14781" y="39408"/>
                </a:lnTo>
                <a:lnTo>
                  <a:pt x="15371" y="39762"/>
                </a:lnTo>
                <a:lnTo>
                  <a:pt x="15938" y="40140"/>
                </a:lnTo>
                <a:lnTo>
                  <a:pt x="16505" y="40541"/>
                </a:lnTo>
                <a:lnTo>
                  <a:pt x="17048" y="40943"/>
                </a:lnTo>
                <a:lnTo>
                  <a:pt x="17591" y="41344"/>
                </a:lnTo>
                <a:lnTo>
                  <a:pt x="18134" y="41793"/>
                </a:lnTo>
                <a:lnTo>
                  <a:pt x="18653" y="42218"/>
                </a:lnTo>
                <a:lnTo>
                  <a:pt x="19173" y="42690"/>
                </a:lnTo>
                <a:lnTo>
                  <a:pt x="19669" y="43139"/>
                </a:lnTo>
                <a:lnTo>
                  <a:pt x="20164" y="43634"/>
                </a:lnTo>
                <a:lnTo>
                  <a:pt x="20637" y="44107"/>
                </a:lnTo>
                <a:lnTo>
                  <a:pt x="21109" y="44602"/>
                </a:lnTo>
                <a:lnTo>
                  <a:pt x="21557" y="45122"/>
                </a:lnTo>
                <a:lnTo>
                  <a:pt x="22006" y="45641"/>
                </a:lnTo>
                <a:lnTo>
                  <a:pt x="22431" y="46184"/>
                </a:lnTo>
                <a:lnTo>
                  <a:pt x="22832" y="46727"/>
                </a:lnTo>
                <a:lnTo>
                  <a:pt x="23257" y="47271"/>
                </a:lnTo>
                <a:lnTo>
                  <a:pt x="23635" y="47837"/>
                </a:lnTo>
                <a:lnTo>
                  <a:pt x="24013" y="48427"/>
                </a:lnTo>
                <a:lnTo>
                  <a:pt x="24391" y="48994"/>
                </a:lnTo>
                <a:lnTo>
                  <a:pt x="24721" y="49584"/>
                </a:lnTo>
                <a:lnTo>
                  <a:pt x="25075" y="50198"/>
                </a:lnTo>
                <a:lnTo>
                  <a:pt x="25382" y="50812"/>
                </a:lnTo>
                <a:lnTo>
                  <a:pt x="25689" y="51426"/>
                </a:lnTo>
                <a:lnTo>
                  <a:pt x="25996" y="52064"/>
                </a:lnTo>
                <a:lnTo>
                  <a:pt x="26256" y="52678"/>
                </a:lnTo>
                <a:lnTo>
                  <a:pt x="26539" y="53339"/>
                </a:lnTo>
                <a:lnTo>
                  <a:pt x="26775" y="53976"/>
                </a:lnTo>
                <a:lnTo>
                  <a:pt x="27012" y="54637"/>
                </a:lnTo>
                <a:lnTo>
                  <a:pt x="27224" y="55298"/>
                </a:lnTo>
                <a:lnTo>
                  <a:pt x="27437" y="55983"/>
                </a:lnTo>
                <a:lnTo>
                  <a:pt x="27602" y="56668"/>
                </a:lnTo>
                <a:lnTo>
                  <a:pt x="27767" y="57353"/>
                </a:lnTo>
                <a:lnTo>
                  <a:pt x="27932" y="58037"/>
                </a:lnTo>
                <a:lnTo>
                  <a:pt x="28050" y="58746"/>
                </a:lnTo>
                <a:lnTo>
                  <a:pt x="28169" y="59454"/>
                </a:lnTo>
                <a:lnTo>
                  <a:pt x="28287" y="60162"/>
                </a:lnTo>
                <a:lnTo>
                  <a:pt x="28357" y="60871"/>
                </a:lnTo>
                <a:lnTo>
                  <a:pt x="28428" y="61603"/>
                </a:lnTo>
                <a:lnTo>
                  <a:pt x="28475" y="62311"/>
                </a:lnTo>
                <a:lnTo>
                  <a:pt x="28499" y="63043"/>
                </a:lnTo>
                <a:lnTo>
                  <a:pt x="28499" y="63798"/>
                </a:lnTo>
                <a:lnTo>
                  <a:pt x="35252" y="63798"/>
                </a:lnTo>
                <a:lnTo>
                  <a:pt x="35275" y="63043"/>
                </a:lnTo>
                <a:lnTo>
                  <a:pt x="35299" y="62311"/>
                </a:lnTo>
                <a:lnTo>
                  <a:pt x="35346" y="61603"/>
                </a:lnTo>
                <a:lnTo>
                  <a:pt x="35394" y="60871"/>
                </a:lnTo>
                <a:lnTo>
                  <a:pt x="35488" y="60162"/>
                </a:lnTo>
                <a:lnTo>
                  <a:pt x="35582" y="59454"/>
                </a:lnTo>
                <a:lnTo>
                  <a:pt x="35700" y="58746"/>
                </a:lnTo>
                <a:lnTo>
                  <a:pt x="35842" y="58037"/>
                </a:lnTo>
                <a:lnTo>
                  <a:pt x="35984" y="57353"/>
                </a:lnTo>
                <a:lnTo>
                  <a:pt x="36149" y="56668"/>
                </a:lnTo>
                <a:lnTo>
                  <a:pt x="36338" y="55983"/>
                </a:lnTo>
                <a:lnTo>
                  <a:pt x="36527" y="55298"/>
                </a:lnTo>
                <a:lnTo>
                  <a:pt x="36763" y="54637"/>
                </a:lnTo>
                <a:lnTo>
                  <a:pt x="36975" y="53976"/>
                </a:lnTo>
                <a:lnTo>
                  <a:pt x="37235" y="53339"/>
                </a:lnTo>
                <a:lnTo>
                  <a:pt x="37495" y="52678"/>
                </a:lnTo>
                <a:lnTo>
                  <a:pt x="37778" y="52064"/>
                </a:lnTo>
                <a:lnTo>
                  <a:pt x="38062" y="51426"/>
                </a:lnTo>
                <a:lnTo>
                  <a:pt x="38369" y="50812"/>
                </a:lnTo>
                <a:lnTo>
                  <a:pt x="38699" y="50198"/>
                </a:lnTo>
                <a:lnTo>
                  <a:pt x="39030" y="49584"/>
                </a:lnTo>
                <a:lnTo>
                  <a:pt x="39384" y="48994"/>
                </a:lnTo>
                <a:lnTo>
                  <a:pt x="39738" y="48427"/>
                </a:lnTo>
                <a:lnTo>
                  <a:pt x="40116" y="47837"/>
                </a:lnTo>
                <a:lnTo>
                  <a:pt x="40517" y="47271"/>
                </a:lnTo>
                <a:lnTo>
                  <a:pt x="40919" y="46727"/>
                </a:lnTo>
                <a:lnTo>
                  <a:pt x="41344" y="46184"/>
                </a:lnTo>
                <a:lnTo>
                  <a:pt x="41769" y="45641"/>
                </a:lnTo>
                <a:lnTo>
                  <a:pt x="42217" y="45122"/>
                </a:lnTo>
                <a:lnTo>
                  <a:pt x="42666" y="44602"/>
                </a:lnTo>
                <a:lnTo>
                  <a:pt x="43138" y="44107"/>
                </a:lnTo>
                <a:lnTo>
                  <a:pt x="43610" y="43634"/>
                </a:lnTo>
                <a:lnTo>
                  <a:pt x="44106" y="43139"/>
                </a:lnTo>
                <a:lnTo>
                  <a:pt x="44602" y="42690"/>
                </a:lnTo>
                <a:lnTo>
                  <a:pt x="45098" y="42218"/>
                </a:lnTo>
                <a:lnTo>
                  <a:pt x="45641" y="41793"/>
                </a:lnTo>
                <a:lnTo>
                  <a:pt x="46160" y="41344"/>
                </a:lnTo>
                <a:lnTo>
                  <a:pt x="46703" y="40943"/>
                </a:lnTo>
                <a:lnTo>
                  <a:pt x="47270" y="40541"/>
                </a:lnTo>
                <a:lnTo>
                  <a:pt x="47837" y="40140"/>
                </a:lnTo>
                <a:lnTo>
                  <a:pt x="48403" y="39762"/>
                </a:lnTo>
                <a:lnTo>
                  <a:pt x="48994" y="39408"/>
                </a:lnTo>
                <a:lnTo>
                  <a:pt x="49584" y="39054"/>
                </a:lnTo>
                <a:lnTo>
                  <a:pt x="50174" y="38723"/>
                </a:lnTo>
                <a:lnTo>
                  <a:pt x="50788" y="38393"/>
                </a:lnTo>
                <a:lnTo>
                  <a:pt x="51402" y="38086"/>
                </a:lnTo>
                <a:lnTo>
                  <a:pt x="52039" y="37802"/>
                </a:lnTo>
                <a:lnTo>
                  <a:pt x="52677" y="37519"/>
                </a:lnTo>
                <a:lnTo>
                  <a:pt x="53314" y="37259"/>
                </a:lnTo>
                <a:lnTo>
                  <a:pt x="53976" y="37000"/>
                </a:lnTo>
                <a:lnTo>
                  <a:pt x="54637" y="36764"/>
                </a:lnTo>
                <a:lnTo>
                  <a:pt x="55298" y="36551"/>
                </a:lnTo>
                <a:lnTo>
                  <a:pt x="55959" y="36362"/>
                </a:lnTo>
                <a:lnTo>
                  <a:pt x="56644" y="36173"/>
                </a:lnTo>
                <a:lnTo>
                  <a:pt x="57328" y="36008"/>
                </a:lnTo>
                <a:lnTo>
                  <a:pt x="58013" y="35843"/>
                </a:lnTo>
                <a:lnTo>
                  <a:pt x="58721" y="35725"/>
                </a:lnTo>
                <a:lnTo>
                  <a:pt x="59430" y="35607"/>
                </a:lnTo>
                <a:lnTo>
                  <a:pt x="60138" y="35512"/>
                </a:lnTo>
                <a:lnTo>
                  <a:pt x="60846" y="35418"/>
                </a:lnTo>
                <a:lnTo>
                  <a:pt x="61578" y="35347"/>
                </a:lnTo>
                <a:lnTo>
                  <a:pt x="62310" y="35300"/>
                </a:lnTo>
                <a:lnTo>
                  <a:pt x="63042" y="35276"/>
                </a:lnTo>
                <a:lnTo>
                  <a:pt x="63774" y="35276"/>
                </a:lnTo>
                <a:lnTo>
                  <a:pt x="63774" y="28523"/>
                </a:lnTo>
                <a:lnTo>
                  <a:pt x="63042" y="28523"/>
                </a:lnTo>
                <a:lnTo>
                  <a:pt x="62310" y="28476"/>
                </a:lnTo>
                <a:lnTo>
                  <a:pt x="61578" y="28452"/>
                </a:lnTo>
                <a:lnTo>
                  <a:pt x="60846" y="28382"/>
                </a:lnTo>
                <a:lnTo>
                  <a:pt x="60138" y="28287"/>
                </a:lnTo>
                <a:lnTo>
                  <a:pt x="59430" y="28193"/>
                </a:lnTo>
                <a:lnTo>
                  <a:pt x="58721" y="28075"/>
                </a:lnTo>
                <a:lnTo>
                  <a:pt x="58013" y="27933"/>
                </a:lnTo>
                <a:lnTo>
                  <a:pt x="57328" y="27791"/>
                </a:lnTo>
                <a:lnTo>
                  <a:pt x="56644" y="27626"/>
                </a:lnTo>
                <a:lnTo>
                  <a:pt x="55959" y="27437"/>
                </a:lnTo>
                <a:lnTo>
                  <a:pt x="55298" y="27248"/>
                </a:lnTo>
                <a:lnTo>
                  <a:pt x="54637" y="27036"/>
                </a:lnTo>
                <a:lnTo>
                  <a:pt x="53976" y="26800"/>
                </a:lnTo>
                <a:lnTo>
                  <a:pt x="53314" y="26540"/>
                </a:lnTo>
                <a:lnTo>
                  <a:pt x="52677" y="26280"/>
                </a:lnTo>
                <a:lnTo>
                  <a:pt x="52039" y="25997"/>
                </a:lnTo>
                <a:lnTo>
                  <a:pt x="51402" y="25713"/>
                </a:lnTo>
                <a:lnTo>
                  <a:pt x="50788" y="25407"/>
                </a:lnTo>
                <a:lnTo>
                  <a:pt x="50174" y="25076"/>
                </a:lnTo>
                <a:lnTo>
                  <a:pt x="49584" y="24745"/>
                </a:lnTo>
                <a:lnTo>
                  <a:pt x="48994" y="24391"/>
                </a:lnTo>
                <a:lnTo>
                  <a:pt x="48403" y="24037"/>
                </a:lnTo>
                <a:lnTo>
                  <a:pt x="47837" y="23659"/>
                </a:lnTo>
                <a:lnTo>
                  <a:pt x="47270" y="23258"/>
                </a:lnTo>
                <a:lnTo>
                  <a:pt x="46703" y="22856"/>
                </a:lnTo>
                <a:lnTo>
                  <a:pt x="46160" y="22431"/>
                </a:lnTo>
                <a:lnTo>
                  <a:pt x="45641" y="22006"/>
                </a:lnTo>
                <a:lnTo>
                  <a:pt x="45098" y="21581"/>
                </a:lnTo>
                <a:lnTo>
                  <a:pt x="44602" y="21109"/>
                </a:lnTo>
                <a:lnTo>
                  <a:pt x="44106" y="20661"/>
                </a:lnTo>
                <a:lnTo>
                  <a:pt x="43610" y="20165"/>
                </a:lnTo>
                <a:lnTo>
                  <a:pt x="43138" y="19693"/>
                </a:lnTo>
                <a:lnTo>
                  <a:pt x="42666" y="19173"/>
                </a:lnTo>
                <a:lnTo>
                  <a:pt x="42217" y="18677"/>
                </a:lnTo>
                <a:lnTo>
                  <a:pt x="41769" y="18158"/>
                </a:lnTo>
                <a:lnTo>
                  <a:pt x="41344" y="17615"/>
                </a:lnTo>
                <a:lnTo>
                  <a:pt x="40919" y="17072"/>
                </a:lnTo>
                <a:lnTo>
                  <a:pt x="40517" y="16505"/>
                </a:lnTo>
                <a:lnTo>
                  <a:pt x="40116" y="15962"/>
                </a:lnTo>
                <a:lnTo>
                  <a:pt x="39738" y="15372"/>
                </a:lnTo>
                <a:lnTo>
                  <a:pt x="39384" y="14805"/>
                </a:lnTo>
                <a:lnTo>
                  <a:pt x="39030" y="14191"/>
                </a:lnTo>
                <a:lnTo>
                  <a:pt x="38699" y="13601"/>
                </a:lnTo>
                <a:lnTo>
                  <a:pt x="38369" y="12987"/>
                </a:lnTo>
                <a:lnTo>
                  <a:pt x="38062" y="12373"/>
                </a:lnTo>
                <a:lnTo>
                  <a:pt x="37778" y="11736"/>
                </a:lnTo>
                <a:lnTo>
                  <a:pt x="37495" y="11098"/>
                </a:lnTo>
                <a:lnTo>
                  <a:pt x="37235" y="10461"/>
                </a:lnTo>
                <a:lnTo>
                  <a:pt x="36975" y="9823"/>
                </a:lnTo>
                <a:lnTo>
                  <a:pt x="36763" y="9162"/>
                </a:lnTo>
                <a:lnTo>
                  <a:pt x="36527" y="8477"/>
                </a:lnTo>
                <a:lnTo>
                  <a:pt x="36338" y="7816"/>
                </a:lnTo>
                <a:lnTo>
                  <a:pt x="36149" y="7131"/>
                </a:lnTo>
                <a:lnTo>
                  <a:pt x="35984" y="6447"/>
                </a:lnTo>
                <a:lnTo>
                  <a:pt x="35842" y="5762"/>
                </a:lnTo>
                <a:lnTo>
                  <a:pt x="35700" y="5054"/>
                </a:lnTo>
                <a:lnTo>
                  <a:pt x="35582" y="4345"/>
                </a:lnTo>
                <a:lnTo>
                  <a:pt x="35488" y="3637"/>
                </a:lnTo>
                <a:lnTo>
                  <a:pt x="35394" y="2929"/>
                </a:lnTo>
                <a:lnTo>
                  <a:pt x="35346" y="2197"/>
                </a:lnTo>
                <a:lnTo>
                  <a:pt x="35299" y="1465"/>
                </a:lnTo>
                <a:lnTo>
                  <a:pt x="35275" y="733"/>
                </a:lnTo>
                <a:lnTo>
                  <a:pt x="3525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8"/>
          <p:cNvSpPr/>
          <p:nvPr/>
        </p:nvSpPr>
        <p:spPr>
          <a:xfrm rot="5400000">
            <a:off x="11276684" y="185217"/>
            <a:ext cx="390000" cy="390000"/>
          </a:xfrm>
          <a:prstGeom prst="ellipse">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8"/>
          <p:cNvSpPr/>
          <p:nvPr/>
        </p:nvSpPr>
        <p:spPr>
          <a:xfrm rot="5400000">
            <a:off x="10857684" y="876451"/>
            <a:ext cx="270000" cy="270000"/>
          </a:xfrm>
          <a:prstGeom prst="ellipse">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8"/>
          <p:cNvSpPr/>
          <p:nvPr/>
        </p:nvSpPr>
        <p:spPr>
          <a:xfrm rot="5400000">
            <a:off x="11729251" y="2343084"/>
            <a:ext cx="126000" cy="126000"/>
          </a:xfrm>
          <a:prstGeom prst="ellipse">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8"/>
          <p:cNvSpPr/>
          <p:nvPr/>
        </p:nvSpPr>
        <p:spPr>
          <a:xfrm rot="5400000">
            <a:off x="11221251" y="1835084"/>
            <a:ext cx="126000" cy="126000"/>
          </a:xfrm>
          <a:prstGeom prst="ellipse">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10" name="Google Shape;210;p8"/>
          <p:cNvPicPr preferRelativeResize="0"/>
          <p:nvPr/>
        </p:nvPicPr>
        <p:blipFill>
          <a:blip r:embed="rId4">
            <a:alphaModFix/>
          </a:blip>
          <a:stretch>
            <a:fillRect/>
          </a:stretch>
        </p:blipFill>
        <p:spPr>
          <a:xfrm>
            <a:off x="3571150" y="5027036"/>
            <a:ext cx="1657301" cy="270000"/>
          </a:xfrm>
          <a:prstGeom prst="rect">
            <a:avLst/>
          </a:prstGeom>
          <a:noFill/>
          <a:ln>
            <a:noFill/>
          </a:ln>
        </p:spPr>
      </p:pic>
    </p:spTree>
    <p:extLst>
      <p:ext uri="{BB962C8B-B14F-4D97-AF65-F5344CB8AC3E}">
        <p14:creationId xmlns:p14="http://schemas.microsoft.com/office/powerpoint/2010/main" val="3153291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000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96" indent="0">
              <a:buNone/>
              <a:defRPr sz="1400"/>
            </a:lvl2pPr>
            <a:lvl3pPr marL="914392" indent="0">
              <a:buNone/>
              <a:defRPr sz="1200"/>
            </a:lvl3pPr>
            <a:lvl4pPr marL="1371588" indent="0">
              <a:buNone/>
              <a:defRPr sz="1000"/>
            </a:lvl4pPr>
            <a:lvl5pPr marL="1828784" indent="0">
              <a:buNone/>
              <a:defRPr sz="1000"/>
            </a:lvl5pPr>
            <a:lvl6pPr marL="2285980" indent="0">
              <a:buNone/>
              <a:defRPr sz="1000"/>
            </a:lvl6pPr>
            <a:lvl7pPr marL="2743176" indent="0">
              <a:buNone/>
              <a:defRPr sz="1000"/>
            </a:lvl7pPr>
            <a:lvl8pPr marL="3200372" indent="0">
              <a:buNone/>
              <a:defRPr sz="1000"/>
            </a:lvl8pPr>
            <a:lvl9pPr marL="365756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F1F801-624D-474E-968C-AF26FCFD21C3}" type="slidenum">
              <a:rPr lang="en-US" smtClean="0"/>
              <a:t>‹#›</a:t>
            </a:fld>
            <a:endParaRPr lang="en-US"/>
          </a:p>
        </p:txBody>
      </p:sp>
    </p:spTree>
    <p:extLst>
      <p:ext uri="{BB962C8B-B14F-4D97-AF65-F5344CB8AC3E}">
        <p14:creationId xmlns:p14="http://schemas.microsoft.com/office/powerpoint/2010/main" val="3981894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214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843FAB-AE9A-44F9-A54D-1FD00AA90CF2}"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7F1712-7F4F-4A26-A895-698155DE4624}" type="slidenum">
              <a:rPr lang="en-US" smtClean="0"/>
              <a:t>‹#›</a:t>
            </a:fld>
            <a:endParaRPr lang="en-US"/>
          </a:p>
        </p:txBody>
      </p:sp>
    </p:spTree>
    <p:extLst>
      <p:ext uri="{BB962C8B-B14F-4D97-AF65-F5344CB8AC3E}">
        <p14:creationId xmlns:p14="http://schemas.microsoft.com/office/powerpoint/2010/main" val="1041542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843FAB-AE9A-44F9-A54D-1FD00AA90CF2}"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F1712-7F4F-4A26-A895-698155DE4624}" type="slidenum">
              <a:rPr lang="en-US" smtClean="0"/>
              <a:t>‹#›</a:t>
            </a:fld>
            <a:endParaRPr lang="en-US"/>
          </a:p>
        </p:txBody>
      </p:sp>
    </p:spTree>
    <p:extLst>
      <p:ext uri="{BB962C8B-B14F-4D97-AF65-F5344CB8AC3E}">
        <p14:creationId xmlns:p14="http://schemas.microsoft.com/office/powerpoint/2010/main" val="2563792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843FAB-AE9A-44F9-A54D-1FD00AA90CF2}" type="datetimeFigureOut">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7F1712-7F4F-4A26-A895-698155DE4624}" type="slidenum">
              <a:rPr lang="en-US" smtClean="0"/>
              <a:t>‹#›</a:t>
            </a:fld>
            <a:endParaRPr lang="en-US"/>
          </a:p>
        </p:txBody>
      </p:sp>
    </p:spTree>
    <p:extLst>
      <p:ext uri="{BB962C8B-B14F-4D97-AF65-F5344CB8AC3E}">
        <p14:creationId xmlns:p14="http://schemas.microsoft.com/office/powerpoint/2010/main" val="425427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843FAB-AE9A-44F9-A54D-1FD00AA90CF2}"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7F1712-7F4F-4A26-A895-698155DE4624}" type="slidenum">
              <a:rPr lang="en-US" smtClean="0"/>
              <a:t>‹#›</a:t>
            </a:fld>
            <a:endParaRPr lang="en-US"/>
          </a:p>
        </p:txBody>
      </p:sp>
    </p:spTree>
    <p:extLst>
      <p:ext uri="{BB962C8B-B14F-4D97-AF65-F5344CB8AC3E}">
        <p14:creationId xmlns:p14="http://schemas.microsoft.com/office/powerpoint/2010/main" val="115085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843FAB-AE9A-44F9-A54D-1FD00AA90CF2}"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7F1712-7F4F-4A26-A895-698155DE4624}" type="slidenum">
              <a:rPr lang="en-US" smtClean="0"/>
              <a:t>‹#›</a:t>
            </a:fld>
            <a:endParaRPr lang="en-US"/>
          </a:p>
        </p:txBody>
      </p:sp>
    </p:spTree>
    <p:extLst>
      <p:ext uri="{BB962C8B-B14F-4D97-AF65-F5344CB8AC3E}">
        <p14:creationId xmlns:p14="http://schemas.microsoft.com/office/powerpoint/2010/main" val="2879130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843FAB-AE9A-44F9-A54D-1FD00AA90CF2}"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F1712-7F4F-4A26-A895-698155DE4624}" type="slidenum">
              <a:rPr lang="en-US" smtClean="0"/>
              <a:t>‹#›</a:t>
            </a:fld>
            <a:endParaRPr lang="en-US"/>
          </a:p>
        </p:txBody>
      </p:sp>
    </p:spTree>
    <p:extLst>
      <p:ext uri="{BB962C8B-B14F-4D97-AF65-F5344CB8AC3E}">
        <p14:creationId xmlns:p14="http://schemas.microsoft.com/office/powerpoint/2010/main" val="1662207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843FAB-AE9A-44F9-A54D-1FD00AA90CF2}"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7F1712-7F4F-4A26-A895-698155DE4624}" type="slidenum">
              <a:rPr lang="en-US" smtClean="0"/>
              <a:t>‹#›</a:t>
            </a:fld>
            <a:endParaRPr lang="en-US"/>
          </a:p>
        </p:txBody>
      </p:sp>
    </p:spTree>
    <p:extLst>
      <p:ext uri="{BB962C8B-B14F-4D97-AF65-F5344CB8AC3E}">
        <p14:creationId xmlns:p14="http://schemas.microsoft.com/office/powerpoint/2010/main" val="708696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843FAB-AE9A-44F9-A54D-1FD00AA90CF2}" type="datetimeFigureOut">
              <a:rPr lang="en-US" smtClean="0"/>
              <a:t>1/28/2026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F1712-7F4F-4A26-A895-698155DE4624}" type="slidenum">
              <a:rPr lang="en-US" smtClean="0"/>
              <a:t>‹#›</a:t>
            </a:fld>
            <a:endParaRPr lang="en-US"/>
          </a:p>
        </p:txBody>
      </p:sp>
    </p:spTree>
    <p:extLst>
      <p:ext uri="{BB962C8B-B14F-4D97-AF65-F5344CB8AC3E}">
        <p14:creationId xmlns:p14="http://schemas.microsoft.com/office/powerpoint/2010/main" val="820545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71"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69B9EE9-F3BF-4B40-83E7-C9BC68FDDB0E}" type="datetimeFigureOut">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1/28/2026</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F55963-6440-4C45-BA09-4E6A99D1BBE0}" type="slidenum">
              <a:rPr kumimoji="0" lang="en-US" sz="1200" b="0" i="0" u="none" strike="noStrike" kern="1200" cap="none" spc="0" normalizeH="0" baseline="0" noProof="0" smtClean="0">
                <a:ln>
                  <a:noFill/>
                </a:ln>
                <a:solidFill>
                  <a:prstClr val="black">
                    <a:tint val="75000"/>
                  </a:prstClr>
                </a:solidFill>
                <a:effectLst/>
                <a:uLnTx/>
                <a:uFillTx/>
                <a:latin typeface="#9Slide02 Noi dung da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9Slide02 Noi dung dai"/>
              <a:ea typeface="+mn-ea"/>
              <a:cs typeface="+mn-cs"/>
            </a:endParaRPr>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4"/>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lumMod val="75000"/>
                  </a:prstClr>
                </a:solidFill>
                <a:effectLst/>
                <a:uLnTx/>
                <a:uFillTx/>
                <a:latin typeface="#9Slide02 Noi dung dai" panose="02000000000000000000" pitchFamily="2" charset="0"/>
                <a:ea typeface="#9Slide02 Noi dung dai" panose="02000000000000000000" pitchFamily="2" charset="0"/>
                <a:cs typeface="+mn-cs"/>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31040060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0" r:id="rId8"/>
    <p:sldLayoutId id="2147483673" r:id="rId9"/>
    <p:sldLayoutId id="2147483674" r:id="rId10"/>
    <p:sldLayoutId id="2147483675" r:id="rId11"/>
    <p:sldLayoutId id="214748367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audio" Target="file:///F:\thao%20giang%20cum\lovestory.mp3" TargetMode="External"/><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7.png"/><Relationship Id="rId10" Type="http://schemas.openxmlformats.org/officeDocument/2006/relationships/image" Target="../media/image30.png"/><Relationship Id="rId4" Type="http://schemas.microsoft.com/office/2007/relationships/hdphoto" Target="../media/hdphoto5.wdp"/><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27.png"/><Relationship Id="rId10" Type="http://schemas.openxmlformats.org/officeDocument/2006/relationships/image" Target="../media/image30.png"/><Relationship Id="rId4" Type="http://schemas.microsoft.com/office/2007/relationships/hdphoto" Target="../media/hdphoto5.wdp"/><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6.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microsoft.com/office/2007/relationships/hdphoto" Target="../media/hdphoto9.wdp"/><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52814" y="1"/>
            <a:ext cx="11886373"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326" tIns="40165" rIns="80326" bIns="40165"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758">
              <a:solidFill>
                <a:srgbClr val="000000"/>
              </a:solidFill>
            </a:endParaRPr>
          </a:p>
        </p:txBody>
      </p:sp>
      <p:grpSp>
        <p:nvGrpSpPr>
          <p:cNvPr id="204803" name="Group 3"/>
          <p:cNvGrpSpPr>
            <a:grpSpLocks/>
          </p:cNvGrpSpPr>
          <p:nvPr/>
        </p:nvGrpSpPr>
        <p:grpSpPr bwMode="auto">
          <a:xfrm>
            <a:off x="152814" y="-12404"/>
            <a:ext cx="11873969" cy="6870405"/>
            <a:chOff x="0" y="-8"/>
            <a:chExt cx="5754" cy="4328"/>
          </a:xfrm>
        </p:grpSpPr>
        <p:pic>
          <p:nvPicPr>
            <p:cNvPr id="204810" name="Picture 4" descr="Khung hinh hoa PPT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7656" r="51855"/>
            <a:stretch>
              <a:fillRect/>
            </a:stretch>
          </p:blipFill>
          <p:spPr bwMode="auto">
            <a:xfrm>
              <a:off x="0" y="2213"/>
              <a:ext cx="2585" cy="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1" name="Picture 5" descr="Khung hinh hoa PPT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7656" r="51855"/>
            <a:stretch>
              <a:fillRect/>
            </a:stretch>
          </p:blipFill>
          <p:spPr bwMode="auto">
            <a:xfrm rot="-5400000">
              <a:off x="3407" y="1972"/>
              <a:ext cx="2600"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2" name="Picture 6" descr="Khung hinh hoa PPT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7656" r="51855"/>
            <a:stretch>
              <a:fillRect/>
            </a:stretch>
          </p:blipFill>
          <p:spPr bwMode="auto">
            <a:xfrm rot="5400000">
              <a:off x="-253" y="245"/>
              <a:ext cx="2600" cy="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3" name="Picture 7" descr="Khung hinh hoa PPT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7656" r="51855"/>
            <a:stretch>
              <a:fillRect/>
            </a:stretch>
          </p:blipFill>
          <p:spPr bwMode="auto">
            <a:xfrm rot="10800000">
              <a:off x="3168" y="-6"/>
              <a:ext cx="2585" cy="2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04" name="Text Box 8"/>
          <p:cNvSpPr txBox="1">
            <a:spLocks noChangeArrowheads="1"/>
          </p:cNvSpPr>
          <p:nvPr/>
        </p:nvSpPr>
        <p:spPr bwMode="auto">
          <a:xfrm>
            <a:off x="994752" y="338964"/>
            <a:ext cx="10202496" cy="1170708"/>
          </a:xfrm>
          <a:prstGeom prst="rect">
            <a:avLst/>
          </a:prstGeom>
          <a:noFill/>
          <a:ln>
            <a:noFill/>
          </a:ln>
          <a:effectLst/>
          <a:extLst>
            <a:ext uri="{909E8E84-426E-40DD-AFC4-6F175D3DCCD1}">
              <a14:hiddenFill xmlns:a14="http://schemas.microsoft.com/office/drawing/2010/main">
                <a:gradFill rotWithShape="1">
                  <a:gsLst>
                    <a:gs pos="0">
                      <a:srgbClr val="990033"/>
                    </a:gs>
                    <a:gs pos="100000">
                      <a:srgbClr val="470018"/>
                    </a:gs>
                  </a:gsLst>
                  <a:path path="shape">
                    <a:fillToRect l="50000" t="50000" r="50000" b="50000"/>
                  </a:path>
                </a:gradFill>
              </a14:hiddenFill>
            </a:ext>
            <a:ext uri="{91240B29-F687-4F45-9708-019B960494DF}">
              <a14:hiddenLine xmlns:a14="http://schemas.microsoft.com/office/drawing/2010/main" w="38100">
                <a:solidFill>
                  <a:srgbClr val="E5170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326" tIns="40165" rIns="80326" bIns="40165">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spcBef>
                <a:spcPct val="50000"/>
              </a:spcBef>
            </a:pPr>
            <a:r>
              <a:rPr lang="en-US" altLang="en-US" sz="2832" dirty="0">
                <a:solidFill>
                  <a:srgbClr val="0033CC"/>
                </a:solidFill>
                <a:latin typeface="Times New Roman" panose="02020603050405020304" pitchFamily="18" charset="0"/>
              </a:rPr>
              <a:t>SỞ GD&amp;ĐT GIA LAI</a:t>
            </a:r>
            <a:endParaRPr lang="vi-VN" altLang="en-US" sz="2832" dirty="0">
              <a:solidFill>
                <a:srgbClr val="0033CC"/>
              </a:solidFill>
              <a:latin typeface="Times New Roman" panose="02020603050405020304" pitchFamily="18" charset="0"/>
            </a:endParaRPr>
          </a:p>
          <a:p>
            <a:pPr algn="ctr">
              <a:spcBef>
                <a:spcPct val="50000"/>
              </a:spcBef>
            </a:pPr>
            <a:r>
              <a:rPr lang="vi-VN" altLang="en-US" sz="2832" dirty="0">
                <a:solidFill>
                  <a:srgbClr val="0033CC"/>
                </a:solidFill>
                <a:latin typeface="Times New Roman" panose="02020603050405020304" pitchFamily="18" charset="0"/>
              </a:rPr>
              <a:t>TRƯỜNG THPT </a:t>
            </a:r>
            <a:r>
              <a:rPr lang="en-US" altLang="en-US" sz="2832">
                <a:solidFill>
                  <a:srgbClr val="0033CC"/>
                </a:solidFill>
                <a:latin typeface="Times New Roman" panose="02020603050405020304" pitchFamily="18" charset="0"/>
              </a:rPr>
              <a:t>SỐ 1 PHÙ CÁT</a:t>
            </a:r>
            <a:endParaRPr lang="en-US" altLang="en-US" sz="2832" dirty="0">
              <a:solidFill>
                <a:srgbClr val="0033CC"/>
              </a:solidFill>
              <a:latin typeface="Times New Roman" panose="02020603050405020304" pitchFamily="18" charset="0"/>
            </a:endParaRPr>
          </a:p>
        </p:txBody>
      </p:sp>
      <p:pic>
        <p:nvPicPr>
          <p:cNvPr id="9225" name="lovestory.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8770667" y="5943188"/>
            <a:ext cx="395386" cy="305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6" name="Text Box 10"/>
          <p:cNvSpPr txBox="1">
            <a:spLocks noChangeArrowheads="1"/>
          </p:cNvSpPr>
          <p:nvPr/>
        </p:nvSpPr>
        <p:spPr bwMode="auto">
          <a:xfrm>
            <a:off x="1242838" y="3124322"/>
            <a:ext cx="9509408" cy="621763"/>
          </a:xfrm>
          <a:prstGeom prst="rect">
            <a:avLst/>
          </a:prstGeom>
          <a:noFill/>
          <a:ln>
            <a:noFill/>
          </a:ln>
          <a:effectLst/>
          <a:extLst>
            <a:ext uri="{909E8E84-426E-40DD-AFC4-6F175D3DCCD1}">
              <a14:hiddenFill xmlns:a14="http://schemas.microsoft.com/office/drawing/2010/main">
                <a:gradFill rotWithShape="1">
                  <a:gsLst>
                    <a:gs pos="0">
                      <a:srgbClr val="990033"/>
                    </a:gs>
                    <a:gs pos="100000">
                      <a:srgbClr val="470018"/>
                    </a:gs>
                  </a:gsLst>
                  <a:path path="shape">
                    <a:fillToRect l="50000" t="50000" r="50000" b="50000"/>
                  </a:path>
                </a:gra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326" tIns="40165" rIns="80326" bIns="40165">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spcBef>
                <a:spcPct val="50000"/>
              </a:spcBef>
            </a:pPr>
            <a:r>
              <a:rPr lang="en-US" altLang="en-US" sz="3516" dirty="0" err="1">
                <a:solidFill>
                  <a:srgbClr val="FF0066"/>
                </a:solidFill>
                <a:latin typeface="Times New Roman" panose="02020603050405020304" pitchFamily="18" charset="0"/>
              </a:rPr>
              <a:t>CHÀO</a:t>
            </a:r>
            <a:r>
              <a:rPr lang="en-US" altLang="en-US" sz="3516" dirty="0">
                <a:solidFill>
                  <a:srgbClr val="FF0066"/>
                </a:solidFill>
                <a:latin typeface="Times New Roman" panose="02020603050405020304" pitchFamily="18" charset="0"/>
              </a:rPr>
              <a:t> </a:t>
            </a:r>
            <a:r>
              <a:rPr lang="en-US" altLang="en-US" sz="3516" dirty="0" err="1">
                <a:solidFill>
                  <a:srgbClr val="FF0066"/>
                </a:solidFill>
                <a:latin typeface="Times New Roman" panose="02020603050405020304" pitchFamily="18" charset="0"/>
              </a:rPr>
              <a:t>MỪNG</a:t>
            </a:r>
            <a:r>
              <a:rPr lang="en-US" altLang="en-US" sz="3516" dirty="0">
                <a:solidFill>
                  <a:srgbClr val="FF0066"/>
                </a:solidFill>
                <a:latin typeface="Times New Roman" panose="02020603050405020304" pitchFamily="18" charset="0"/>
              </a:rPr>
              <a:t> </a:t>
            </a:r>
            <a:r>
              <a:rPr lang="en-US" altLang="en-US" sz="3516" dirty="0" err="1">
                <a:solidFill>
                  <a:srgbClr val="FF0066"/>
                </a:solidFill>
                <a:latin typeface="Times New Roman" panose="02020603050405020304" pitchFamily="18" charset="0"/>
              </a:rPr>
              <a:t>CÁC</a:t>
            </a:r>
            <a:r>
              <a:rPr lang="en-US" altLang="en-US" sz="3516" dirty="0">
                <a:solidFill>
                  <a:srgbClr val="FF0066"/>
                </a:solidFill>
                <a:latin typeface="Times New Roman" panose="02020603050405020304" pitchFamily="18" charset="0"/>
              </a:rPr>
              <a:t> </a:t>
            </a:r>
            <a:r>
              <a:rPr lang="en-US" altLang="en-US" sz="3516" dirty="0" err="1">
                <a:solidFill>
                  <a:srgbClr val="FF0066"/>
                </a:solidFill>
                <a:latin typeface="Times New Roman" panose="02020603050405020304" pitchFamily="18" charset="0"/>
              </a:rPr>
              <a:t>THẦY</a:t>
            </a:r>
            <a:r>
              <a:rPr lang="en-US" altLang="en-US" sz="3516" dirty="0">
                <a:solidFill>
                  <a:srgbClr val="FF0066"/>
                </a:solidFill>
                <a:latin typeface="Times New Roman" panose="02020603050405020304" pitchFamily="18" charset="0"/>
              </a:rPr>
              <a:t>, </a:t>
            </a:r>
            <a:r>
              <a:rPr lang="en-US" altLang="en-US" sz="3516" dirty="0" err="1">
                <a:solidFill>
                  <a:srgbClr val="FF0066"/>
                </a:solidFill>
                <a:latin typeface="Times New Roman" panose="02020603050405020304" pitchFamily="18" charset="0"/>
              </a:rPr>
              <a:t>CÔ</a:t>
            </a:r>
            <a:r>
              <a:rPr lang="vi-VN" altLang="en-US" sz="3516" dirty="0">
                <a:solidFill>
                  <a:srgbClr val="FF0066"/>
                </a:solidFill>
                <a:latin typeface="Times New Roman" panose="02020603050405020304" pitchFamily="18" charset="0"/>
              </a:rPr>
              <a:t> ĐẾN</a:t>
            </a:r>
            <a:r>
              <a:rPr lang="en-US" altLang="en-US" sz="3516" dirty="0">
                <a:solidFill>
                  <a:srgbClr val="FF0066"/>
                </a:solidFill>
                <a:latin typeface="Times New Roman" panose="02020603050405020304" pitchFamily="18" charset="0"/>
              </a:rPr>
              <a:t> </a:t>
            </a:r>
            <a:r>
              <a:rPr lang="en-US" altLang="en-US" sz="3516" dirty="0" err="1">
                <a:solidFill>
                  <a:srgbClr val="FF0066"/>
                </a:solidFill>
                <a:latin typeface="Times New Roman" panose="02020603050405020304" pitchFamily="18" charset="0"/>
              </a:rPr>
              <a:t>DỰ</a:t>
            </a:r>
            <a:r>
              <a:rPr lang="en-US" altLang="en-US" sz="3516" dirty="0">
                <a:solidFill>
                  <a:srgbClr val="FF0066"/>
                </a:solidFill>
                <a:latin typeface="Times New Roman" panose="02020603050405020304" pitchFamily="18" charset="0"/>
              </a:rPr>
              <a:t> </a:t>
            </a:r>
            <a:r>
              <a:rPr lang="en-US" altLang="en-US" sz="3516" dirty="0" err="1">
                <a:solidFill>
                  <a:srgbClr val="FF0066"/>
                </a:solidFill>
                <a:latin typeface="Times New Roman" panose="02020603050405020304" pitchFamily="18" charset="0"/>
              </a:rPr>
              <a:t>GIỜ</a:t>
            </a:r>
            <a:endParaRPr lang="en-US" altLang="en-US" sz="3516" dirty="0">
              <a:solidFill>
                <a:srgbClr val="FF0066"/>
              </a:solidFill>
              <a:latin typeface="Times New Roman" panose="02020603050405020304" pitchFamily="18" charset="0"/>
            </a:endParaRPr>
          </a:p>
        </p:txBody>
      </p:sp>
      <p:pic>
        <p:nvPicPr>
          <p:cNvPr id="204807" name="Picture 11" descr="white_W"/>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49642" y="1490615"/>
            <a:ext cx="2279281" cy="164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60158"/>
      </p:ext>
    </p:extLst>
  </p:cSld>
  <p:clrMapOvr>
    <a:masterClrMapping/>
  </p:clrMapOvr>
  <p:transition/>
  <p:timing>
    <p:tnLst>
      <p:par>
        <p:cTn id="1" dur="indefinite" restart="never" nodeType="tmRoot">
          <p:childTnLst>
            <p:audio>
              <p:cMediaNode showWhenStopped="0">
                <p:cTn id="2" fill="hold" display="0">
                  <p:stCondLst>
                    <p:cond delay="indefinite"/>
                  </p:stCondLst>
                  <p:endCondLst>
                    <p:cond evt="onNext" delay="0">
                      <p:tgtEl>
                        <p:sldTgt/>
                      </p:tgtEl>
                    </p:cond>
                    <p:cond evt="onPrev" delay="0">
                      <p:tgtEl>
                        <p:sldTgt/>
                      </p:tgtEl>
                    </p:cond>
                    <p:cond evt="onStopAudio" delay="0">
                      <p:tgtEl>
                        <p:sldTgt/>
                      </p:tgtEl>
                    </p:cond>
                  </p:endCondLst>
                </p:cTn>
                <p:tgtEl>
                  <p:spTgt spid="92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7744CE-5E35-4783-914E-DFCF42F76704}"/>
              </a:ext>
            </a:extLst>
          </p:cNvPr>
          <p:cNvSpPr txBox="1"/>
          <p:nvPr/>
        </p:nvSpPr>
        <p:spPr>
          <a:xfrm>
            <a:off x="432619" y="2263362"/>
            <a:ext cx="11041745" cy="4524315"/>
          </a:xfrm>
          <a:prstGeom prst="rect">
            <a:avLst/>
          </a:prstGeom>
          <a:noFill/>
        </p:spPr>
        <p:txBody>
          <a:bodyPr wrap="square">
            <a:spAutoFit/>
          </a:bodyPr>
          <a:lstStyle/>
          <a:p>
            <a:pPr marL="203195" indent="0">
              <a:buNone/>
            </a:pPr>
            <a:r>
              <a:rPr lang="vi-VN" sz="3200" dirty="0"/>
              <a:t>Nguồn lực là </a:t>
            </a:r>
            <a:r>
              <a:rPr lang="vi-VN" sz="3200" dirty="0">
                <a:solidFill>
                  <a:schemeClr val="accent5">
                    <a:lumMod val="75000"/>
                  </a:schemeClr>
                </a:solidFill>
              </a:rPr>
              <a:t>sức mạnh tổng hợp </a:t>
            </a:r>
            <a:r>
              <a:rPr lang="vi-VN" sz="3200" dirty="0"/>
              <a:t>được tích lũy từ</a:t>
            </a:r>
            <a:r>
              <a:rPr lang="vi-VN" sz="3200" dirty="0">
                <a:solidFill>
                  <a:schemeClr val="accent5">
                    <a:lumMod val="75000"/>
                  </a:schemeClr>
                </a:solidFill>
              </a:rPr>
              <a:t> vị trí địa lí</a:t>
            </a:r>
            <a:r>
              <a:rPr lang="vi-VN" sz="3200" dirty="0"/>
              <a:t>,</a:t>
            </a:r>
            <a:r>
              <a:rPr lang="vi-VN" sz="3200" b="1" dirty="0"/>
              <a:t> </a:t>
            </a:r>
            <a:r>
              <a:rPr lang="vi-VN" sz="3200" dirty="0">
                <a:solidFill>
                  <a:schemeClr val="accent5">
                    <a:lumMod val="75000"/>
                  </a:schemeClr>
                </a:solidFill>
              </a:rPr>
              <a:t>lịch sử- văn hóa</a:t>
            </a:r>
            <a:r>
              <a:rPr lang="vi-VN" sz="3200" b="1" dirty="0"/>
              <a:t>,</a:t>
            </a:r>
            <a:r>
              <a:rPr lang="vi-VN" sz="3200" dirty="0"/>
              <a:t> tài nguyên thiên nhiên,</a:t>
            </a:r>
            <a:r>
              <a:rPr lang="vi-VN" sz="3200" b="1" dirty="0"/>
              <a:t> </a:t>
            </a:r>
            <a:r>
              <a:rPr lang="vi-VN" sz="3200" dirty="0">
                <a:solidFill>
                  <a:schemeClr val="accent6"/>
                </a:solidFill>
              </a:rPr>
              <a:t>nguồn lao động</a:t>
            </a:r>
            <a:r>
              <a:rPr lang="vi-VN" sz="3200" b="1" dirty="0"/>
              <a:t>, </a:t>
            </a:r>
            <a:r>
              <a:rPr lang="vi-VN" sz="3200" dirty="0"/>
              <a:t>các tài sản hiện có</a:t>
            </a:r>
            <a:r>
              <a:rPr lang="vi-VN" sz="3200" dirty="0">
                <a:solidFill>
                  <a:schemeClr val="accent5">
                    <a:lumMod val="75000"/>
                  </a:schemeClr>
                </a:solidFill>
              </a:rPr>
              <a:t> </a:t>
            </a:r>
            <a:r>
              <a:rPr lang="vi-VN" sz="3200" dirty="0"/>
              <a:t>và tiềm năng của những </a:t>
            </a:r>
            <a:r>
              <a:rPr lang="vi-VN" sz="3200" dirty="0">
                <a:solidFill>
                  <a:schemeClr val="accent5">
                    <a:lumMod val="75000"/>
                  </a:schemeClr>
                </a:solidFill>
              </a:rPr>
              <a:t>tài sản</a:t>
            </a:r>
            <a:r>
              <a:rPr lang="vi-VN" sz="3200" dirty="0"/>
              <a:t> hình thành trong tương lai, bao gồm cả  </a:t>
            </a:r>
            <a:r>
              <a:rPr lang="vi-VN" sz="3200" dirty="0">
                <a:solidFill>
                  <a:schemeClr val="accent5">
                    <a:lumMod val="75000"/>
                  </a:schemeClr>
                </a:solidFill>
              </a:rPr>
              <a:t>nguồn lực bên ngoài </a:t>
            </a:r>
            <a:r>
              <a:rPr lang="vi-VN" sz="3200" dirty="0"/>
              <a:t>có thể huy động phục vụ cho việc phát triển kinh tế của lãnh thổ đó.</a:t>
            </a:r>
          </a:p>
          <a:p>
            <a:pPr marL="203195"/>
            <a:r>
              <a:rPr lang="vi-VN" sz="3200" dirty="0">
                <a:solidFill>
                  <a:srgbClr val="FF0000"/>
                </a:solidFill>
              </a:rPr>
              <a:t> </a:t>
            </a:r>
            <a:endParaRPr lang="en-US" sz="3200" dirty="0">
              <a:solidFill>
                <a:srgbClr val="FF0000"/>
              </a:solidFill>
            </a:endParaRPr>
          </a:p>
          <a:p>
            <a:pPr marL="203195" indent="0">
              <a:buNone/>
            </a:pPr>
            <a:endParaRPr lang="vi-VN" sz="3200" dirty="0"/>
          </a:p>
          <a:p>
            <a:pPr marL="203195" indent="0">
              <a:buNone/>
            </a:pPr>
            <a:endParaRPr lang="vi-VN" sz="3200" dirty="0"/>
          </a:p>
        </p:txBody>
      </p:sp>
      <p:sp>
        <p:nvSpPr>
          <p:cNvPr id="4" name="TextBox 3">
            <a:extLst>
              <a:ext uri="{FF2B5EF4-FFF2-40B4-BE49-F238E27FC236}">
                <a16:creationId xmlns:a16="http://schemas.microsoft.com/office/drawing/2014/main" id="{C1694806-AE85-49C1-A781-E986194F9E82}"/>
              </a:ext>
            </a:extLst>
          </p:cNvPr>
          <p:cNvSpPr txBox="1"/>
          <p:nvPr/>
        </p:nvSpPr>
        <p:spPr>
          <a:xfrm>
            <a:off x="2557011" y="138782"/>
            <a:ext cx="3377848" cy="584775"/>
          </a:xfrm>
          <a:prstGeom prst="rect">
            <a:avLst/>
          </a:prstGeom>
          <a:noFill/>
        </p:spPr>
        <p:txBody>
          <a:bodyPr wrap="none" rtlCol="0">
            <a:spAutoFit/>
          </a:bodyPr>
          <a:lstStyle/>
          <a:p>
            <a:r>
              <a:rPr lang="vi-VN" sz="3200" dirty="0">
                <a:solidFill>
                  <a:srgbClr val="FF6B05"/>
                </a:solidFill>
                <a:latin typeface="#9Slide03 BoosterNextFYBlack" panose="02000A03000000020004" pitchFamily="2" charset="0"/>
              </a:rPr>
              <a:t>1. KHÁI NIỆM</a:t>
            </a:r>
            <a:endParaRPr lang="en-US" sz="3200" dirty="0">
              <a:solidFill>
                <a:srgbClr val="FF6B05"/>
              </a:solidFill>
              <a:latin typeface="#9Slide03 BoosterNextFYBlack" panose="02000A03000000020004" pitchFamily="2" charset="0"/>
            </a:endParaRPr>
          </a:p>
        </p:txBody>
      </p:sp>
      <p:grpSp>
        <p:nvGrpSpPr>
          <p:cNvPr id="25" name="Nhóm 1">
            <a:extLst>
              <a:ext uri="{FF2B5EF4-FFF2-40B4-BE49-F238E27FC236}">
                <a16:creationId xmlns:a16="http://schemas.microsoft.com/office/drawing/2014/main" id="{B1EC004C-39E7-4D7C-8EA1-7FB767FD8041}"/>
              </a:ext>
            </a:extLst>
          </p:cNvPr>
          <p:cNvGrpSpPr/>
          <p:nvPr/>
        </p:nvGrpSpPr>
        <p:grpSpPr>
          <a:xfrm>
            <a:off x="0" y="-14068"/>
            <a:ext cx="12206068" cy="8184674"/>
            <a:chOff x="-14068" y="0"/>
            <a:chExt cx="12206068" cy="6858000"/>
          </a:xfrm>
        </p:grpSpPr>
        <p:grpSp>
          <p:nvGrpSpPr>
            <p:cNvPr id="26" name="Nhóm 2">
              <a:extLst>
                <a:ext uri="{FF2B5EF4-FFF2-40B4-BE49-F238E27FC236}">
                  <a16:creationId xmlns:a16="http://schemas.microsoft.com/office/drawing/2014/main" id="{1D4785EE-7320-448D-9DFE-D3D39EA5BE45}"/>
                </a:ext>
              </a:extLst>
            </p:cNvPr>
            <p:cNvGrpSpPr/>
            <p:nvPr/>
          </p:nvGrpSpPr>
          <p:grpSpPr>
            <a:xfrm>
              <a:off x="-14068" y="0"/>
              <a:ext cx="12206068" cy="6858000"/>
              <a:chOff x="-14068" y="0"/>
              <a:chExt cx="12206068" cy="6858000"/>
            </a:xfrm>
          </p:grpSpPr>
          <p:cxnSp>
            <p:nvCxnSpPr>
              <p:cNvPr id="28" name="Đường nối Thẳng 4">
                <a:extLst>
                  <a:ext uri="{FF2B5EF4-FFF2-40B4-BE49-F238E27FC236}">
                    <a16:creationId xmlns:a16="http://schemas.microsoft.com/office/drawing/2014/main" id="{8CCD8FA4-38F8-47B1-A4E0-44D405260527}"/>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Đường nối Thẳng 5">
                <a:extLst>
                  <a:ext uri="{FF2B5EF4-FFF2-40B4-BE49-F238E27FC236}">
                    <a16:creationId xmlns:a16="http://schemas.microsoft.com/office/drawing/2014/main" id="{525D0792-169F-420B-96D9-386539D15D57}"/>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Đường nối Thẳng 6">
                <a:extLst>
                  <a:ext uri="{FF2B5EF4-FFF2-40B4-BE49-F238E27FC236}">
                    <a16:creationId xmlns:a16="http://schemas.microsoft.com/office/drawing/2014/main" id="{A385AF1B-E85A-4D8A-81E9-80A52EA4221F}"/>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27" name="Đường nối Thẳng 3">
              <a:extLst>
                <a:ext uri="{FF2B5EF4-FFF2-40B4-BE49-F238E27FC236}">
                  <a16:creationId xmlns:a16="http://schemas.microsoft.com/office/drawing/2014/main" id="{B5E3DA83-8358-4446-A852-A1A0B23B727A}"/>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33" name="Đường nối Thẳng 10">
            <a:extLst>
              <a:ext uri="{FF2B5EF4-FFF2-40B4-BE49-F238E27FC236}">
                <a16:creationId xmlns:a16="http://schemas.microsoft.com/office/drawing/2014/main" id="{E935B842-7F6E-4E8D-8C2B-B97AD8C6D679}"/>
              </a:ext>
            </a:extLst>
          </p:cNvPr>
          <p:cNvCxnSpPr>
            <a:cxnSpLocks/>
          </p:cNvCxnSpPr>
          <p:nvPr/>
        </p:nvCxnSpPr>
        <p:spPr>
          <a:xfrm>
            <a:off x="3836383" y="723557"/>
            <a:ext cx="5108544" cy="0"/>
          </a:xfrm>
          <a:prstGeom prst="line">
            <a:avLst/>
          </a:prstGeom>
          <a:noFill/>
          <a:ln w="28575" cap="flat" cmpd="sng" algn="ctr">
            <a:solidFill>
              <a:srgbClr val="00B050"/>
            </a:solidFill>
            <a:prstDash val="sysDash"/>
            <a:miter lim="800000"/>
          </a:ln>
          <a:effectLst/>
        </p:spPr>
      </p:cxnSp>
      <p:pic>
        <p:nvPicPr>
          <p:cNvPr id="23" name="Picture 22">
            <a:extLst>
              <a:ext uri="{FF2B5EF4-FFF2-40B4-BE49-F238E27FC236}">
                <a16:creationId xmlns:a16="http://schemas.microsoft.com/office/drawing/2014/main" id="{CB07C269-9B7F-4EF8-B852-710928CC4C0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26598" y="-20093"/>
            <a:ext cx="2170902" cy="2170902"/>
          </a:xfrm>
          <a:prstGeom prst="rect">
            <a:avLst/>
          </a:prstGeom>
        </p:spPr>
      </p:pic>
    </p:spTree>
    <p:extLst>
      <p:ext uri="{BB962C8B-B14F-4D97-AF65-F5344CB8AC3E}">
        <p14:creationId xmlns:p14="http://schemas.microsoft.com/office/powerpoint/2010/main" val="4054624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Picture 8" descr="Káº¿t quáº£ hÃ¬nh áº£nh cho má»¥c tiÃª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2854" y="5392249"/>
            <a:ext cx="3974425" cy="146443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405932" y="1217928"/>
            <a:ext cx="5476992" cy="3848383"/>
            <a:chOff x="1325845" y="1242628"/>
            <a:chExt cx="2913996" cy="4018469"/>
          </a:xfrm>
        </p:grpSpPr>
        <p:grpSp>
          <p:nvGrpSpPr>
            <p:cNvPr id="192" name="Nhóm 35"/>
            <p:cNvGrpSpPr/>
            <p:nvPr/>
          </p:nvGrpSpPr>
          <p:grpSpPr>
            <a:xfrm>
              <a:off x="1325845" y="1242628"/>
              <a:ext cx="2913996" cy="4018469"/>
              <a:chOff x="4702345" y="2281603"/>
              <a:chExt cx="2022828" cy="2677402"/>
            </a:xfrm>
            <a:effectLst>
              <a:outerShdw blurRad="76200" dir="18900000" sy="23000" kx="-1200000" algn="bl" rotWithShape="0">
                <a:prstClr val="black">
                  <a:alpha val="20000"/>
                </a:prstClr>
              </a:outerShdw>
            </a:effectLst>
          </p:grpSpPr>
          <p:sp>
            <p:nvSpPr>
              <p:cNvPr id="193" name="AutoShape 4"/>
              <p:cNvSpPr>
                <a:spLocks noChangeArrowheads="1"/>
              </p:cNvSpPr>
              <p:nvPr/>
            </p:nvSpPr>
            <p:spPr bwMode="auto">
              <a:xfrm>
                <a:off x="4702345" y="2584075"/>
                <a:ext cx="2022828" cy="2374930"/>
              </a:xfrm>
              <a:prstGeom prst="roundRect">
                <a:avLst>
                  <a:gd name="adj" fmla="val 4690"/>
                </a:avLst>
              </a:prstGeom>
              <a:noFill/>
              <a:ln w="57150">
                <a:solidFill>
                  <a:schemeClr val="accent6"/>
                </a:solidFill>
                <a:round/>
                <a:headEnd/>
                <a:tailEnd/>
              </a:ln>
              <a:effectLst/>
            </p:spPr>
            <p:txBody>
              <a:bodyPr wrap="none" anchor="ctr"/>
              <a:lstStyle/>
              <a:p>
                <a:pPr>
                  <a:defRPr/>
                </a:pPr>
                <a:endParaRPr lang="en-US" b="1">
                  <a:solidFill>
                    <a:srgbClr val="000000"/>
                  </a:solidFill>
                  <a:latin typeface="Arial" pitchFamily="34" charset="0"/>
                  <a:cs typeface="Arial" pitchFamily="34" charset="0"/>
                </a:endParaRPr>
              </a:p>
            </p:txBody>
          </p:sp>
          <p:sp>
            <p:nvSpPr>
              <p:cNvPr id="194" name="AutoShape 5"/>
              <p:cNvSpPr>
                <a:spLocks noChangeArrowheads="1"/>
              </p:cNvSpPr>
              <p:nvPr/>
            </p:nvSpPr>
            <p:spPr bwMode="gray">
              <a:xfrm>
                <a:off x="4870608" y="2281603"/>
                <a:ext cx="1703994" cy="436512"/>
              </a:xfrm>
              <a:prstGeom prst="roundRect">
                <a:avLst>
                  <a:gd name="adj" fmla="val 50000"/>
                </a:avLst>
              </a:prstGeom>
              <a:solidFill>
                <a:schemeClr val="accent6"/>
              </a:solidFill>
              <a:ln>
                <a:solidFill>
                  <a:srgbClr val="7030A0"/>
                </a:solidFill>
              </a:ln>
              <a:effectLst/>
            </p:spPr>
            <p:txBody>
              <a:bodyPr wrap="none" anchor="ctr"/>
              <a:lstStyle/>
              <a:p>
                <a:pPr>
                  <a:defRPr/>
                </a:pPr>
                <a:endParaRPr lang="en-US" b="1">
                  <a:solidFill>
                    <a:srgbClr val="000000"/>
                  </a:solidFill>
                  <a:latin typeface="Arial" pitchFamily="34" charset="0"/>
                  <a:cs typeface="Arial" pitchFamily="34" charset="0"/>
                </a:endParaRPr>
              </a:p>
            </p:txBody>
          </p:sp>
          <p:sp>
            <p:nvSpPr>
              <p:cNvPr id="195" name="AutoShape 6"/>
              <p:cNvSpPr>
                <a:spLocks noChangeArrowheads="1"/>
              </p:cNvSpPr>
              <p:nvPr/>
            </p:nvSpPr>
            <p:spPr bwMode="auto">
              <a:xfrm flipH="1">
                <a:off x="6248861" y="2423952"/>
                <a:ext cx="66766" cy="132082"/>
              </a:xfrm>
              <a:prstGeom prst="octagon">
                <a:avLst>
                  <a:gd name="adj" fmla="val 29287"/>
                </a:avLst>
              </a:prstGeom>
              <a:solidFill>
                <a:schemeClr val="bg1"/>
              </a:solidFill>
              <a:ln>
                <a:solidFill>
                  <a:srgbClr val="7030A0"/>
                </a:solidFill>
              </a:ln>
              <a:effectLst/>
            </p:spPr>
            <p:txBody>
              <a:bodyPr wrap="none" anchor="ctr"/>
              <a:lstStyle/>
              <a:p>
                <a:pPr>
                  <a:defRPr/>
                </a:pPr>
                <a:endParaRPr lang="en-US" b="1">
                  <a:solidFill>
                    <a:srgbClr val="000000"/>
                  </a:solidFill>
                  <a:latin typeface="Arial" pitchFamily="34" charset="0"/>
                  <a:cs typeface="Arial" pitchFamily="34" charset="0"/>
                </a:endParaRPr>
              </a:p>
            </p:txBody>
          </p:sp>
          <p:sp>
            <p:nvSpPr>
              <p:cNvPr id="196" name="AutoShape 7"/>
              <p:cNvSpPr>
                <a:spLocks noChangeArrowheads="1"/>
              </p:cNvSpPr>
              <p:nvPr/>
            </p:nvSpPr>
            <p:spPr bwMode="auto">
              <a:xfrm flipH="1">
                <a:off x="5095679" y="2422793"/>
                <a:ext cx="81715" cy="154131"/>
              </a:xfrm>
              <a:prstGeom prst="octagon">
                <a:avLst>
                  <a:gd name="adj" fmla="val 29287"/>
                </a:avLst>
              </a:prstGeom>
              <a:solidFill>
                <a:schemeClr val="bg1"/>
              </a:solidFill>
              <a:ln>
                <a:solidFill>
                  <a:srgbClr val="7030A0"/>
                </a:solidFill>
              </a:ln>
              <a:effectLst/>
            </p:spPr>
            <p:txBody>
              <a:bodyPr wrap="none" anchor="ctr"/>
              <a:lstStyle/>
              <a:p>
                <a:pPr>
                  <a:defRPr/>
                </a:pPr>
                <a:endParaRPr lang="en-US" b="1">
                  <a:solidFill>
                    <a:srgbClr val="000000"/>
                  </a:solidFill>
                  <a:latin typeface="Arial" pitchFamily="34" charset="0"/>
                  <a:cs typeface="Arial" pitchFamily="34" charset="0"/>
                </a:endParaRPr>
              </a:p>
            </p:txBody>
          </p:sp>
          <p:sp>
            <p:nvSpPr>
              <p:cNvPr id="197" name="Text Box 13"/>
              <p:cNvSpPr txBox="1">
                <a:spLocks noChangeArrowheads="1"/>
              </p:cNvSpPr>
              <p:nvPr/>
            </p:nvSpPr>
            <p:spPr bwMode="gray">
              <a:xfrm>
                <a:off x="4870609" y="2346791"/>
                <a:ext cx="1818952" cy="319655"/>
              </a:xfrm>
              <a:prstGeom prst="rect">
                <a:avLst/>
              </a:prstGeom>
              <a:noFill/>
              <a:ln>
                <a:noFill/>
              </a:ln>
              <a:effectLst/>
            </p:spPr>
            <p:txBody>
              <a:bodyPr wrap="square">
                <a:spAutoFit/>
              </a:bodyPr>
              <a:lstStyle/>
              <a:p>
                <a:pPr algn="ctr" eaLnBrk="0" hangingPunct="0">
                  <a:defRPr/>
                </a:pPr>
                <a:r>
                  <a:rPr lang="vi-VN" sz="2300" b="1" spc="-150" dirty="0">
                    <a:solidFill>
                      <a:schemeClr val="bg1"/>
                    </a:solidFill>
                    <a:latin typeface="#9Slide03 SFU Futura_03" panose="00000400000000000000" pitchFamily="2" charset="0"/>
                  </a:rPr>
                  <a:t>THEO NGUỒN GỐC</a:t>
                </a:r>
                <a:endParaRPr lang="en-US" sz="2300" b="1" spc="-150" dirty="0">
                  <a:solidFill>
                    <a:schemeClr val="bg1"/>
                  </a:solidFill>
                  <a:latin typeface="#9Slide03 Bebas Neue Bold" panose="020B0606020202050201" pitchFamily="34" charset="0"/>
                  <a:cs typeface="Arial" pitchFamily="34" charset="0"/>
                </a:endParaRPr>
              </a:p>
            </p:txBody>
          </p:sp>
        </p:grpSp>
        <p:sp>
          <p:nvSpPr>
            <p:cNvPr id="2" name="Rectangle 1"/>
            <p:cNvSpPr/>
            <p:nvPr/>
          </p:nvSpPr>
          <p:spPr>
            <a:xfrm>
              <a:off x="1671110" y="2215865"/>
              <a:ext cx="2149459" cy="2033723"/>
            </a:xfrm>
            <a:prstGeom prst="rect">
              <a:avLst/>
            </a:prstGeom>
            <a:ln>
              <a:noFill/>
            </a:ln>
          </p:spPr>
          <p:txBody>
            <a:bodyPr wrap="square">
              <a:spAutoFit/>
            </a:bodyPr>
            <a:lstStyle/>
            <a:p>
              <a:pPr marL="342900" indent="-342900">
                <a:buFontTx/>
                <a:buChar char="-"/>
              </a:pPr>
              <a:r>
                <a:rPr lang="vi-VN" sz="2400" b="1" dirty="0">
                  <a:solidFill>
                    <a:srgbClr val="002060"/>
                  </a:solidFill>
                  <a:latin typeface="#9Slide03 SFU Futura_03" panose="00000400000000000000" pitchFamily="2" charset="0"/>
                </a:rPr>
                <a:t>VỊ TRÍ ĐỊA LÍ</a:t>
              </a:r>
            </a:p>
            <a:p>
              <a:endParaRPr lang="vi-VN" sz="2400" b="1" dirty="0">
                <a:solidFill>
                  <a:srgbClr val="002060"/>
                </a:solidFill>
                <a:latin typeface="#9Slide03 SFU Futura_03" panose="00000400000000000000" pitchFamily="2" charset="0"/>
              </a:endParaRPr>
            </a:p>
            <a:p>
              <a:pPr marL="342900" indent="-342900">
                <a:buFontTx/>
                <a:buChar char="-"/>
              </a:pPr>
              <a:r>
                <a:rPr lang="vi-VN" sz="2400" b="1" dirty="0">
                  <a:solidFill>
                    <a:srgbClr val="002060"/>
                  </a:solidFill>
                  <a:latin typeface="#9Slide03 SFU Futura_03" panose="00000400000000000000" pitchFamily="2" charset="0"/>
                </a:rPr>
                <a:t>TỰ NHIÊN</a:t>
              </a:r>
            </a:p>
            <a:p>
              <a:endParaRPr lang="vi-VN" sz="2400" b="1" dirty="0">
                <a:solidFill>
                  <a:srgbClr val="002060"/>
                </a:solidFill>
                <a:latin typeface="#9Slide03 SFU Futura_03" panose="00000400000000000000" pitchFamily="2" charset="0"/>
              </a:endParaRPr>
            </a:p>
            <a:p>
              <a:pPr marL="342900" indent="-342900">
                <a:buFontTx/>
                <a:buChar char="-"/>
              </a:pPr>
              <a:r>
                <a:rPr lang="vi-VN" sz="2400" b="1" dirty="0">
                  <a:solidFill>
                    <a:srgbClr val="002060"/>
                  </a:solidFill>
                  <a:latin typeface="#9Slide03 SFU Futura_03" panose="00000400000000000000" pitchFamily="2" charset="0"/>
                </a:rPr>
                <a:t>KINH TẾ - XÃ HỘI</a:t>
              </a:r>
              <a:endParaRPr lang="en-US" sz="2400" b="1" dirty="0">
                <a:solidFill>
                  <a:srgbClr val="002060"/>
                </a:solidFill>
                <a:latin typeface="#9Slide03 SFU Futura_03" panose="00000400000000000000" pitchFamily="2" charset="0"/>
              </a:endParaRPr>
            </a:p>
          </p:txBody>
        </p:sp>
      </p:grpSp>
      <p:grpSp>
        <p:nvGrpSpPr>
          <p:cNvPr id="7" name="Group 6"/>
          <p:cNvGrpSpPr/>
          <p:nvPr/>
        </p:nvGrpSpPr>
        <p:grpSpPr>
          <a:xfrm>
            <a:off x="590178" y="1159000"/>
            <a:ext cx="5414348" cy="3979559"/>
            <a:chOff x="4655196" y="1242628"/>
            <a:chExt cx="2791118" cy="3979559"/>
          </a:xfrm>
        </p:grpSpPr>
        <p:grpSp>
          <p:nvGrpSpPr>
            <p:cNvPr id="186" name="Nhóm 35"/>
            <p:cNvGrpSpPr/>
            <p:nvPr/>
          </p:nvGrpSpPr>
          <p:grpSpPr>
            <a:xfrm>
              <a:off x="4676952" y="1242628"/>
              <a:ext cx="2769362" cy="3979559"/>
              <a:chOff x="4413024" y="2197703"/>
              <a:chExt cx="2098787" cy="3300292"/>
            </a:xfrm>
            <a:effectLst>
              <a:outerShdw blurRad="76200" dir="18900000" sy="23000" kx="-1200000" algn="bl" rotWithShape="0">
                <a:prstClr val="black">
                  <a:alpha val="20000"/>
                </a:prstClr>
              </a:outerShdw>
            </a:effectLst>
          </p:grpSpPr>
          <p:sp>
            <p:nvSpPr>
              <p:cNvPr id="187" name="AutoShape 4"/>
              <p:cNvSpPr>
                <a:spLocks noChangeArrowheads="1"/>
              </p:cNvSpPr>
              <p:nvPr/>
            </p:nvSpPr>
            <p:spPr bwMode="auto">
              <a:xfrm>
                <a:off x="4413024" y="2529854"/>
                <a:ext cx="2098787" cy="2968141"/>
              </a:xfrm>
              <a:prstGeom prst="roundRect">
                <a:avLst>
                  <a:gd name="adj" fmla="val 4690"/>
                </a:avLst>
              </a:prstGeom>
              <a:noFill/>
              <a:ln w="57150">
                <a:solidFill>
                  <a:srgbClr val="00B050"/>
                </a:solidFill>
                <a:round/>
                <a:headEnd/>
                <a:tailEnd/>
              </a:ln>
              <a:effectLst/>
            </p:spPr>
            <p:txBody>
              <a:bodyPr wrap="none" anchor="ctr"/>
              <a:lstStyle/>
              <a:p>
                <a:pPr>
                  <a:defRPr/>
                </a:pPr>
                <a:endParaRPr lang="en-US" b="1">
                  <a:solidFill>
                    <a:srgbClr val="000000"/>
                  </a:solidFill>
                  <a:latin typeface="Arial" pitchFamily="34" charset="0"/>
                  <a:cs typeface="Arial" pitchFamily="34" charset="0"/>
                </a:endParaRPr>
              </a:p>
            </p:txBody>
          </p:sp>
          <p:sp>
            <p:nvSpPr>
              <p:cNvPr id="188" name="AutoShape 5"/>
              <p:cNvSpPr>
                <a:spLocks noChangeArrowheads="1"/>
              </p:cNvSpPr>
              <p:nvPr/>
            </p:nvSpPr>
            <p:spPr bwMode="gray">
              <a:xfrm>
                <a:off x="4626386" y="2197703"/>
                <a:ext cx="1703994" cy="598465"/>
              </a:xfrm>
              <a:prstGeom prst="roundRect">
                <a:avLst>
                  <a:gd name="adj" fmla="val 50000"/>
                </a:avLst>
              </a:prstGeom>
              <a:solidFill>
                <a:srgbClr val="00B050"/>
              </a:solidFill>
              <a:ln>
                <a:noFill/>
              </a:ln>
              <a:effectLst/>
            </p:spPr>
            <p:txBody>
              <a:bodyPr wrap="none" anchor="ctr"/>
              <a:lstStyle/>
              <a:p>
                <a:pPr>
                  <a:defRPr/>
                </a:pPr>
                <a:endParaRPr lang="en-US" b="1">
                  <a:solidFill>
                    <a:srgbClr val="000000"/>
                  </a:solidFill>
                  <a:latin typeface="Arial" pitchFamily="34" charset="0"/>
                  <a:cs typeface="Arial" pitchFamily="34" charset="0"/>
                </a:endParaRPr>
              </a:p>
            </p:txBody>
          </p:sp>
          <p:sp>
            <p:nvSpPr>
              <p:cNvPr id="189"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p:spPr>
            <p:txBody>
              <a:bodyPr wrap="none" anchor="ctr"/>
              <a:lstStyle/>
              <a:p>
                <a:pPr>
                  <a:defRPr/>
                </a:pPr>
                <a:endParaRPr lang="en-US" b="1">
                  <a:solidFill>
                    <a:srgbClr val="000000"/>
                  </a:solidFill>
                  <a:latin typeface="Arial" pitchFamily="34" charset="0"/>
                  <a:cs typeface="Arial" pitchFamily="34" charset="0"/>
                </a:endParaRPr>
              </a:p>
            </p:txBody>
          </p:sp>
          <p:sp>
            <p:nvSpPr>
              <p:cNvPr id="190"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p:spPr>
            <p:txBody>
              <a:bodyPr wrap="none" anchor="ctr"/>
              <a:lstStyle/>
              <a:p>
                <a:pPr>
                  <a:defRPr/>
                </a:pPr>
                <a:endParaRPr lang="en-US" b="1">
                  <a:solidFill>
                    <a:srgbClr val="000000"/>
                  </a:solidFill>
                  <a:latin typeface="Arial" pitchFamily="34" charset="0"/>
                  <a:cs typeface="Arial" pitchFamily="34" charset="0"/>
                </a:endParaRPr>
              </a:p>
            </p:txBody>
          </p:sp>
          <p:sp>
            <p:nvSpPr>
              <p:cNvPr id="191" name="Text Box 13"/>
              <p:cNvSpPr txBox="1">
                <a:spLocks noChangeArrowheads="1"/>
              </p:cNvSpPr>
              <p:nvPr/>
            </p:nvSpPr>
            <p:spPr bwMode="gray">
              <a:xfrm>
                <a:off x="4722659" y="2251125"/>
                <a:ext cx="1507944" cy="382864"/>
              </a:xfrm>
              <a:prstGeom prst="rect">
                <a:avLst/>
              </a:prstGeom>
              <a:noFill/>
              <a:ln>
                <a:noFill/>
              </a:ln>
              <a:effectLst/>
            </p:spPr>
            <p:txBody>
              <a:bodyPr wrap="square">
                <a:spAutoFit/>
              </a:bodyPr>
              <a:lstStyle/>
              <a:p>
                <a:pPr algn="ctr" eaLnBrk="0" hangingPunct="0">
                  <a:defRPr/>
                </a:pPr>
                <a:r>
                  <a:rPr lang="vi-VN" sz="2400" b="1" spc="-150" dirty="0">
                    <a:solidFill>
                      <a:schemeClr val="bg1"/>
                    </a:solidFill>
                    <a:latin typeface="#9Slide03 SFU Futura_03" panose="00000400000000000000" pitchFamily="2" charset="0"/>
                  </a:rPr>
                  <a:t>THEO PHẠM VI LÃNH THỔ</a:t>
                </a:r>
                <a:endParaRPr lang="en-US" sz="2400" b="1" spc="-150" dirty="0">
                  <a:solidFill>
                    <a:schemeClr val="bg1"/>
                  </a:solidFill>
                  <a:latin typeface="#9Slide03 SFU Futura_03" panose="00000400000000000000" pitchFamily="2" charset="0"/>
                </a:endParaRPr>
              </a:p>
            </p:txBody>
          </p:sp>
        </p:grpSp>
        <p:sp>
          <p:nvSpPr>
            <p:cNvPr id="3" name="Rectangle 2"/>
            <p:cNvSpPr/>
            <p:nvPr/>
          </p:nvSpPr>
          <p:spPr>
            <a:xfrm>
              <a:off x="4655196" y="2424740"/>
              <a:ext cx="2767515" cy="1569660"/>
            </a:xfrm>
            <a:prstGeom prst="rect">
              <a:avLst/>
            </a:prstGeom>
          </p:spPr>
          <p:txBody>
            <a:bodyPr wrap="square">
              <a:spAutoFit/>
            </a:bodyPr>
            <a:lstStyle/>
            <a:p>
              <a:pPr marL="342900" indent="-342900" algn="ctr">
                <a:buFontTx/>
                <a:buChar char="-"/>
              </a:pPr>
              <a:r>
                <a:rPr lang="vi-VN" sz="2400" b="1" dirty="0">
                  <a:solidFill>
                    <a:srgbClr val="002060"/>
                  </a:solidFill>
                  <a:latin typeface="#9Slide03 SFU Futura_03" panose="00000400000000000000" pitchFamily="2" charset="0"/>
                </a:rPr>
                <a:t>NGUỒN LỰC BÊN TRONG</a:t>
              </a:r>
            </a:p>
            <a:p>
              <a:pPr marL="342900" indent="-342900" algn="ctr">
                <a:buFontTx/>
                <a:buChar char="-"/>
              </a:pPr>
              <a:endParaRPr lang="vi-VN" sz="2400" b="1" dirty="0">
                <a:solidFill>
                  <a:srgbClr val="002060"/>
                </a:solidFill>
                <a:latin typeface="#9Slide03 SFU Futura_03" panose="00000400000000000000" pitchFamily="2" charset="0"/>
              </a:endParaRPr>
            </a:p>
            <a:p>
              <a:pPr algn="ctr"/>
              <a:endParaRPr lang="vi-VN" sz="2400" b="1" dirty="0">
                <a:solidFill>
                  <a:srgbClr val="002060"/>
                </a:solidFill>
                <a:latin typeface="#9Slide03 SFU Futura_03" panose="00000400000000000000" pitchFamily="2" charset="0"/>
              </a:endParaRPr>
            </a:p>
            <a:p>
              <a:pPr algn="ctr"/>
              <a:r>
                <a:rPr lang="vi-VN" sz="2400" b="1" dirty="0">
                  <a:solidFill>
                    <a:srgbClr val="002060"/>
                  </a:solidFill>
                  <a:latin typeface="#9Slide03 SFU Futura_03" panose="00000400000000000000" pitchFamily="2" charset="0"/>
                </a:rPr>
                <a:t>- NGUỒN LỰC BÊN NGOÀI</a:t>
              </a:r>
              <a:endParaRPr lang="en-US" sz="2400" b="1" dirty="0">
                <a:solidFill>
                  <a:srgbClr val="002060"/>
                </a:solidFill>
                <a:latin typeface="#9Slide03 SFU Futura_03" panose="00000400000000000000" pitchFamily="2" charset="0"/>
              </a:endParaRPr>
            </a:p>
          </p:txBody>
        </p:sp>
      </p:grpSp>
      <p:grpSp>
        <p:nvGrpSpPr>
          <p:cNvPr id="28" name="Nhóm 6">
            <a:extLst>
              <a:ext uri="{FF2B5EF4-FFF2-40B4-BE49-F238E27FC236}">
                <a16:creationId xmlns:a16="http://schemas.microsoft.com/office/drawing/2014/main" id="{90CCD80D-9157-4790-B3C0-37B55DB79B0E}"/>
              </a:ext>
            </a:extLst>
          </p:cNvPr>
          <p:cNvGrpSpPr/>
          <p:nvPr/>
        </p:nvGrpSpPr>
        <p:grpSpPr>
          <a:xfrm>
            <a:off x="0" y="-14068"/>
            <a:ext cx="12206068" cy="6858000"/>
            <a:chOff x="-14068" y="0"/>
            <a:chExt cx="12206068" cy="6858000"/>
          </a:xfrm>
        </p:grpSpPr>
        <p:grpSp>
          <p:nvGrpSpPr>
            <p:cNvPr id="29" name="Nhóm 7">
              <a:extLst>
                <a:ext uri="{FF2B5EF4-FFF2-40B4-BE49-F238E27FC236}">
                  <a16:creationId xmlns:a16="http://schemas.microsoft.com/office/drawing/2014/main" id="{B14A854F-AD03-4520-BC6E-385E7E59F6F5}"/>
                </a:ext>
              </a:extLst>
            </p:cNvPr>
            <p:cNvGrpSpPr/>
            <p:nvPr/>
          </p:nvGrpSpPr>
          <p:grpSpPr>
            <a:xfrm>
              <a:off x="-14068" y="0"/>
              <a:ext cx="12206068" cy="6858000"/>
              <a:chOff x="-14068" y="0"/>
              <a:chExt cx="12206068" cy="6858000"/>
            </a:xfrm>
          </p:grpSpPr>
          <p:cxnSp>
            <p:nvCxnSpPr>
              <p:cNvPr id="31" name="Đường nối Thẳng 9">
                <a:extLst>
                  <a:ext uri="{FF2B5EF4-FFF2-40B4-BE49-F238E27FC236}">
                    <a16:creationId xmlns:a16="http://schemas.microsoft.com/office/drawing/2014/main" id="{2810F2EF-5BA9-4457-AF98-3F23BA275E7F}"/>
                  </a:ext>
                </a:extLst>
              </p:cNvPr>
              <p:cNvCxnSpPr/>
              <p:nvPr/>
            </p:nvCxnSpPr>
            <p:spPr>
              <a:xfrm>
                <a:off x="0" y="33764"/>
                <a:ext cx="12192000" cy="0"/>
              </a:xfrm>
              <a:prstGeom prst="line">
                <a:avLst/>
              </a:prstGeom>
              <a:noFill/>
              <a:ln w="76200" cap="flat" cmpd="sng" algn="ctr">
                <a:solidFill>
                  <a:srgbClr val="00B0F0"/>
                </a:solidFill>
                <a:prstDash val="solid"/>
                <a:miter lim="800000"/>
              </a:ln>
              <a:effectLst/>
            </p:spPr>
          </p:cxnSp>
          <p:cxnSp>
            <p:nvCxnSpPr>
              <p:cNvPr id="32" name="Đường nối Thẳng 10">
                <a:extLst>
                  <a:ext uri="{FF2B5EF4-FFF2-40B4-BE49-F238E27FC236}">
                    <a16:creationId xmlns:a16="http://schemas.microsoft.com/office/drawing/2014/main" id="{D53D798B-91D0-46E5-A1DC-219970162C59}"/>
                  </a:ext>
                </a:extLst>
              </p:cNvPr>
              <p:cNvCxnSpPr>
                <a:cxnSpLocks/>
              </p:cNvCxnSpPr>
              <p:nvPr/>
            </p:nvCxnSpPr>
            <p:spPr>
              <a:xfrm flipV="1">
                <a:off x="14068" y="0"/>
                <a:ext cx="0" cy="6858000"/>
              </a:xfrm>
              <a:prstGeom prst="line">
                <a:avLst/>
              </a:prstGeom>
              <a:noFill/>
              <a:ln w="76200" cap="flat" cmpd="sng" algn="ctr">
                <a:solidFill>
                  <a:srgbClr val="00B0F0"/>
                </a:solidFill>
                <a:prstDash val="solid"/>
                <a:miter lim="800000"/>
              </a:ln>
              <a:effectLst/>
            </p:spPr>
          </p:cxnSp>
          <p:cxnSp>
            <p:nvCxnSpPr>
              <p:cNvPr id="33" name="Đường nối Thẳng 11">
                <a:extLst>
                  <a:ext uri="{FF2B5EF4-FFF2-40B4-BE49-F238E27FC236}">
                    <a16:creationId xmlns:a16="http://schemas.microsoft.com/office/drawing/2014/main" id="{8E5AE624-4BE7-4DA0-BBD3-399587253EA2}"/>
                  </a:ext>
                </a:extLst>
              </p:cNvPr>
              <p:cNvCxnSpPr/>
              <p:nvPr/>
            </p:nvCxnSpPr>
            <p:spPr>
              <a:xfrm>
                <a:off x="-14068" y="6858000"/>
                <a:ext cx="12192000" cy="0"/>
              </a:xfrm>
              <a:prstGeom prst="line">
                <a:avLst/>
              </a:prstGeom>
              <a:noFill/>
              <a:ln w="76200" cap="flat" cmpd="sng" algn="ctr">
                <a:solidFill>
                  <a:srgbClr val="00B0F0"/>
                </a:solidFill>
                <a:prstDash val="solid"/>
                <a:miter lim="800000"/>
              </a:ln>
              <a:effectLst/>
            </p:spPr>
          </p:cxnSp>
        </p:grpSp>
        <p:cxnSp>
          <p:nvCxnSpPr>
            <p:cNvPr id="30" name="Đường nối Thẳng 8">
              <a:extLst>
                <a:ext uri="{FF2B5EF4-FFF2-40B4-BE49-F238E27FC236}">
                  <a16:creationId xmlns:a16="http://schemas.microsoft.com/office/drawing/2014/main" id="{E62125E1-BC71-4442-AF64-57723C17939B}"/>
                </a:ext>
              </a:extLst>
            </p:cNvPr>
            <p:cNvCxnSpPr>
              <a:cxnSpLocks/>
            </p:cNvCxnSpPr>
            <p:nvPr/>
          </p:nvCxnSpPr>
          <p:spPr>
            <a:xfrm flipV="1">
              <a:off x="12149796" y="33766"/>
              <a:ext cx="0" cy="6824234"/>
            </a:xfrm>
            <a:prstGeom prst="line">
              <a:avLst/>
            </a:prstGeom>
            <a:noFill/>
            <a:ln w="76200" cap="flat" cmpd="sng" algn="ctr">
              <a:solidFill>
                <a:srgbClr val="00B0F0"/>
              </a:solidFill>
              <a:prstDash val="solid"/>
              <a:miter lim="800000"/>
            </a:ln>
            <a:effectLst/>
          </p:spPr>
        </p:cxnSp>
      </p:grpSp>
      <p:sp>
        <p:nvSpPr>
          <p:cNvPr id="34" name="Hộp Văn bản 5">
            <a:extLst>
              <a:ext uri="{FF2B5EF4-FFF2-40B4-BE49-F238E27FC236}">
                <a16:creationId xmlns:a16="http://schemas.microsoft.com/office/drawing/2014/main" id="{CC7FCE1E-8826-454E-9C5D-E39B3B2D4371}"/>
              </a:ext>
            </a:extLst>
          </p:cNvPr>
          <p:cNvSpPr txBox="1"/>
          <p:nvPr/>
        </p:nvSpPr>
        <p:spPr>
          <a:xfrm>
            <a:off x="3204395" y="66268"/>
            <a:ext cx="5355169" cy="707886"/>
          </a:xfrm>
          <a:prstGeom prst="rect">
            <a:avLst/>
          </a:prstGeom>
          <a:noFill/>
        </p:spPr>
        <p:txBody>
          <a:bodyPr wrap="square" rtlCol="0">
            <a:spAutoFit/>
          </a:bodyPr>
          <a:lstStyle/>
          <a:p>
            <a:pPr>
              <a:defRPr/>
            </a:pPr>
            <a:r>
              <a:rPr lang="vi-VN" sz="4000" b="1" dirty="0">
                <a:solidFill>
                  <a:srgbClr val="FF0000"/>
                </a:solidFill>
                <a:latin typeface="#9Slide03 Iciel Blooming Elegan" pitchFamily="2" charset="0"/>
              </a:rPr>
              <a:t>      2. PHÂN LOẠI</a:t>
            </a:r>
            <a:endParaRPr lang="en-US" sz="4000" b="1" dirty="0">
              <a:solidFill>
                <a:srgbClr val="FF0000"/>
              </a:solidFill>
              <a:latin typeface="#9Slide03 Iciel Blooming Elegan" pitchFamily="2" charset="0"/>
            </a:endParaRPr>
          </a:p>
        </p:txBody>
      </p:sp>
    </p:spTree>
    <p:extLst>
      <p:ext uri="{BB962C8B-B14F-4D97-AF65-F5344CB8AC3E}">
        <p14:creationId xmlns:p14="http://schemas.microsoft.com/office/powerpoint/2010/main" val="24319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902"/>
        <p:cNvGrpSpPr/>
        <p:nvPr/>
      </p:nvGrpSpPr>
      <p:grpSpPr>
        <a:xfrm>
          <a:off x="0" y="0"/>
          <a:ext cx="0" cy="0"/>
          <a:chOff x="0" y="0"/>
          <a:chExt cx="0" cy="0"/>
        </a:xfrm>
      </p:grpSpPr>
      <p:sp>
        <p:nvSpPr>
          <p:cNvPr id="2903" name="Google Shape;2903;p66"/>
          <p:cNvSpPr/>
          <p:nvPr/>
        </p:nvSpPr>
        <p:spPr>
          <a:xfrm>
            <a:off x="4607123" y="1697561"/>
            <a:ext cx="2909600" cy="2909600"/>
          </a:xfrm>
          <a:prstGeom prst="ellipse">
            <a:avLst/>
          </a:prstGeom>
          <a:noFill/>
          <a:ln w="19050" cap="flat" cmpd="sng">
            <a:solidFill>
              <a:schemeClr val="accent2"/>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2905" name="Google Shape;2905;p66"/>
          <p:cNvSpPr/>
          <p:nvPr/>
        </p:nvSpPr>
        <p:spPr>
          <a:xfrm>
            <a:off x="7218493" y="1697562"/>
            <a:ext cx="731600" cy="2970020"/>
          </a:xfrm>
          <a:prstGeom prst="ellipse">
            <a:avLst/>
          </a:prstGeom>
          <a:solidFill>
            <a:schemeClr val="dk2"/>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pPr algn="ctr"/>
            <a:r>
              <a:rPr lang="vi-VN" sz="2667" dirty="0">
                <a:solidFill>
                  <a:schemeClr val="lt1"/>
                </a:solidFill>
                <a:latin typeface="Fredoka One"/>
                <a:ea typeface="Fredoka One"/>
                <a:cs typeface="Fredoka One"/>
                <a:sym typeface="Fredoka One"/>
              </a:rPr>
              <a:t>Bên ngoài</a:t>
            </a:r>
            <a:endParaRPr sz="2667" dirty="0">
              <a:solidFill>
                <a:schemeClr val="lt1"/>
              </a:solidFill>
              <a:latin typeface="Fredoka One"/>
              <a:ea typeface="Fredoka One"/>
              <a:cs typeface="Fredoka One"/>
              <a:sym typeface="Fredoka One"/>
            </a:endParaRPr>
          </a:p>
        </p:txBody>
      </p:sp>
      <p:sp>
        <p:nvSpPr>
          <p:cNvPr id="2906" name="Google Shape;2906;p66"/>
          <p:cNvSpPr/>
          <p:nvPr/>
        </p:nvSpPr>
        <p:spPr>
          <a:xfrm>
            <a:off x="4173752" y="1637141"/>
            <a:ext cx="771786" cy="2843281"/>
          </a:xfrm>
          <a:prstGeom prst="ellipse">
            <a:avLst/>
          </a:prstGeom>
          <a:solidFill>
            <a:schemeClr val="dk2"/>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pPr algn="ctr"/>
            <a:r>
              <a:rPr lang="vi-VN" sz="2667" dirty="0">
                <a:solidFill>
                  <a:schemeClr val="lt1"/>
                </a:solidFill>
                <a:latin typeface="Fredoka One"/>
                <a:ea typeface="Fredoka One"/>
                <a:cs typeface="Fredoka One"/>
                <a:sym typeface="Fredoka One"/>
              </a:rPr>
              <a:t>Bên trong</a:t>
            </a:r>
            <a:endParaRPr sz="2667" dirty="0">
              <a:solidFill>
                <a:schemeClr val="lt1"/>
              </a:solidFill>
              <a:latin typeface="Fredoka One"/>
              <a:ea typeface="Fredoka One"/>
              <a:cs typeface="Fredoka One"/>
              <a:sym typeface="Fredoka One"/>
            </a:endParaRPr>
          </a:p>
        </p:txBody>
      </p:sp>
      <p:sp>
        <p:nvSpPr>
          <p:cNvPr id="2912" name="Google Shape;2912;p66"/>
          <p:cNvSpPr txBox="1"/>
          <p:nvPr/>
        </p:nvSpPr>
        <p:spPr>
          <a:xfrm>
            <a:off x="1342088" y="5823007"/>
            <a:ext cx="1950800" cy="304800"/>
          </a:xfrm>
          <a:prstGeom prst="rect">
            <a:avLst/>
          </a:prstGeom>
          <a:noFill/>
          <a:ln>
            <a:noFill/>
          </a:ln>
        </p:spPr>
        <p:txBody>
          <a:bodyPr spcFirstLastPara="1" wrap="square" lIns="121900" tIns="121900" rIns="121900" bIns="121900" anchor="ctr" anchorCtr="0">
            <a:noAutofit/>
          </a:bodyPr>
          <a:lstStyle/>
          <a:p>
            <a:pPr algn="r"/>
            <a:endParaRPr lang="vi-VN" sz="2667" b="1" dirty="0">
              <a:solidFill>
                <a:schemeClr val="dk1"/>
              </a:solidFill>
              <a:latin typeface="Dosis"/>
              <a:ea typeface="Dosis"/>
              <a:cs typeface="Dosis"/>
              <a:sym typeface="Dosis"/>
            </a:endParaRPr>
          </a:p>
        </p:txBody>
      </p:sp>
      <p:sp>
        <p:nvSpPr>
          <p:cNvPr id="2914" name="Google Shape;2914;p66"/>
          <p:cNvSpPr/>
          <p:nvPr/>
        </p:nvSpPr>
        <p:spPr>
          <a:xfrm>
            <a:off x="5263927" y="2354361"/>
            <a:ext cx="1596000" cy="1596000"/>
          </a:xfrm>
          <a:prstGeom prst="ellipse">
            <a:avLst/>
          </a:prstGeom>
          <a:solidFill>
            <a:schemeClr val="lt2"/>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pPr algn="ctr"/>
            <a:endParaRPr sz="2667">
              <a:solidFill>
                <a:schemeClr val="lt1"/>
              </a:solidFill>
              <a:latin typeface="Fredoka One"/>
              <a:ea typeface="Fredoka One"/>
              <a:cs typeface="Fredoka One"/>
              <a:sym typeface="Fredoka One"/>
            </a:endParaRPr>
          </a:p>
        </p:txBody>
      </p:sp>
      <p:sp>
        <p:nvSpPr>
          <p:cNvPr id="3" name="TextBox 2"/>
          <p:cNvSpPr txBox="1"/>
          <p:nvPr/>
        </p:nvSpPr>
        <p:spPr>
          <a:xfrm>
            <a:off x="5412942" y="2668661"/>
            <a:ext cx="1372181" cy="1015663"/>
          </a:xfrm>
          <a:prstGeom prst="rect">
            <a:avLst/>
          </a:prstGeom>
          <a:noFill/>
        </p:spPr>
        <p:txBody>
          <a:bodyPr wrap="square" rtlCol="0">
            <a:spAutoFit/>
          </a:bodyPr>
          <a:lstStyle/>
          <a:p>
            <a:pPr algn="ctr"/>
            <a:r>
              <a:rPr lang="vi-VN" sz="3000" dirty="0">
                <a:solidFill>
                  <a:schemeClr val="accent5">
                    <a:lumMod val="75000"/>
                  </a:schemeClr>
                </a:solidFill>
              </a:rPr>
              <a:t>Nguồn    lực</a:t>
            </a:r>
            <a:endParaRPr lang="en-US" sz="3000" dirty="0">
              <a:solidFill>
                <a:schemeClr val="accent5">
                  <a:lumMod val="75000"/>
                </a:schemeClr>
              </a:solidFill>
            </a:endParaRPr>
          </a:p>
        </p:txBody>
      </p:sp>
      <p:sp>
        <p:nvSpPr>
          <p:cNvPr id="4" name="Rounded Rectangle 3"/>
          <p:cNvSpPr/>
          <p:nvPr/>
        </p:nvSpPr>
        <p:spPr>
          <a:xfrm>
            <a:off x="1584960" y="1831421"/>
            <a:ext cx="2062480" cy="617001"/>
          </a:xfrm>
          <a:prstGeom prst="roundRect">
            <a:avLst>
              <a:gd name="adj" fmla="val 3642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Rounded Rectangle 4"/>
          <p:cNvSpPr/>
          <p:nvPr/>
        </p:nvSpPr>
        <p:spPr>
          <a:xfrm>
            <a:off x="1584960" y="3108634"/>
            <a:ext cx="2062480" cy="5812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6" name="Rounded Rectangle 5"/>
          <p:cNvSpPr/>
          <p:nvPr/>
        </p:nvSpPr>
        <p:spPr>
          <a:xfrm>
            <a:off x="1584960" y="4480423"/>
            <a:ext cx="2062480" cy="6874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7" name="Rounded Rectangle 6"/>
          <p:cNvSpPr/>
          <p:nvPr/>
        </p:nvSpPr>
        <p:spPr>
          <a:xfrm>
            <a:off x="8476405" y="1721746"/>
            <a:ext cx="2062480" cy="6161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9" name="TextBox 8"/>
          <p:cNvSpPr txBox="1"/>
          <p:nvPr/>
        </p:nvSpPr>
        <p:spPr>
          <a:xfrm>
            <a:off x="925524" y="1637142"/>
            <a:ext cx="2721915" cy="1077218"/>
          </a:xfrm>
          <a:prstGeom prst="rect">
            <a:avLst/>
          </a:prstGeom>
          <a:solidFill>
            <a:schemeClr val="accent1"/>
          </a:solidFill>
        </p:spPr>
        <p:txBody>
          <a:bodyPr wrap="square" rtlCol="0">
            <a:spAutoFit/>
          </a:bodyPr>
          <a:lstStyle/>
          <a:p>
            <a:r>
              <a:rPr lang="vi-VN" sz="3200" dirty="0">
                <a:solidFill>
                  <a:schemeClr val="bg1"/>
                </a:solidFill>
              </a:rPr>
              <a:t>Vị trí địa lí</a:t>
            </a:r>
          </a:p>
          <a:p>
            <a:endParaRPr lang="vi-VN" sz="3200" dirty="0">
              <a:solidFill>
                <a:schemeClr val="bg1"/>
              </a:solidFill>
            </a:endParaRPr>
          </a:p>
        </p:txBody>
      </p:sp>
      <p:sp>
        <p:nvSpPr>
          <p:cNvPr id="10" name="TextBox 9"/>
          <p:cNvSpPr txBox="1"/>
          <p:nvPr/>
        </p:nvSpPr>
        <p:spPr>
          <a:xfrm>
            <a:off x="925524" y="2917074"/>
            <a:ext cx="2721915" cy="1384995"/>
          </a:xfrm>
          <a:prstGeom prst="rect">
            <a:avLst/>
          </a:prstGeom>
          <a:solidFill>
            <a:schemeClr val="accent1"/>
          </a:solidFill>
        </p:spPr>
        <p:txBody>
          <a:bodyPr wrap="square" rtlCol="0">
            <a:spAutoFit/>
          </a:bodyPr>
          <a:lstStyle/>
          <a:p>
            <a:r>
              <a:rPr lang="vi-VN" sz="2800" dirty="0">
                <a:solidFill>
                  <a:schemeClr val="bg1"/>
                </a:solidFill>
              </a:rPr>
              <a:t>Nguồn lực tự nhiên</a:t>
            </a:r>
          </a:p>
          <a:p>
            <a:endParaRPr lang="en-US" sz="2800" dirty="0">
              <a:solidFill>
                <a:schemeClr val="bg1"/>
              </a:solidFill>
            </a:endParaRPr>
          </a:p>
        </p:txBody>
      </p:sp>
      <p:sp>
        <p:nvSpPr>
          <p:cNvPr id="11" name="TextBox 10"/>
          <p:cNvSpPr txBox="1"/>
          <p:nvPr/>
        </p:nvSpPr>
        <p:spPr>
          <a:xfrm>
            <a:off x="925524" y="4460683"/>
            <a:ext cx="2721916" cy="1384995"/>
          </a:xfrm>
          <a:prstGeom prst="rect">
            <a:avLst/>
          </a:prstGeom>
          <a:solidFill>
            <a:schemeClr val="accent1"/>
          </a:solidFill>
        </p:spPr>
        <p:txBody>
          <a:bodyPr wrap="square" rtlCol="0">
            <a:spAutoFit/>
          </a:bodyPr>
          <a:lstStyle/>
          <a:p>
            <a:r>
              <a:rPr lang="vi-VN" sz="2800" dirty="0">
                <a:solidFill>
                  <a:schemeClr val="bg1"/>
                </a:solidFill>
              </a:rPr>
              <a:t>Nguồn lực Kinh tế - Xã hội</a:t>
            </a:r>
          </a:p>
          <a:p>
            <a:endParaRPr lang="en-US" sz="2800" dirty="0">
              <a:solidFill>
                <a:schemeClr val="bg1"/>
              </a:solidFill>
            </a:endParaRPr>
          </a:p>
        </p:txBody>
      </p:sp>
      <p:pic>
        <p:nvPicPr>
          <p:cNvPr id="12" name="Picture 11"/>
          <p:cNvPicPr>
            <a:picLocks noChangeAspect="1"/>
          </p:cNvPicPr>
          <p:nvPr/>
        </p:nvPicPr>
        <p:blipFill>
          <a:blip r:embed="rId3"/>
          <a:stretch>
            <a:fillRect/>
          </a:stretch>
        </p:blipFill>
        <p:spPr>
          <a:xfrm>
            <a:off x="8476406" y="5063005"/>
            <a:ext cx="2097205" cy="870435"/>
          </a:xfrm>
          <a:prstGeom prst="rect">
            <a:avLst/>
          </a:prstGeom>
        </p:spPr>
      </p:pic>
      <p:pic>
        <p:nvPicPr>
          <p:cNvPr id="13" name="Picture 12"/>
          <p:cNvPicPr>
            <a:picLocks noChangeAspect="1"/>
          </p:cNvPicPr>
          <p:nvPr/>
        </p:nvPicPr>
        <p:blipFill>
          <a:blip r:embed="rId3"/>
          <a:stretch>
            <a:fillRect/>
          </a:stretch>
        </p:blipFill>
        <p:spPr>
          <a:xfrm>
            <a:off x="8476406" y="3937880"/>
            <a:ext cx="2097205" cy="650296"/>
          </a:xfrm>
          <a:prstGeom prst="rect">
            <a:avLst/>
          </a:prstGeom>
        </p:spPr>
      </p:pic>
      <p:pic>
        <p:nvPicPr>
          <p:cNvPr id="14" name="Picture 13"/>
          <p:cNvPicPr>
            <a:picLocks noChangeAspect="1"/>
          </p:cNvPicPr>
          <p:nvPr/>
        </p:nvPicPr>
        <p:blipFill>
          <a:blip r:embed="rId3"/>
          <a:stretch>
            <a:fillRect/>
          </a:stretch>
        </p:blipFill>
        <p:spPr>
          <a:xfrm>
            <a:off x="8476406" y="2812755"/>
            <a:ext cx="2097205" cy="650296"/>
          </a:xfrm>
          <a:prstGeom prst="rect">
            <a:avLst/>
          </a:prstGeom>
        </p:spPr>
      </p:pic>
      <p:sp>
        <p:nvSpPr>
          <p:cNvPr id="15" name="TextBox 14"/>
          <p:cNvSpPr txBox="1"/>
          <p:nvPr/>
        </p:nvSpPr>
        <p:spPr>
          <a:xfrm>
            <a:off x="8476404" y="1721746"/>
            <a:ext cx="2719915" cy="954107"/>
          </a:xfrm>
          <a:prstGeom prst="rect">
            <a:avLst/>
          </a:prstGeom>
          <a:solidFill>
            <a:schemeClr val="accent1"/>
          </a:solidFill>
        </p:spPr>
        <p:txBody>
          <a:bodyPr wrap="square" rtlCol="0">
            <a:spAutoFit/>
          </a:bodyPr>
          <a:lstStyle/>
          <a:p>
            <a:r>
              <a:rPr lang="vi-VN" sz="2800" dirty="0">
                <a:solidFill>
                  <a:schemeClr val="bg1"/>
                </a:solidFill>
              </a:rPr>
              <a:t>Vốn đầu tư nước ngoài</a:t>
            </a:r>
            <a:endParaRPr lang="en-US" sz="2800" dirty="0">
              <a:solidFill>
                <a:schemeClr val="bg1"/>
              </a:solidFill>
            </a:endParaRPr>
          </a:p>
        </p:txBody>
      </p:sp>
      <p:sp>
        <p:nvSpPr>
          <p:cNvPr id="16" name="TextBox 15"/>
          <p:cNvSpPr txBox="1"/>
          <p:nvPr/>
        </p:nvSpPr>
        <p:spPr>
          <a:xfrm>
            <a:off x="8439675" y="2802872"/>
            <a:ext cx="2793372" cy="954107"/>
          </a:xfrm>
          <a:prstGeom prst="rect">
            <a:avLst/>
          </a:prstGeom>
          <a:solidFill>
            <a:schemeClr val="accent1"/>
          </a:solidFill>
        </p:spPr>
        <p:txBody>
          <a:bodyPr wrap="square" rtlCol="0">
            <a:spAutoFit/>
          </a:bodyPr>
          <a:lstStyle/>
          <a:p>
            <a:r>
              <a:rPr lang="vi-VN" sz="2800" dirty="0">
                <a:solidFill>
                  <a:schemeClr val="bg1"/>
                </a:solidFill>
              </a:rPr>
              <a:t>Lao động nước ngoài</a:t>
            </a:r>
            <a:endParaRPr lang="en-US" sz="2800" dirty="0">
              <a:solidFill>
                <a:schemeClr val="bg1"/>
              </a:solidFill>
            </a:endParaRPr>
          </a:p>
        </p:txBody>
      </p:sp>
      <p:sp>
        <p:nvSpPr>
          <p:cNvPr id="17" name="TextBox 16"/>
          <p:cNvSpPr txBox="1"/>
          <p:nvPr/>
        </p:nvSpPr>
        <p:spPr>
          <a:xfrm>
            <a:off x="8409894" y="3909535"/>
            <a:ext cx="2883169" cy="954107"/>
          </a:xfrm>
          <a:prstGeom prst="rect">
            <a:avLst/>
          </a:prstGeom>
          <a:solidFill>
            <a:schemeClr val="accent1"/>
          </a:solidFill>
        </p:spPr>
        <p:txBody>
          <a:bodyPr wrap="square" rtlCol="0">
            <a:spAutoFit/>
          </a:bodyPr>
          <a:lstStyle/>
          <a:p>
            <a:r>
              <a:rPr lang="vi-VN" sz="2800" dirty="0">
                <a:solidFill>
                  <a:schemeClr val="bg1"/>
                </a:solidFill>
              </a:rPr>
              <a:t>Thị trường nước ngoài</a:t>
            </a:r>
            <a:endParaRPr lang="en-US" sz="2800" dirty="0">
              <a:solidFill>
                <a:schemeClr val="bg1"/>
              </a:solidFill>
            </a:endParaRPr>
          </a:p>
        </p:txBody>
      </p:sp>
      <p:sp>
        <p:nvSpPr>
          <p:cNvPr id="18" name="TextBox 17"/>
          <p:cNvSpPr txBox="1"/>
          <p:nvPr/>
        </p:nvSpPr>
        <p:spPr>
          <a:xfrm>
            <a:off x="8396449" y="5015454"/>
            <a:ext cx="2913402" cy="1384995"/>
          </a:xfrm>
          <a:prstGeom prst="rect">
            <a:avLst/>
          </a:prstGeom>
          <a:solidFill>
            <a:schemeClr val="accent1"/>
          </a:solidFill>
        </p:spPr>
        <p:txBody>
          <a:bodyPr wrap="square" rtlCol="0">
            <a:spAutoFit/>
          </a:bodyPr>
          <a:lstStyle/>
          <a:p>
            <a:r>
              <a:rPr lang="vi-VN" sz="2800" dirty="0">
                <a:solidFill>
                  <a:schemeClr val="bg1"/>
                </a:solidFill>
              </a:rPr>
              <a:t>Khoa học công nghệ nước ngoài</a:t>
            </a:r>
          </a:p>
          <a:p>
            <a:endParaRPr lang="en-US" sz="2800" dirty="0">
              <a:solidFill>
                <a:schemeClr val="bg1"/>
              </a:solidFill>
            </a:endParaRPr>
          </a:p>
        </p:txBody>
      </p:sp>
      <p:cxnSp>
        <p:nvCxnSpPr>
          <p:cNvPr id="23" name="Straight Arrow Connector 22"/>
          <p:cNvCxnSpPr>
            <a:stCxn id="2906" idx="2"/>
            <a:endCxn id="4" idx="3"/>
          </p:cNvCxnSpPr>
          <p:nvPr/>
        </p:nvCxnSpPr>
        <p:spPr>
          <a:xfrm flipH="1" flipV="1">
            <a:off x="3647440" y="2139922"/>
            <a:ext cx="526312" cy="9188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906" idx="2"/>
          </p:cNvCxnSpPr>
          <p:nvPr/>
        </p:nvCxnSpPr>
        <p:spPr>
          <a:xfrm flipH="1">
            <a:off x="3647440" y="3058782"/>
            <a:ext cx="526312" cy="3189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906" idx="2"/>
            <a:endCxn id="11" idx="3"/>
          </p:cNvCxnSpPr>
          <p:nvPr/>
        </p:nvCxnSpPr>
        <p:spPr>
          <a:xfrm flipH="1">
            <a:off x="3647440" y="3058782"/>
            <a:ext cx="526312" cy="20943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905" idx="6"/>
            <a:endCxn id="15" idx="1"/>
          </p:cNvCxnSpPr>
          <p:nvPr/>
        </p:nvCxnSpPr>
        <p:spPr>
          <a:xfrm flipV="1">
            <a:off x="7950093" y="2198800"/>
            <a:ext cx="526311" cy="9837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43" name="Straight Arrow Connector 2942"/>
          <p:cNvCxnSpPr>
            <a:stCxn id="2905" idx="6"/>
            <a:endCxn id="16" idx="1"/>
          </p:cNvCxnSpPr>
          <p:nvPr/>
        </p:nvCxnSpPr>
        <p:spPr>
          <a:xfrm>
            <a:off x="7950093" y="3182572"/>
            <a:ext cx="489582" cy="973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81" name="Straight Arrow Connector 2880"/>
          <p:cNvCxnSpPr>
            <a:stCxn id="2905" idx="6"/>
            <a:endCxn id="17" idx="1"/>
          </p:cNvCxnSpPr>
          <p:nvPr/>
        </p:nvCxnSpPr>
        <p:spPr>
          <a:xfrm>
            <a:off x="7950093" y="3182572"/>
            <a:ext cx="459801" cy="12040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87" name="Straight Arrow Connector 2886"/>
          <p:cNvCxnSpPr>
            <a:endCxn id="18" idx="1"/>
          </p:cNvCxnSpPr>
          <p:nvPr/>
        </p:nvCxnSpPr>
        <p:spPr>
          <a:xfrm>
            <a:off x="7988546" y="3279925"/>
            <a:ext cx="407903" cy="24280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549387" y="674281"/>
            <a:ext cx="7302091" cy="1077218"/>
          </a:xfrm>
          <a:prstGeom prst="rect">
            <a:avLst/>
          </a:prstGeom>
          <a:noFill/>
        </p:spPr>
        <p:txBody>
          <a:bodyPr wrap="square" rtlCol="0">
            <a:spAutoFit/>
          </a:bodyPr>
          <a:lstStyle/>
          <a:p>
            <a:r>
              <a:rPr lang="vi-VN" sz="3200" dirty="0">
                <a:solidFill>
                  <a:schemeClr val="bg1"/>
                </a:solidFill>
              </a:rPr>
              <a:t>           </a:t>
            </a:r>
            <a:r>
              <a:rPr lang="vi-VN" sz="3200" dirty="0">
                <a:solidFill>
                  <a:schemeClr val="accent2"/>
                </a:solidFill>
              </a:rPr>
              <a:t>Theo phạm vi lãnh thổ</a:t>
            </a:r>
          </a:p>
          <a:p>
            <a:endParaRPr lang="vi-VN" sz="3200" dirty="0">
              <a:solidFill>
                <a:schemeClr val="bg1"/>
              </a:solidFill>
            </a:endParaRPr>
          </a:p>
        </p:txBody>
      </p:sp>
    </p:spTree>
    <p:extLst>
      <p:ext uri="{BB962C8B-B14F-4D97-AF65-F5344CB8AC3E}">
        <p14:creationId xmlns:p14="http://schemas.microsoft.com/office/powerpoint/2010/main" val="282497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0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0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43"/>
                                        </p:tgtEl>
                                        <p:attrNameLst>
                                          <p:attrName>style.visibility</p:attrName>
                                        </p:attrNameLst>
                                      </p:cBhvr>
                                      <p:to>
                                        <p:strVal val="visible"/>
                                      </p:to>
                                    </p:set>
                                    <p:animEffect transition="in" filter="fade">
                                      <p:cBhvr>
                                        <p:cTn id="62" dur="500"/>
                                        <p:tgtEl>
                                          <p:spTgt spid="294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81"/>
                                        </p:tgtEl>
                                        <p:attrNameLst>
                                          <p:attrName>style.visibility</p:attrName>
                                        </p:attrNameLst>
                                      </p:cBhvr>
                                      <p:to>
                                        <p:strVal val="visible"/>
                                      </p:to>
                                    </p:set>
                                    <p:animEffect transition="in" filter="fade">
                                      <p:cBhvr>
                                        <p:cTn id="72" dur="500"/>
                                        <p:tgtEl>
                                          <p:spTgt spid="288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88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5" grpId="0" animBg="1"/>
      <p:bldP spid="2906" grpId="0" animBg="1"/>
      <p:bldP spid="3" grpId="0"/>
      <p:bldP spid="9" grpId="0" animBg="1"/>
      <p:bldP spid="10" grpId="0" animBg="1"/>
      <p:bldP spid="11" grpId="0" animBg="1"/>
      <p:bldP spid="15" grpId="0" animBg="1"/>
      <p:bldP spid="16" grpId="0" animBg="1"/>
      <p:bldP spid="17" grpId="0" animBg="1"/>
      <p:bldP spid="18"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4495800" y="76200"/>
            <a:ext cx="3124200" cy="60960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800" dirty="0">
                <a:solidFill>
                  <a:schemeClr val="accent1"/>
                </a:solidFill>
                <a:latin typeface="Times New Roman" pitchFamily="18" charset="0"/>
                <a:cs typeface="Times New Roman" pitchFamily="18" charset="0"/>
              </a:rPr>
              <a:t>Theo nguồn gốc</a:t>
            </a:r>
            <a:endParaRPr lang="en-US" sz="2800" dirty="0">
              <a:solidFill>
                <a:schemeClr val="accent1"/>
              </a:solidFill>
              <a:latin typeface="Times New Roman" pitchFamily="18" charset="0"/>
              <a:cs typeface="Times New Roman" pitchFamily="18" charset="0"/>
            </a:endParaRPr>
          </a:p>
        </p:txBody>
      </p:sp>
      <p:sp>
        <p:nvSpPr>
          <p:cNvPr id="3" name="Rectangle 2"/>
          <p:cNvSpPr/>
          <p:nvPr/>
        </p:nvSpPr>
        <p:spPr>
          <a:xfrm>
            <a:off x="1676400" y="1752600"/>
            <a:ext cx="2743200" cy="76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Times New Roman" pitchFamily="18" charset="0"/>
                <a:cs typeface="Times New Roman" pitchFamily="18" charset="0"/>
              </a:rPr>
              <a:t>VỊ TRÍ ĐỊA LÍ</a:t>
            </a:r>
          </a:p>
        </p:txBody>
      </p:sp>
      <p:sp>
        <p:nvSpPr>
          <p:cNvPr id="5" name="Rectangle 4"/>
          <p:cNvSpPr/>
          <p:nvPr/>
        </p:nvSpPr>
        <p:spPr>
          <a:xfrm>
            <a:off x="4724400" y="1752600"/>
            <a:ext cx="2743200" cy="76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Times New Roman" pitchFamily="18" charset="0"/>
                <a:cs typeface="Times New Roman" pitchFamily="18" charset="0"/>
              </a:rPr>
              <a:t>TỰ NHIÊN</a:t>
            </a:r>
          </a:p>
        </p:txBody>
      </p:sp>
      <p:sp>
        <p:nvSpPr>
          <p:cNvPr id="6" name="Rectangle 5"/>
          <p:cNvSpPr/>
          <p:nvPr/>
        </p:nvSpPr>
        <p:spPr>
          <a:xfrm>
            <a:off x="7772400" y="1752600"/>
            <a:ext cx="2743200" cy="76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Times New Roman" pitchFamily="18" charset="0"/>
                <a:cs typeface="Times New Roman" pitchFamily="18" charset="0"/>
              </a:rPr>
              <a:t>KINH TẾ - XÃ HỘI</a:t>
            </a:r>
          </a:p>
        </p:txBody>
      </p:sp>
      <p:cxnSp>
        <p:nvCxnSpPr>
          <p:cNvPr id="8" name="Straight Connector 7"/>
          <p:cNvCxnSpPr>
            <a:stCxn id="2" idx="2"/>
            <a:endCxn id="6" idx="0"/>
          </p:cNvCxnSpPr>
          <p:nvPr/>
        </p:nvCxnSpPr>
        <p:spPr>
          <a:xfrm rot="16200000" flipH="1">
            <a:off x="7067550" y="-323850"/>
            <a:ext cx="1066800" cy="3086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 idx="2"/>
            <a:endCxn id="5" idx="0"/>
          </p:cNvCxnSpPr>
          <p:nvPr/>
        </p:nvCxnSpPr>
        <p:spPr>
          <a:xfrm rot="16200000" flipH="1">
            <a:off x="5543550" y="1200150"/>
            <a:ext cx="1066800" cy="38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 idx="2"/>
            <a:endCxn id="3" idx="0"/>
          </p:cNvCxnSpPr>
          <p:nvPr/>
        </p:nvCxnSpPr>
        <p:spPr>
          <a:xfrm rot="5400000">
            <a:off x="4019550" y="-285750"/>
            <a:ext cx="1066800" cy="30099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524000" y="3124200"/>
            <a:ext cx="6858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sp>
        <p:nvSpPr>
          <p:cNvPr id="17" name="Rectangle 16"/>
          <p:cNvSpPr/>
          <p:nvPr/>
        </p:nvSpPr>
        <p:spPr>
          <a:xfrm>
            <a:off x="2209800" y="3124200"/>
            <a:ext cx="6858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sp>
        <p:nvSpPr>
          <p:cNvPr id="18" name="Rectangle 17"/>
          <p:cNvSpPr/>
          <p:nvPr/>
        </p:nvSpPr>
        <p:spPr>
          <a:xfrm>
            <a:off x="3048000" y="3124200"/>
            <a:ext cx="6096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sp>
        <p:nvSpPr>
          <p:cNvPr id="19" name="Rectangle 18"/>
          <p:cNvSpPr/>
          <p:nvPr/>
        </p:nvSpPr>
        <p:spPr>
          <a:xfrm>
            <a:off x="3657600" y="3124200"/>
            <a:ext cx="6096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sp>
        <p:nvSpPr>
          <p:cNvPr id="20" name="Rectangle 19"/>
          <p:cNvSpPr/>
          <p:nvPr/>
        </p:nvSpPr>
        <p:spPr>
          <a:xfrm>
            <a:off x="4953000" y="3124200"/>
            <a:ext cx="6096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sp>
        <p:nvSpPr>
          <p:cNvPr id="21" name="Rectangle 20"/>
          <p:cNvSpPr/>
          <p:nvPr/>
        </p:nvSpPr>
        <p:spPr>
          <a:xfrm>
            <a:off x="4267200" y="3124200"/>
            <a:ext cx="6858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sp>
        <p:nvSpPr>
          <p:cNvPr id="15" name="Rectangle 14"/>
          <p:cNvSpPr/>
          <p:nvPr/>
        </p:nvSpPr>
        <p:spPr>
          <a:xfrm>
            <a:off x="5562600" y="3124200"/>
            <a:ext cx="6858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sp>
        <p:nvSpPr>
          <p:cNvPr id="22" name="Rectangle 21"/>
          <p:cNvSpPr/>
          <p:nvPr/>
        </p:nvSpPr>
        <p:spPr>
          <a:xfrm>
            <a:off x="6248400" y="3124200"/>
            <a:ext cx="8382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sp>
        <p:nvSpPr>
          <p:cNvPr id="23" name="Rectangle 22"/>
          <p:cNvSpPr/>
          <p:nvPr/>
        </p:nvSpPr>
        <p:spPr>
          <a:xfrm>
            <a:off x="7239000" y="3124200"/>
            <a:ext cx="7620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sp>
        <p:nvSpPr>
          <p:cNvPr id="24" name="Rectangle 23"/>
          <p:cNvSpPr/>
          <p:nvPr/>
        </p:nvSpPr>
        <p:spPr>
          <a:xfrm>
            <a:off x="8001000" y="3124200"/>
            <a:ext cx="5334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sp>
        <p:nvSpPr>
          <p:cNvPr id="25" name="Rectangle 24"/>
          <p:cNvSpPr/>
          <p:nvPr/>
        </p:nvSpPr>
        <p:spPr>
          <a:xfrm>
            <a:off x="8534400" y="3124200"/>
            <a:ext cx="7620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sp>
        <p:nvSpPr>
          <p:cNvPr id="26" name="Rectangle 25"/>
          <p:cNvSpPr/>
          <p:nvPr/>
        </p:nvSpPr>
        <p:spPr>
          <a:xfrm>
            <a:off x="9296400" y="3124200"/>
            <a:ext cx="6858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sp>
        <p:nvSpPr>
          <p:cNvPr id="27" name="Rectangle 26"/>
          <p:cNvSpPr/>
          <p:nvPr/>
        </p:nvSpPr>
        <p:spPr>
          <a:xfrm>
            <a:off x="9982200" y="3124200"/>
            <a:ext cx="6858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cxnSp>
        <p:nvCxnSpPr>
          <p:cNvPr id="29" name="Straight Connector 28"/>
          <p:cNvCxnSpPr>
            <a:stCxn id="3" idx="2"/>
            <a:endCxn id="16" idx="0"/>
          </p:cNvCxnSpPr>
          <p:nvPr/>
        </p:nvCxnSpPr>
        <p:spPr>
          <a:xfrm rot="5400000">
            <a:off x="2152650" y="2228850"/>
            <a:ext cx="609600" cy="118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 idx="2"/>
            <a:endCxn id="17" idx="0"/>
          </p:cNvCxnSpPr>
          <p:nvPr/>
        </p:nvCxnSpPr>
        <p:spPr>
          <a:xfrm rot="5400000">
            <a:off x="2495550" y="2571750"/>
            <a:ext cx="609600" cy="495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5" idx="2"/>
            <a:endCxn id="18" idx="0"/>
          </p:cNvCxnSpPr>
          <p:nvPr/>
        </p:nvCxnSpPr>
        <p:spPr>
          <a:xfrm rot="5400000">
            <a:off x="4419600" y="1447800"/>
            <a:ext cx="60960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5" idx="2"/>
            <a:endCxn id="19" idx="0"/>
          </p:cNvCxnSpPr>
          <p:nvPr/>
        </p:nvCxnSpPr>
        <p:spPr>
          <a:xfrm rot="5400000">
            <a:off x="4724400" y="1752600"/>
            <a:ext cx="609600" cy="213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 idx="2"/>
            <a:endCxn id="21" idx="0"/>
          </p:cNvCxnSpPr>
          <p:nvPr/>
        </p:nvCxnSpPr>
        <p:spPr>
          <a:xfrm rot="5400000">
            <a:off x="5048250" y="2076450"/>
            <a:ext cx="609600" cy="148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5" idx="2"/>
            <a:endCxn id="20" idx="0"/>
          </p:cNvCxnSpPr>
          <p:nvPr/>
        </p:nvCxnSpPr>
        <p:spPr>
          <a:xfrm rot="5400000">
            <a:off x="5372100" y="2400300"/>
            <a:ext cx="6096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5" idx="2"/>
            <a:endCxn id="15" idx="0"/>
          </p:cNvCxnSpPr>
          <p:nvPr/>
        </p:nvCxnSpPr>
        <p:spPr>
          <a:xfrm rot="5400000">
            <a:off x="5695950" y="2724150"/>
            <a:ext cx="609600" cy="190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5" idx="2"/>
            <a:endCxn id="22" idx="0"/>
          </p:cNvCxnSpPr>
          <p:nvPr/>
        </p:nvCxnSpPr>
        <p:spPr>
          <a:xfrm rot="16200000" flipH="1">
            <a:off x="6076950" y="2533650"/>
            <a:ext cx="609600" cy="571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6" idx="2"/>
            <a:endCxn id="23" idx="0"/>
          </p:cNvCxnSpPr>
          <p:nvPr/>
        </p:nvCxnSpPr>
        <p:spPr>
          <a:xfrm rot="5400000">
            <a:off x="8077200" y="2057400"/>
            <a:ext cx="609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6" idx="2"/>
            <a:endCxn id="24" idx="0"/>
          </p:cNvCxnSpPr>
          <p:nvPr/>
        </p:nvCxnSpPr>
        <p:spPr>
          <a:xfrm rot="5400000">
            <a:off x="8401050" y="2381250"/>
            <a:ext cx="609600" cy="876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6" idx="2"/>
            <a:endCxn id="25" idx="0"/>
          </p:cNvCxnSpPr>
          <p:nvPr/>
        </p:nvCxnSpPr>
        <p:spPr>
          <a:xfrm rot="5400000">
            <a:off x="8724900" y="2705100"/>
            <a:ext cx="6096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6" idx="2"/>
            <a:endCxn id="26" idx="0"/>
          </p:cNvCxnSpPr>
          <p:nvPr/>
        </p:nvCxnSpPr>
        <p:spPr>
          <a:xfrm rot="16200000" flipH="1">
            <a:off x="9086850" y="2571750"/>
            <a:ext cx="609600" cy="495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 idx="2"/>
            <a:endCxn id="27" idx="0"/>
          </p:cNvCxnSpPr>
          <p:nvPr/>
        </p:nvCxnSpPr>
        <p:spPr>
          <a:xfrm rot="16200000" flipH="1">
            <a:off x="9429750" y="2228850"/>
            <a:ext cx="609600" cy="1181100"/>
          </a:xfrm>
          <a:prstGeom prst="line">
            <a:avLst/>
          </a:prstGeom>
        </p:spPr>
        <p:style>
          <a:lnRef idx="1">
            <a:schemeClr val="accent1"/>
          </a:lnRef>
          <a:fillRef idx="0">
            <a:schemeClr val="accent1"/>
          </a:fillRef>
          <a:effectRef idx="0">
            <a:schemeClr val="accent1"/>
          </a:effectRef>
          <a:fontRef idx="minor">
            <a:schemeClr val="tx1"/>
          </a:fontRef>
        </p:style>
      </p:cxnSp>
      <p:sp>
        <p:nvSpPr>
          <p:cNvPr id="81" name="Up Arrow Callout 80"/>
          <p:cNvSpPr/>
          <p:nvPr/>
        </p:nvSpPr>
        <p:spPr>
          <a:xfrm>
            <a:off x="487680" y="6019800"/>
            <a:ext cx="11511280" cy="762000"/>
          </a:xfrm>
          <a:prstGeom prst="upArrowCallou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400" dirty="0">
                <a:solidFill>
                  <a:srgbClr val="C00000"/>
                </a:solidFill>
                <a:latin typeface="Times New Roman" pitchFamily="18" charset="0"/>
                <a:cs typeface="Times New Roman" pitchFamily="18" charset="0"/>
              </a:rPr>
              <a:t>? Dựa vào SGK và hiểu biết của bản thân, em hãy hoàn thành sơ đồ trên . </a:t>
            </a:r>
            <a:endParaRPr lang="en-US" sz="2400" dirty="0">
              <a:solidFill>
                <a:srgbClr val="C00000"/>
              </a:solidFill>
              <a:latin typeface="Times New Roman" pitchFamily="18" charset="0"/>
              <a:cs typeface="Times New Roman" pitchFamily="18" charset="0"/>
            </a:endParaRPr>
          </a:p>
        </p:txBody>
      </p:sp>
      <p:cxnSp>
        <p:nvCxnSpPr>
          <p:cNvPr id="36" name="Straight Connector 35"/>
          <p:cNvCxnSpPr>
            <a:stCxn id="3" idx="2"/>
            <a:endCxn id="39" idx="0"/>
          </p:cNvCxnSpPr>
          <p:nvPr/>
        </p:nvCxnSpPr>
        <p:spPr>
          <a:xfrm flipH="1">
            <a:off x="1200150" y="2514600"/>
            <a:ext cx="184785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857250" y="3124200"/>
            <a:ext cx="685800" cy="26670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114450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in)">
                                      <p:cBhvr>
                                        <p:cTn id="16" dur="500"/>
                                        <p:tgtEl>
                                          <p:spTgt spid="6"/>
                                        </p:tgtEl>
                                      </p:cBhvr>
                                    </p:animEffect>
                                  </p:childTnLst>
                                </p:cTn>
                              </p:par>
                              <p:par>
                                <p:cTn id="17" presetID="3" presetClass="entr" presetSubtype="1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linds(horizontal)">
                                      <p:cBhvr>
                                        <p:cTn id="19" dur="500"/>
                                        <p:tgtEl>
                                          <p:spTgt spid="3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par>
                                <p:cTn id="26" presetID="3" presetClass="entr" presetSubtype="1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linds(horizontal)">
                                      <p:cBhvr>
                                        <p:cTn id="28" dur="500"/>
                                        <p:tgtEl>
                                          <p:spTgt spid="38"/>
                                        </p:tgtEl>
                                      </p:cBhvr>
                                    </p:animEffect>
                                  </p:childTnLst>
                                </p:cTn>
                              </p:par>
                              <p:par>
                                <p:cTn id="29" presetID="3" presetClass="entr" presetSubtype="1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linds(horizontal)">
                                      <p:cBhvr>
                                        <p:cTn id="31" dur="500"/>
                                        <p:tgtEl>
                                          <p:spTgt spid="41"/>
                                        </p:tgtEl>
                                      </p:cBhvr>
                                    </p:animEffect>
                                  </p:childTnLst>
                                </p:cTn>
                              </p:par>
                              <p:par>
                                <p:cTn id="32" presetID="3" presetClass="entr" presetSubtype="1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blinds(horizontal)">
                                      <p:cBhvr>
                                        <p:cTn id="34" dur="500"/>
                                        <p:tgtEl>
                                          <p:spTgt spid="44"/>
                                        </p:tgtEl>
                                      </p:cBhvr>
                                    </p:animEffect>
                                  </p:childTnLst>
                                </p:cTn>
                              </p:par>
                              <p:par>
                                <p:cTn id="35" presetID="3" presetClass="entr" presetSubtype="1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linds(horizontal)">
                                      <p:cBhvr>
                                        <p:cTn id="37" dur="500"/>
                                        <p:tgtEl>
                                          <p:spTgt spid="47"/>
                                        </p:tgtEl>
                                      </p:cBhvr>
                                    </p:animEffect>
                                  </p:childTnLst>
                                </p:cTn>
                              </p:par>
                              <p:par>
                                <p:cTn id="38" presetID="3" presetClass="entr" presetSubtype="1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linds(horizontal)">
                                      <p:cBhvr>
                                        <p:cTn id="40" dur="500"/>
                                        <p:tgtEl>
                                          <p:spTgt spid="50"/>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linds(horizontal)">
                                      <p:cBhvr>
                                        <p:cTn id="43" dur="500"/>
                                        <p:tgtEl>
                                          <p:spTgt spid="18"/>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linds(horizontal)">
                                      <p:cBhvr>
                                        <p:cTn id="46" dur="500"/>
                                        <p:tgtEl>
                                          <p:spTgt spid="19"/>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linds(horizontal)">
                                      <p:cBhvr>
                                        <p:cTn id="49" dur="500"/>
                                        <p:tgtEl>
                                          <p:spTgt spid="21"/>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linds(horizontal)">
                                      <p:cBhvr>
                                        <p:cTn id="52" dur="500"/>
                                        <p:tgtEl>
                                          <p:spTgt spid="20"/>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linds(horizontal)">
                                      <p:cBhvr>
                                        <p:cTn id="55" dur="500"/>
                                        <p:tgtEl>
                                          <p:spTgt spid="15"/>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linds(horizontal)">
                                      <p:cBhvr>
                                        <p:cTn id="58" dur="500"/>
                                        <p:tgtEl>
                                          <p:spTgt spid="22"/>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linds(horizontal)">
                                      <p:cBhvr>
                                        <p:cTn id="61" dur="500"/>
                                        <p:tgtEl>
                                          <p:spTgt spid="24"/>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linds(horizontal)">
                                      <p:cBhvr>
                                        <p:cTn id="64" dur="500"/>
                                        <p:tgtEl>
                                          <p:spTgt spid="2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linds(horizontal)">
                                      <p:cBhvr>
                                        <p:cTn id="67" dur="500"/>
                                        <p:tgtEl>
                                          <p:spTgt spid="26"/>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linds(horizontal)">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81"/>
                                        </p:tgtEl>
                                        <p:attrNameLst>
                                          <p:attrName>style.visibility</p:attrName>
                                        </p:attrNameLst>
                                      </p:cBhvr>
                                      <p:to>
                                        <p:strVal val="visible"/>
                                      </p:to>
                                    </p:set>
                                    <p:animEffect transition="in" filter="blinds(horizontal)">
                                      <p:cBhvr>
                                        <p:cTn id="7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16" grpId="0" animBg="1"/>
      <p:bldP spid="17" grpId="0" animBg="1"/>
      <p:bldP spid="18" grpId="0" animBg="1"/>
      <p:bldP spid="19" grpId="0" animBg="1"/>
      <p:bldP spid="20" grpId="0" animBg="1"/>
      <p:bldP spid="21" grpId="0" animBg="1"/>
      <p:bldP spid="15" grpId="0" animBg="1"/>
      <p:bldP spid="22" grpId="0" animBg="1"/>
      <p:bldP spid="24" grpId="0" animBg="1"/>
      <p:bldP spid="25" grpId="0" animBg="1"/>
      <p:bldP spid="26" grpId="0" animBg="1"/>
      <p:bldP spid="27" grpId="0" animBg="1"/>
      <p:bldP spid="8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4495800" y="76200"/>
            <a:ext cx="31242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latin typeface="Times New Roman" pitchFamily="18" charset="0"/>
                <a:cs typeface="Times New Roman" pitchFamily="18" charset="0"/>
              </a:rPr>
              <a:t>NGUỒN LỰC</a:t>
            </a:r>
          </a:p>
        </p:txBody>
      </p:sp>
      <p:sp>
        <p:nvSpPr>
          <p:cNvPr id="3" name="Rectangle 2"/>
          <p:cNvSpPr/>
          <p:nvPr/>
        </p:nvSpPr>
        <p:spPr>
          <a:xfrm>
            <a:off x="1676400" y="1752600"/>
            <a:ext cx="2743200" cy="76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Times New Roman" pitchFamily="18" charset="0"/>
                <a:cs typeface="Times New Roman" pitchFamily="18" charset="0"/>
              </a:rPr>
              <a:t>VỊ TRÍ ĐỊA LÍ</a:t>
            </a:r>
          </a:p>
        </p:txBody>
      </p:sp>
      <p:sp>
        <p:nvSpPr>
          <p:cNvPr id="5" name="Rectangle 4"/>
          <p:cNvSpPr/>
          <p:nvPr/>
        </p:nvSpPr>
        <p:spPr>
          <a:xfrm>
            <a:off x="4724400" y="1752600"/>
            <a:ext cx="2743200" cy="76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Times New Roman" pitchFamily="18" charset="0"/>
                <a:cs typeface="Times New Roman" pitchFamily="18" charset="0"/>
              </a:rPr>
              <a:t>TỰ NHIÊN</a:t>
            </a:r>
          </a:p>
        </p:txBody>
      </p:sp>
      <p:sp>
        <p:nvSpPr>
          <p:cNvPr id="6" name="Rectangle 5"/>
          <p:cNvSpPr/>
          <p:nvPr/>
        </p:nvSpPr>
        <p:spPr>
          <a:xfrm>
            <a:off x="7772400" y="1752600"/>
            <a:ext cx="2743200" cy="762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a:latin typeface="Times New Roman" pitchFamily="18" charset="0"/>
                <a:cs typeface="Times New Roman" pitchFamily="18" charset="0"/>
              </a:rPr>
              <a:t>KINH TẾ - XÃ HỘI</a:t>
            </a:r>
          </a:p>
        </p:txBody>
      </p:sp>
      <p:cxnSp>
        <p:nvCxnSpPr>
          <p:cNvPr id="8" name="Straight Connector 7"/>
          <p:cNvCxnSpPr>
            <a:stCxn id="2" idx="2"/>
            <a:endCxn id="6" idx="0"/>
          </p:cNvCxnSpPr>
          <p:nvPr/>
        </p:nvCxnSpPr>
        <p:spPr>
          <a:xfrm rot="16200000" flipH="1">
            <a:off x="7067550" y="-323850"/>
            <a:ext cx="1066800" cy="3086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 idx="2"/>
            <a:endCxn id="5" idx="0"/>
          </p:cNvCxnSpPr>
          <p:nvPr/>
        </p:nvCxnSpPr>
        <p:spPr>
          <a:xfrm rot="16200000" flipH="1">
            <a:off x="5543550" y="1200150"/>
            <a:ext cx="1066800" cy="38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 idx="2"/>
            <a:endCxn id="3" idx="0"/>
          </p:cNvCxnSpPr>
          <p:nvPr/>
        </p:nvCxnSpPr>
        <p:spPr>
          <a:xfrm rot="5400000">
            <a:off x="4019550" y="-285750"/>
            <a:ext cx="1066800" cy="30099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524000" y="3124200"/>
            <a:ext cx="6858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dirty="0">
                <a:latin typeface="Times New Roman" pitchFamily="18" charset="0"/>
                <a:cs typeface="Times New Roman" pitchFamily="18" charset="0"/>
              </a:rPr>
              <a:t>Kinh tế</a:t>
            </a:r>
            <a:endParaRPr lang="en-US" dirty="0">
              <a:latin typeface="Times New Roman" pitchFamily="18" charset="0"/>
              <a:cs typeface="Times New Roman" pitchFamily="18" charset="0"/>
            </a:endParaRPr>
          </a:p>
        </p:txBody>
      </p:sp>
      <p:sp>
        <p:nvSpPr>
          <p:cNvPr id="17" name="Rectangle 16"/>
          <p:cNvSpPr/>
          <p:nvPr/>
        </p:nvSpPr>
        <p:spPr>
          <a:xfrm>
            <a:off x="2209800" y="3124200"/>
            <a:ext cx="6858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1600" dirty="0">
                <a:latin typeface="Times New Roman" pitchFamily="18" charset="0"/>
                <a:cs typeface="Times New Roman" pitchFamily="18" charset="0"/>
              </a:rPr>
              <a:t>C</a:t>
            </a:r>
            <a:r>
              <a:rPr lang="en-US" sz="1600" dirty="0" err="1">
                <a:latin typeface="Times New Roman" pitchFamily="18" charset="0"/>
                <a:cs typeface="Times New Roman" pitchFamily="18" charset="0"/>
              </a:rPr>
              <a:t>hính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trị</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giao</a:t>
            </a: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thông.....</a:t>
            </a:r>
            <a:endParaRPr lang="en-US" sz="1600" dirty="0">
              <a:latin typeface="Times New Roman" pitchFamily="18" charset="0"/>
              <a:cs typeface="Times New Roman" pitchFamily="18" charset="0"/>
            </a:endParaRPr>
          </a:p>
        </p:txBody>
      </p:sp>
      <p:sp>
        <p:nvSpPr>
          <p:cNvPr id="18" name="Rectangle 17"/>
          <p:cNvSpPr/>
          <p:nvPr/>
        </p:nvSpPr>
        <p:spPr>
          <a:xfrm>
            <a:off x="3048000" y="3124200"/>
            <a:ext cx="6096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err="1">
                <a:latin typeface="Times New Roman" pitchFamily="18" charset="0"/>
                <a:cs typeface="Times New Roman" pitchFamily="18" charset="0"/>
              </a:rPr>
              <a:t>Đất</a:t>
            </a:r>
            <a:endParaRPr lang="en-US" sz="1600" dirty="0">
              <a:latin typeface="Times New Roman" pitchFamily="18" charset="0"/>
              <a:cs typeface="Times New Roman" pitchFamily="18" charset="0"/>
            </a:endParaRPr>
          </a:p>
        </p:txBody>
      </p:sp>
      <p:sp>
        <p:nvSpPr>
          <p:cNvPr id="19" name="Rectangle 18"/>
          <p:cNvSpPr/>
          <p:nvPr/>
        </p:nvSpPr>
        <p:spPr>
          <a:xfrm>
            <a:off x="3657600" y="3124200"/>
            <a:ext cx="6096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err="1">
                <a:latin typeface="Times New Roman" pitchFamily="18" charset="0"/>
                <a:cs typeface="Times New Roman" pitchFamily="18" charset="0"/>
              </a:rPr>
              <a:t>Khí</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hậu</a:t>
            </a:r>
            <a:endParaRPr lang="en-US" sz="1600" dirty="0">
              <a:latin typeface="Times New Roman" pitchFamily="18" charset="0"/>
              <a:cs typeface="Times New Roman" pitchFamily="18" charset="0"/>
            </a:endParaRPr>
          </a:p>
        </p:txBody>
      </p:sp>
      <p:sp>
        <p:nvSpPr>
          <p:cNvPr id="20" name="Rectangle 19"/>
          <p:cNvSpPr/>
          <p:nvPr/>
        </p:nvSpPr>
        <p:spPr>
          <a:xfrm>
            <a:off x="4953000" y="3124200"/>
            <a:ext cx="6096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1600" dirty="0">
                <a:latin typeface="Times New Roman" pitchFamily="18" charset="0"/>
                <a:cs typeface="Times New Roman" pitchFamily="18" charset="0"/>
              </a:rPr>
              <a:t>Địa </a:t>
            </a:r>
          </a:p>
          <a:p>
            <a:pPr algn="ctr"/>
            <a:r>
              <a:rPr lang="vi-VN" sz="1600" dirty="0">
                <a:latin typeface="Times New Roman" pitchFamily="18" charset="0"/>
                <a:cs typeface="Times New Roman" pitchFamily="18" charset="0"/>
              </a:rPr>
              <a:t>hình</a:t>
            </a:r>
            <a:endParaRPr lang="en-US" sz="1600" dirty="0">
              <a:latin typeface="Times New Roman" pitchFamily="18" charset="0"/>
              <a:cs typeface="Times New Roman" pitchFamily="18" charset="0"/>
            </a:endParaRPr>
          </a:p>
        </p:txBody>
      </p:sp>
      <p:sp>
        <p:nvSpPr>
          <p:cNvPr id="21" name="Rectangle 20"/>
          <p:cNvSpPr/>
          <p:nvPr/>
        </p:nvSpPr>
        <p:spPr>
          <a:xfrm>
            <a:off x="4267200" y="3124200"/>
            <a:ext cx="6858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err="1">
                <a:latin typeface="Times New Roman" pitchFamily="18" charset="0"/>
                <a:cs typeface="Times New Roman" pitchFamily="18" charset="0"/>
              </a:rPr>
              <a:t>Nước</a:t>
            </a:r>
            <a:endParaRPr lang="en-US" sz="1600" dirty="0">
              <a:latin typeface="Times New Roman" pitchFamily="18" charset="0"/>
              <a:cs typeface="Times New Roman" pitchFamily="18" charset="0"/>
            </a:endParaRPr>
          </a:p>
        </p:txBody>
      </p:sp>
      <p:sp>
        <p:nvSpPr>
          <p:cNvPr id="15" name="Rectangle 14"/>
          <p:cNvSpPr/>
          <p:nvPr/>
        </p:nvSpPr>
        <p:spPr>
          <a:xfrm>
            <a:off x="5562600" y="3124200"/>
            <a:ext cx="6858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err="1">
                <a:latin typeface="Times New Roman" pitchFamily="18" charset="0"/>
                <a:cs typeface="Times New Roman" pitchFamily="18" charset="0"/>
              </a:rPr>
              <a:t>Sinh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vật</a:t>
            </a:r>
            <a:endParaRPr lang="en-US" sz="1600" dirty="0">
              <a:latin typeface="Times New Roman" pitchFamily="18" charset="0"/>
              <a:cs typeface="Times New Roman" pitchFamily="18" charset="0"/>
            </a:endParaRPr>
          </a:p>
        </p:txBody>
      </p:sp>
      <p:sp>
        <p:nvSpPr>
          <p:cNvPr id="22" name="Rectangle 21"/>
          <p:cNvSpPr/>
          <p:nvPr/>
        </p:nvSpPr>
        <p:spPr>
          <a:xfrm>
            <a:off x="6248400" y="3124200"/>
            <a:ext cx="8382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err="1">
                <a:latin typeface="Times New Roman" pitchFamily="18" charset="0"/>
                <a:cs typeface="Times New Roman" pitchFamily="18" charset="0"/>
              </a:rPr>
              <a:t>Khoáng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sản</a:t>
            </a:r>
            <a:endParaRPr lang="en-US" sz="1600" dirty="0">
              <a:latin typeface="Times New Roman" pitchFamily="18" charset="0"/>
              <a:cs typeface="Times New Roman" pitchFamily="18" charset="0"/>
            </a:endParaRPr>
          </a:p>
        </p:txBody>
      </p:sp>
      <p:sp>
        <p:nvSpPr>
          <p:cNvPr id="23" name="Rectangle 22"/>
          <p:cNvSpPr/>
          <p:nvPr/>
        </p:nvSpPr>
        <p:spPr>
          <a:xfrm>
            <a:off x="7239000" y="3124200"/>
            <a:ext cx="7620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err="1">
                <a:latin typeface="Times New Roman" pitchFamily="18" charset="0"/>
                <a:cs typeface="Times New Roman" pitchFamily="18" charset="0"/>
              </a:rPr>
              <a:t>Dân</a:t>
            </a:r>
            <a:r>
              <a:rPr lang="en-US" sz="1600" dirty="0">
                <a:latin typeface="Times New Roman" pitchFamily="18" charset="0"/>
                <a:cs typeface="Times New Roman" pitchFamily="18" charset="0"/>
              </a:rPr>
              <a:t> </a:t>
            </a:r>
            <a:r>
              <a:rPr lang="vi-VN" sz="1600" dirty="0">
                <a:latin typeface="Times New Roman" pitchFamily="18" charset="0"/>
                <a:cs typeface="Times New Roman" pitchFamily="18" charset="0"/>
              </a:rPr>
              <a:t>cư</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nguồn</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lao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động</a:t>
            </a:r>
            <a:endParaRPr lang="en-US" sz="1600" dirty="0">
              <a:latin typeface="Times New Roman" pitchFamily="18" charset="0"/>
              <a:cs typeface="Times New Roman" pitchFamily="18" charset="0"/>
            </a:endParaRPr>
          </a:p>
        </p:txBody>
      </p:sp>
      <p:sp>
        <p:nvSpPr>
          <p:cNvPr id="24" name="Rectangle 23"/>
          <p:cNvSpPr/>
          <p:nvPr/>
        </p:nvSpPr>
        <p:spPr>
          <a:xfrm>
            <a:off x="8001000" y="3124200"/>
            <a:ext cx="5334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err="1">
                <a:latin typeface="Times New Roman" pitchFamily="18" charset="0"/>
                <a:cs typeface="Times New Roman" pitchFamily="18" charset="0"/>
              </a:rPr>
              <a:t>Vốn</a:t>
            </a:r>
            <a:endParaRPr lang="en-US" sz="1600" dirty="0">
              <a:latin typeface="Times New Roman" pitchFamily="18" charset="0"/>
              <a:cs typeface="Times New Roman" pitchFamily="18" charset="0"/>
            </a:endParaRPr>
          </a:p>
        </p:txBody>
      </p:sp>
      <p:sp>
        <p:nvSpPr>
          <p:cNvPr id="25" name="Rectangle 24"/>
          <p:cNvSpPr/>
          <p:nvPr/>
        </p:nvSpPr>
        <p:spPr>
          <a:xfrm>
            <a:off x="8534400" y="3124200"/>
            <a:ext cx="7620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err="1">
                <a:latin typeface="Times New Roman" pitchFamily="18" charset="0"/>
                <a:cs typeface="Times New Roman" pitchFamily="18" charset="0"/>
              </a:rPr>
              <a:t>Thị</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trường</a:t>
            </a:r>
            <a:endParaRPr lang="en-US" sz="1600" dirty="0">
              <a:latin typeface="Times New Roman" pitchFamily="18" charset="0"/>
              <a:cs typeface="Times New Roman" pitchFamily="18" charset="0"/>
            </a:endParaRPr>
          </a:p>
        </p:txBody>
      </p:sp>
      <p:sp>
        <p:nvSpPr>
          <p:cNvPr id="26" name="Rectangle 25"/>
          <p:cNvSpPr/>
          <p:nvPr/>
        </p:nvSpPr>
        <p:spPr>
          <a:xfrm>
            <a:off x="9296400" y="3124200"/>
            <a:ext cx="6858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err="1">
                <a:latin typeface="Times New Roman" pitchFamily="18" charset="0"/>
                <a:cs typeface="Times New Roman" pitchFamily="18" charset="0"/>
              </a:rPr>
              <a:t>Khoa</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học</a:t>
            </a:r>
            <a:r>
              <a:rPr lang="en-US" sz="1600" dirty="0">
                <a:latin typeface="Times New Roman" pitchFamily="18" charset="0"/>
                <a:cs typeface="Times New Roman" pitchFamily="18" charset="0"/>
              </a:rPr>
              <a:t> – </a:t>
            </a:r>
            <a:r>
              <a:rPr lang="en-US" sz="1600" dirty="0" err="1">
                <a:latin typeface="Times New Roman" pitchFamily="18" charset="0"/>
                <a:cs typeface="Times New Roman" pitchFamily="18" charset="0"/>
              </a:rPr>
              <a:t>kỹ</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thuật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công</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nghệ</a:t>
            </a:r>
            <a:endParaRPr lang="en-US" sz="1600" dirty="0">
              <a:latin typeface="Times New Roman" pitchFamily="18" charset="0"/>
              <a:cs typeface="Times New Roman" pitchFamily="18" charset="0"/>
            </a:endParaRPr>
          </a:p>
        </p:txBody>
      </p:sp>
      <p:sp>
        <p:nvSpPr>
          <p:cNvPr id="27" name="Rectangle 26"/>
          <p:cNvSpPr/>
          <p:nvPr/>
        </p:nvSpPr>
        <p:spPr>
          <a:xfrm>
            <a:off x="9982200" y="3124200"/>
            <a:ext cx="6858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err="1">
                <a:latin typeface="Times New Roman" pitchFamily="18" charset="0"/>
                <a:cs typeface="Times New Roman" pitchFamily="18" charset="0"/>
              </a:rPr>
              <a:t>Chính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sách</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xu</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thế</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phát</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triển</a:t>
            </a:r>
            <a:r>
              <a:rPr lang="en-US" sz="1600" dirty="0">
                <a:latin typeface="Times New Roman" pitchFamily="18" charset="0"/>
                <a:cs typeface="Times New Roman" pitchFamily="18" charset="0"/>
              </a:rPr>
              <a:t>.</a:t>
            </a:r>
          </a:p>
        </p:txBody>
      </p:sp>
      <p:cxnSp>
        <p:nvCxnSpPr>
          <p:cNvPr id="29" name="Straight Connector 28"/>
          <p:cNvCxnSpPr>
            <a:stCxn id="3" idx="2"/>
            <a:endCxn id="16" idx="0"/>
          </p:cNvCxnSpPr>
          <p:nvPr/>
        </p:nvCxnSpPr>
        <p:spPr>
          <a:xfrm rot="5400000">
            <a:off x="2152650" y="2228850"/>
            <a:ext cx="609600" cy="118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 idx="2"/>
            <a:endCxn id="17" idx="0"/>
          </p:cNvCxnSpPr>
          <p:nvPr/>
        </p:nvCxnSpPr>
        <p:spPr>
          <a:xfrm rot="5400000">
            <a:off x="2495550" y="2571750"/>
            <a:ext cx="609600" cy="495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5" idx="2"/>
            <a:endCxn id="18" idx="0"/>
          </p:cNvCxnSpPr>
          <p:nvPr/>
        </p:nvCxnSpPr>
        <p:spPr>
          <a:xfrm rot="5400000">
            <a:off x="4419600" y="1447800"/>
            <a:ext cx="60960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5" idx="2"/>
            <a:endCxn id="19" idx="0"/>
          </p:cNvCxnSpPr>
          <p:nvPr/>
        </p:nvCxnSpPr>
        <p:spPr>
          <a:xfrm rot="5400000">
            <a:off x="4724400" y="1752600"/>
            <a:ext cx="609600" cy="213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 idx="2"/>
            <a:endCxn id="21" idx="0"/>
          </p:cNvCxnSpPr>
          <p:nvPr/>
        </p:nvCxnSpPr>
        <p:spPr>
          <a:xfrm rot="5400000">
            <a:off x="5048250" y="2076450"/>
            <a:ext cx="609600" cy="1485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5" idx="2"/>
            <a:endCxn id="20" idx="0"/>
          </p:cNvCxnSpPr>
          <p:nvPr/>
        </p:nvCxnSpPr>
        <p:spPr>
          <a:xfrm rot="5400000">
            <a:off x="5372100" y="2400300"/>
            <a:ext cx="6096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5" idx="2"/>
            <a:endCxn id="15" idx="0"/>
          </p:cNvCxnSpPr>
          <p:nvPr/>
        </p:nvCxnSpPr>
        <p:spPr>
          <a:xfrm rot="5400000">
            <a:off x="5695950" y="2724150"/>
            <a:ext cx="609600" cy="190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5" idx="2"/>
            <a:endCxn id="22" idx="0"/>
          </p:cNvCxnSpPr>
          <p:nvPr/>
        </p:nvCxnSpPr>
        <p:spPr>
          <a:xfrm rot="16200000" flipH="1">
            <a:off x="6076950" y="2533650"/>
            <a:ext cx="609600" cy="571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6" idx="2"/>
            <a:endCxn id="23" idx="0"/>
          </p:cNvCxnSpPr>
          <p:nvPr/>
        </p:nvCxnSpPr>
        <p:spPr>
          <a:xfrm rot="5400000">
            <a:off x="8077200" y="2057400"/>
            <a:ext cx="609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6" idx="2"/>
            <a:endCxn id="24" idx="0"/>
          </p:cNvCxnSpPr>
          <p:nvPr/>
        </p:nvCxnSpPr>
        <p:spPr>
          <a:xfrm rot="5400000">
            <a:off x="8401050" y="2381250"/>
            <a:ext cx="609600" cy="876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6" idx="2"/>
            <a:endCxn id="25" idx="0"/>
          </p:cNvCxnSpPr>
          <p:nvPr/>
        </p:nvCxnSpPr>
        <p:spPr>
          <a:xfrm rot="5400000">
            <a:off x="8724900" y="2705100"/>
            <a:ext cx="6096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6" idx="2"/>
            <a:endCxn id="26" idx="0"/>
          </p:cNvCxnSpPr>
          <p:nvPr/>
        </p:nvCxnSpPr>
        <p:spPr>
          <a:xfrm rot="16200000" flipH="1">
            <a:off x="9086850" y="2571750"/>
            <a:ext cx="609600" cy="495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 idx="2"/>
            <a:endCxn id="27" idx="0"/>
          </p:cNvCxnSpPr>
          <p:nvPr/>
        </p:nvCxnSpPr>
        <p:spPr>
          <a:xfrm rot="16200000" flipH="1">
            <a:off x="9429750" y="2228850"/>
            <a:ext cx="609600" cy="118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 idx="2"/>
          </p:cNvCxnSpPr>
          <p:nvPr/>
        </p:nvCxnSpPr>
        <p:spPr>
          <a:xfrm flipH="1">
            <a:off x="1028700" y="2514600"/>
            <a:ext cx="20193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47700" y="3124200"/>
            <a:ext cx="762000" cy="266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err="1">
                <a:latin typeface="Times New Roman" pitchFamily="18" charset="0"/>
                <a:cs typeface="Times New Roman" pitchFamily="18" charset="0"/>
              </a:rPr>
              <a:t>Tự</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nhiên</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57775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1736"/>
        <p:cNvGrpSpPr/>
        <p:nvPr/>
      </p:nvGrpSpPr>
      <p:grpSpPr>
        <a:xfrm>
          <a:off x="0" y="0"/>
          <a:ext cx="0" cy="0"/>
          <a:chOff x="0" y="0"/>
          <a:chExt cx="0" cy="0"/>
        </a:xfrm>
      </p:grpSpPr>
      <p:sp>
        <p:nvSpPr>
          <p:cNvPr id="1737" name="Google Shape;1737;p47"/>
          <p:cNvSpPr txBox="1">
            <a:spLocks noGrp="1"/>
          </p:cNvSpPr>
          <p:nvPr>
            <p:ph type="title"/>
          </p:nvPr>
        </p:nvSpPr>
        <p:spPr>
          <a:xfrm>
            <a:off x="989000" y="2168800"/>
            <a:ext cx="6821600" cy="2520400"/>
          </a:xfrm>
          <a:prstGeom prst="rect">
            <a:avLst/>
          </a:prstGeom>
        </p:spPr>
        <p:txBody>
          <a:bodyPr spcFirstLastPara="1" vert="horz" wrap="square" lIns="121900" tIns="121900" rIns="121900" bIns="121900" rtlCol="0" anchor="ctr" anchorCtr="0">
            <a:noAutofit/>
          </a:bodyPr>
          <a:lstStyle/>
          <a:p>
            <a:pPr algn="ctr"/>
            <a:r>
              <a:rPr lang="vi-VN" sz="8000" dirty="0"/>
              <a:t>3. Vai trò của nguồn lực</a:t>
            </a:r>
            <a:endParaRPr sz="8000" dirty="0"/>
          </a:p>
        </p:txBody>
      </p:sp>
      <p:grpSp>
        <p:nvGrpSpPr>
          <p:cNvPr id="1738" name="Google Shape;1738;p47"/>
          <p:cNvGrpSpPr/>
          <p:nvPr/>
        </p:nvGrpSpPr>
        <p:grpSpPr>
          <a:xfrm flipH="1">
            <a:off x="6825302" y="719389"/>
            <a:ext cx="4308879" cy="5413105"/>
            <a:chOff x="4803075" y="238125"/>
            <a:chExt cx="915225" cy="1149800"/>
          </a:xfrm>
        </p:grpSpPr>
        <p:sp>
          <p:nvSpPr>
            <p:cNvPr id="1739" name="Google Shape;1739;p47"/>
            <p:cNvSpPr/>
            <p:nvPr/>
          </p:nvSpPr>
          <p:spPr>
            <a:xfrm>
              <a:off x="4857450" y="1237200"/>
              <a:ext cx="223525" cy="147500"/>
            </a:xfrm>
            <a:custGeom>
              <a:avLst/>
              <a:gdLst/>
              <a:ahLst/>
              <a:cxnLst/>
              <a:rect l="l" t="t" r="r" b="b"/>
              <a:pathLst>
                <a:path w="8941" h="5900" extrusionOk="0">
                  <a:moveTo>
                    <a:pt x="0" y="0"/>
                  </a:moveTo>
                  <a:lnTo>
                    <a:pt x="0" y="5899"/>
                  </a:lnTo>
                  <a:lnTo>
                    <a:pt x="8941" y="5899"/>
                  </a:lnTo>
                  <a:lnTo>
                    <a:pt x="8941" y="0"/>
                  </a:lnTo>
                  <a:close/>
                </a:path>
              </a:pathLst>
            </a:custGeom>
            <a:solidFill>
              <a:srgbClr val="FF9E43"/>
            </a:solidFill>
            <a:ln>
              <a:noFill/>
            </a:ln>
          </p:spPr>
          <p:txBody>
            <a:bodyPr spcFirstLastPara="1" wrap="square" lIns="121900" tIns="121900" rIns="121900" bIns="121900" anchor="ctr" anchorCtr="0">
              <a:noAutofit/>
            </a:bodyPr>
            <a:lstStyle/>
            <a:p>
              <a:endParaRPr sz="2400"/>
            </a:p>
          </p:txBody>
        </p:sp>
        <p:sp>
          <p:nvSpPr>
            <p:cNvPr id="1740" name="Google Shape;1740;p47"/>
            <p:cNvSpPr/>
            <p:nvPr/>
          </p:nvSpPr>
          <p:spPr>
            <a:xfrm>
              <a:off x="4855600" y="1235350"/>
              <a:ext cx="227225" cy="151175"/>
            </a:xfrm>
            <a:custGeom>
              <a:avLst/>
              <a:gdLst/>
              <a:ahLst/>
              <a:cxnLst/>
              <a:rect l="l" t="t" r="r" b="b"/>
              <a:pathLst>
                <a:path w="9089" h="6047" extrusionOk="0">
                  <a:moveTo>
                    <a:pt x="8959" y="130"/>
                  </a:moveTo>
                  <a:lnTo>
                    <a:pt x="8959" y="5918"/>
                  </a:lnTo>
                  <a:lnTo>
                    <a:pt x="130" y="5918"/>
                  </a:lnTo>
                  <a:lnTo>
                    <a:pt x="130" y="130"/>
                  </a:lnTo>
                  <a:close/>
                  <a:moveTo>
                    <a:pt x="1" y="1"/>
                  </a:moveTo>
                  <a:lnTo>
                    <a:pt x="1" y="6047"/>
                  </a:lnTo>
                  <a:lnTo>
                    <a:pt x="9088" y="6047"/>
                  </a:lnTo>
                  <a:lnTo>
                    <a:pt x="9088" y="1"/>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41" name="Google Shape;1741;p47"/>
            <p:cNvSpPr/>
            <p:nvPr/>
          </p:nvSpPr>
          <p:spPr>
            <a:xfrm>
              <a:off x="5107225" y="1174975"/>
              <a:ext cx="211075" cy="209725"/>
            </a:xfrm>
            <a:custGeom>
              <a:avLst/>
              <a:gdLst/>
              <a:ahLst/>
              <a:cxnLst/>
              <a:rect l="l" t="t" r="r" b="b"/>
              <a:pathLst>
                <a:path w="8443" h="8389" extrusionOk="0">
                  <a:moveTo>
                    <a:pt x="0" y="1"/>
                  </a:moveTo>
                  <a:lnTo>
                    <a:pt x="0" y="8388"/>
                  </a:lnTo>
                  <a:lnTo>
                    <a:pt x="8443" y="8388"/>
                  </a:lnTo>
                  <a:lnTo>
                    <a:pt x="8443" y="1"/>
                  </a:lnTo>
                  <a:close/>
                </a:path>
              </a:pathLst>
            </a:custGeom>
            <a:solidFill>
              <a:srgbClr val="FF9E43"/>
            </a:solidFill>
            <a:ln>
              <a:noFill/>
            </a:ln>
          </p:spPr>
          <p:txBody>
            <a:bodyPr spcFirstLastPara="1" wrap="square" lIns="121900" tIns="121900" rIns="121900" bIns="121900" anchor="ctr" anchorCtr="0">
              <a:noAutofit/>
            </a:bodyPr>
            <a:lstStyle/>
            <a:p>
              <a:endParaRPr sz="2400"/>
            </a:p>
          </p:txBody>
        </p:sp>
        <p:sp>
          <p:nvSpPr>
            <p:cNvPr id="1742" name="Google Shape;1742;p47"/>
            <p:cNvSpPr/>
            <p:nvPr/>
          </p:nvSpPr>
          <p:spPr>
            <a:xfrm>
              <a:off x="5105825" y="1173600"/>
              <a:ext cx="213850" cy="212925"/>
            </a:xfrm>
            <a:custGeom>
              <a:avLst/>
              <a:gdLst/>
              <a:ahLst/>
              <a:cxnLst/>
              <a:rect l="l" t="t" r="r" b="b"/>
              <a:pathLst>
                <a:path w="8554" h="8517" extrusionOk="0">
                  <a:moveTo>
                    <a:pt x="8425" y="130"/>
                  </a:moveTo>
                  <a:lnTo>
                    <a:pt x="8425" y="8388"/>
                  </a:lnTo>
                  <a:lnTo>
                    <a:pt x="130" y="8388"/>
                  </a:lnTo>
                  <a:lnTo>
                    <a:pt x="130" y="130"/>
                  </a:lnTo>
                  <a:close/>
                  <a:moveTo>
                    <a:pt x="1" y="1"/>
                  </a:moveTo>
                  <a:lnTo>
                    <a:pt x="1" y="8517"/>
                  </a:lnTo>
                  <a:lnTo>
                    <a:pt x="8554" y="8517"/>
                  </a:lnTo>
                  <a:lnTo>
                    <a:pt x="8554" y="1"/>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43" name="Google Shape;1743;p47"/>
            <p:cNvSpPr/>
            <p:nvPr/>
          </p:nvSpPr>
          <p:spPr>
            <a:xfrm>
              <a:off x="5351450" y="1112325"/>
              <a:ext cx="223550" cy="272375"/>
            </a:xfrm>
            <a:custGeom>
              <a:avLst/>
              <a:gdLst/>
              <a:ahLst/>
              <a:cxnLst/>
              <a:rect l="l" t="t" r="r" b="b"/>
              <a:pathLst>
                <a:path w="8942" h="10895" extrusionOk="0">
                  <a:moveTo>
                    <a:pt x="1" y="0"/>
                  </a:moveTo>
                  <a:lnTo>
                    <a:pt x="1" y="10894"/>
                  </a:lnTo>
                  <a:lnTo>
                    <a:pt x="8941" y="10894"/>
                  </a:lnTo>
                  <a:lnTo>
                    <a:pt x="8941" y="0"/>
                  </a:lnTo>
                  <a:close/>
                </a:path>
              </a:pathLst>
            </a:custGeom>
            <a:solidFill>
              <a:srgbClr val="FF9E43"/>
            </a:solidFill>
            <a:ln>
              <a:noFill/>
            </a:ln>
          </p:spPr>
          <p:txBody>
            <a:bodyPr spcFirstLastPara="1" wrap="square" lIns="121900" tIns="121900" rIns="121900" bIns="121900" anchor="ctr" anchorCtr="0">
              <a:noAutofit/>
            </a:bodyPr>
            <a:lstStyle/>
            <a:p>
              <a:endParaRPr sz="2400"/>
            </a:p>
          </p:txBody>
        </p:sp>
        <p:sp>
          <p:nvSpPr>
            <p:cNvPr id="1744" name="Google Shape;1744;p47"/>
            <p:cNvSpPr/>
            <p:nvPr/>
          </p:nvSpPr>
          <p:spPr>
            <a:xfrm>
              <a:off x="5349625" y="1110925"/>
              <a:ext cx="226750" cy="275600"/>
            </a:xfrm>
            <a:custGeom>
              <a:avLst/>
              <a:gdLst/>
              <a:ahLst/>
              <a:cxnLst/>
              <a:rect l="l" t="t" r="r" b="b"/>
              <a:pathLst>
                <a:path w="9070" h="11024" extrusionOk="0">
                  <a:moveTo>
                    <a:pt x="8940" y="130"/>
                  </a:moveTo>
                  <a:lnTo>
                    <a:pt x="8940" y="10895"/>
                  </a:lnTo>
                  <a:lnTo>
                    <a:pt x="129" y="10895"/>
                  </a:lnTo>
                  <a:lnTo>
                    <a:pt x="129" y="130"/>
                  </a:lnTo>
                  <a:close/>
                  <a:moveTo>
                    <a:pt x="0" y="1"/>
                  </a:moveTo>
                  <a:lnTo>
                    <a:pt x="0" y="11024"/>
                  </a:lnTo>
                  <a:lnTo>
                    <a:pt x="9069" y="11024"/>
                  </a:lnTo>
                  <a:lnTo>
                    <a:pt x="9069" y="1"/>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45" name="Google Shape;1745;p47"/>
            <p:cNvSpPr/>
            <p:nvPr/>
          </p:nvSpPr>
          <p:spPr>
            <a:xfrm>
              <a:off x="5241325" y="429825"/>
              <a:ext cx="100475" cy="266375"/>
            </a:xfrm>
            <a:custGeom>
              <a:avLst/>
              <a:gdLst/>
              <a:ahLst/>
              <a:cxnLst/>
              <a:rect l="l" t="t" r="r" b="b"/>
              <a:pathLst>
                <a:path w="4019" h="10655" extrusionOk="0">
                  <a:moveTo>
                    <a:pt x="1309" y="0"/>
                  </a:moveTo>
                  <a:lnTo>
                    <a:pt x="1162" y="37"/>
                  </a:lnTo>
                  <a:lnTo>
                    <a:pt x="1014" y="111"/>
                  </a:lnTo>
                  <a:lnTo>
                    <a:pt x="904" y="185"/>
                  </a:lnTo>
                  <a:lnTo>
                    <a:pt x="793" y="277"/>
                  </a:lnTo>
                  <a:lnTo>
                    <a:pt x="701" y="387"/>
                  </a:lnTo>
                  <a:lnTo>
                    <a:pt x="609" y="498"/>
                  </a:lnTo>
                  <a:lnTo>
                    <a:pt x="553" y="627"/>
                  </a:lnTo>
                  <a:lnTo>
                    <a:pt x="480" y="756"/>
                  </a:lnTo>
                  <a:lnTo>
                    <a:pt x="424" y="922"/>
                  </a:lnTo>
                  <a:lnTo>
                    <a:pt x="406" y="1088"/>
                  </a:lnTo>
                  <a:lnTo>
                    <a:pt x="387" y="1272"/>
                  </a:lnTo>
                  <a:lnTo>
                    <a:pt x="387" y="1438"/>
                  </a:lnTo>
                  <a:lnTo>
                    <a:pt x="424" y="1788"/>
                  </a:lnTo>
                  <a:lnTo>
                    <a:pt x="498" y="2120"/>
                  </a:lnTo>
                  <a:lnTo>
                    <a:pt x="572" y="2397"/>
                  </a:lnTo>
                  <a:lnTo>
                    <a:pt x="645" y="2673"/>
                  </a:lnTo>
                  <a:lnTo>
                    <a:pt x="830" y="3226"/>
                  </a:lnTo>
                  <a:lnTo>
                    <a:pt x="1033" y="3779"/>
                  </a:lnTo>
                  <a:lnTo>
                    <a:pt x="1217" y="4351"/>
                  </a:lnTo>
                  <a:lnTo>
                    <a:pt x="1309" y="4719"/>
                  </a:lnTo>
                  <a:lnTo>
                    <a:pt x="1346" y="4922"/>
                  </a:lnTo>
                  <a:lnTo>
                    <a:pt x="1364" y="5106"/>
                  </a:lnTo>
                  <a:lnTo>
                    <a:pt x="1364" y="5254"/>
                  </a:lnTo>
                  <a:lnTo>
                    <a:pt x="1364" y="5401"/>
                  </a:lnTo>
                  <a:lnTo>
                    <a:pt x="1328" y="5678"/>
                  </a:lnTo>
                  <a:lnTo>
                    <a:pt x="1254" y="5954"/>
                  </a:lnTo>
                  <a:lnTo>
                    <a:pt x="1143" y="6212"/>
                  </a:lnTo>
                  <a:lnTo>
                    <a:pt x="1033" y="6470"/>
                  </a:lnTo>
                  <a:lnTo>
                    <a:pt x="885" y="6728"/>
                  </a:lnTo>
                  <a:lnTo>
                    <a:pt x="590" y="7245"/>
                  </a:lnTo>
                  <a:lnTo>
                    <a:pt x="443" y="7503"/>
                  </a:lnTo>
                  <a:lnTo>
                    <a:pt x="314" y="7761"/>
                  </a:lnTo>
                  <a:lnTo>
                    <a:pt x="203" y="8019"/>
                  </a:lnTo>
                  <a:lnTo>
                    <a:pt x="92" y="8295"/>
                  </a:lnTo>
                  <a:lnTo>
                    <a:pt x="37" y="8572"/>
                  </a:lnTo>
                  <a:lnTo>
                    <a:pt x="0" y="8867"/>
                  </a:lnTo>
                  <a:lnTo>
                    <a:pt x="0" y="8996"/>
                  </a:lnTo>
                  <a:lnTo>
                    <a:pt x="19" y="9143"/>
                  </a:lnTo>
                  <a:lnTo>
                    <a:pt x="37" y="9272"/>
                  </a:lnTo>
                  <a:lnTo>
                    <a:pt x="74" y="9420"/>
                  </a:lnTo>
                  <a:lnTo>
                    <a:pt x="129" y="9549"/>
                  </a:lnTo>
                  <a:lnTo>
                    <a:pt x="185" y="9696"/>
                  </a:lnTo>
                  <a:lnTo>
                    <a:pt x="258" y="9825"/>
                  </a:lnTo>
                  <a:lnTo>
                    <a:pt x="351" y="9936"/>
                  </a:lnTo>
                  <a:lnTo>
                    <a:pt x="535" y="10175"/>
                  </a:lnTo>
                  <a:lnTo>
                    <a:pt x="738" y="10397"/>
                  </a:lnTo>
                  <a:lnTo>
                    <a:pt x="885" y="10507"/>
                  </a:lnTo>
                  <a:lnTo>
                    <a:pt x="996" y="10581"/>
                  </a:lnTo>
                  <a:lnTo>
                    <a:pt x="1125" y="10636"/>
                  </a:lnTo>
                  <a:lnTo>
                    <a:pt x="1235" y="10655"/>
                  </a:lnTo>
                  <a:lnTo>
                    <a:pt x="1328" y="10636"/>
                  </a:lnTo>
                  <a:lnTo>
                    <a:pt x="1420" y="10618"/>
                  </a:lnTo>
                  <a:lnTo>
                    <a:pt x="1512" y="10563"/>
                  </a:lnTo>
                  <a:lnTo>
                    <a:pt x="1604" y="10489"/>
                  </a:lnTo>
                  <a:lnTo>
                    <a:pt x="1678" y="10397"/>
                  </a:lnTo>
                  <a:lnTo>
                    <a:pt x="1751" y="10304"/>
                  </a:lnTo>
                  <a:lnTo>
                    <a:pt x="1899" y="10065"/>
                  </a:lnTo>
                  <a:lnTo>
                    <a:pt x="2157" y="9586"/>
                  </a:lnTo>
                  <a:lnTo>
                    <a:pt x="2360" y="9217"/>
                  </a:lnTo>
                  <a:lnTo>
                    <a:pt x="2563" y="8867"/>
                  </a:lnTo>
                  <a:lnTo>
                    <a:pt x="3042" y="8185"/>
                  </a:lnTo>
                  <a:lnTo>
                    <a:pt x="3263" y="7834"/>
                  </a:lnTo>
                  <a:lnTo>
                    <a:pt x="3466" y="7484"/>
                  </a:lnTo>
                  <a:lnTo>
                    <a:pt x="3669" y="7134"/>
                  </a:lnTo>
                  <a:lnTo>
                    <a:pt x="3816" y="6747"/>
                  </a:lnTo>
                  <a:lnTo>
                    <a:pt x="3908" y="6470"/>
                  </a:lnTo>
                  <a:lnTo>
                    <a:pt x="3963" y="6194"/>
                  </a:lnTo>
                  <a:lnTo>
                    <a:pt x="4000" y="5899"/>
                  </a:lnTo>
                  <a:lnTo>
                    <a:pt x="4019" y="5604"/>
                  </a:lnTo>
                  <a:lnTo>
                    <a:pt x="4019" y="5327"/>
                  </a:lnTo>
                  <a:lnTo>
                    <a:pt x="4000" y="5033"/>
                  </a:lnTo>
                  <a:lnTo>
                    <a:pt x="3963" y="4738"/>
                  </a:lnTo>
                  <a:lnTo>
                    <a:pt x="3927" y="4443"/>
                  </a:lnTo>
                  <a:lnTo>
                    <a:pt x="3853" y="4148"/>
                  </a:lnTo>
                  <a:lnTo>
                    <a:pt x="3779" y="3853"/>
                  </a:lnTo>
                  <a:lnTo>
                    <a:pt x="3613" y="3281"/>
                  </a:lnTo>
                  <a:lnTo>
                    <a:pt x="3410" y="2728"/>
                  </a:lnTo>
                  <a:lnTo>
                    <a:pt x="3189" y="2212"/>
                  </a:lnTo>
                  <a:lnTo>
                    <a:pt x="2913" y="1512"/>
                  </a:lnTo>
                  <a:lnTo>
                    <a:pt x="2747" y="1125"/>
                  </a:lnTo>
                  <a:lnTo>
                    <a:pt x="2655" y="922"/>
                  </a:lnTo>
                  <a:lnTo>
                    <a:pt x="2544" y="738"/>
                  </a:lnTo>
                  <a:lnTo>
                    <a:pt x="2434" y="572"/>
                  </a:lnTo>
                  <a:lnTo>
                    <a:pt x="2304" y="424"/>
                  </a:lnTo>
                  <a:lnTo>
                    <a:pt x="2175" y="277"/>
                  </a:lnTo>
                  <a:lnTo>
                    <a:pt x="2028" y="166"/>
                  </a:lnTo>
                  <a:lnTo>
                    <a:pt x="1862" y="74"/>
                  </a:lnTo>
                  <a:lnTo>
                    <a:pt x="1696" y="19"/>
                  </a:lnTo>
                  <a:lnTo>
                    <a:pt x="1512" y="0"/>
                  </a:lnTo>
                  <a:close/>
                </a:path>
              </a:pathLst>
            </a:custGeom>
            <a:solidFill>
              <a:srgbClr val="FF9E43"/>
            </a:solidFill>
            <a:ln>
              <a:noFill/>
            </a:ln>
          </p:spPr>
          <p:txBody>
            <a:bodyPr spcFirstLastPara="1" wrap="square" lIns="121900" tIns="121900" rIns="121900" bIns="121900" anchor="ctr" anchorCtr="0">
              <a:noAutofit/>
            </a:bodyPr>
            <a:lstStyle/>
            <a:p>
              <a:endParaRPr sz="2400"/>
            </a:p>
          </p:txBody>
        </p:sp>
        <p:sp>
          <p:nvSpPr>
            <p:cNvPr id="1746" name="Google Shape;1746;p47"/>
            <p:cNvSpPr/>
            <p:nvPr/>
          </p:nvSpPr>
          <p:spPr>
            <a:xfrm>
              <a:off x="5240400" y="428900"/>
              <a:ext cx="102325" cy="268225"/>
            </a:xfrm>
            <a:custGeom>
              <a:avLst/>
              <a:gdLst/>
              <a:ahLst/>
              <a:cxnLst/>
              <a:rect l="l" t="t" r="r" b="b"/>
              <a:pathLst>
                <a:path w="4093" h="10729" extrusionOk="0">
                  <a:moveTo>
                    <a:pt x="1512" y="56"/>
                  </a:moveTo>
                  <a:lnTo>
                    <a:pt x="1678" y="74"/>
                  </a:lnTo>
                  <a:lnTo>
                    <a:pt x="1825" y="111"/>
                  </a:lnTo>
                  <a:lnTo>
                    <a:pt x="1973" y="166"/>
                  </a:lnTo>
                  <a:lnTo>
                    <a:pt x="2102" y="258"/>
                  </a:lnTo>
                  <a:lnTo>
                    <a:pt x="2212" y="369"/>
                  </a:lnTo>
                  <a:lnTo>
                    <a:pt x="2323" y="480"/>
                  </a:lnTo>
                  <a:lnTo>
                    <a:pt x="2434" y="609"/>
                  </a:lnTo>
                  <a:lnTo>
                    <a:pt x="2526" y="756"/>
                  </a:lnTo>
                  <a:lnTo>
                    <a:pt x="2618" y="904"/>
                  </a:lnTo>
                  <a:lnTo>
                    <a:pt x="2784" y="1235"/>
                  </a:lnTo>
                  <a:lnTo>
                    <a:pt x="2931" y="1567"/>
                  </a:lnTo>
                  <a:lnTo>
                    <a:pt x="3060" y="1899"/>
                  </a:lnTo>
                  <a:lnTo>
                    <a:pt x="3208" y="2268"/>
                  </a:lnTo>
                  <a:lnTo>
                    <a:pt x="3411" y="2747"/>
                  </a:lnTo>
                  <a:lnTo>
                    <a:pt x="3595" y="3263"/>
                  </a:lnTo>
                  <a:lnTo>
                    <a:pt x="3761" y="3816"/>
                  </a:lnTo>
                  <a:lnTo>
                    <a:pt x="3835" y="4111"/>
                  </a:lnTo>
                  <a:lnTo>
                    <a:pt x="3908" y="4406"/>
                  </a:lnTo>
                  <a:lnTo>
                    <a:pt x="3964" y="4701"/>
                  </a:lnTo>
                  <a:lnTo>
                    <a:pt x="4000" y="4996"/>
                  </a:lnTo>
                  <a:lnTo>
                    <a:pt x="4019" y="5291"/>
                  </a:lnTo>
                  <a:lnTo>
                    <a:pt x="4019" y="5604"/>
                  </a:lnTo>
                  <a:lnTo>
                    <a:pt x="4000" y="5899"/>
                  </a:lnTo>
                  <a:lnTo>
                    <a:pt x="3964" y="6194"/>
                  </a:lnTo>
                  <a:lnTo>
                    <a:pt x="3908" y="6489"/>
                  </a:lnTo>
                  <a:lnTo>
                    <a:pt x="3816" y="6765"/>
                  </a:lnTo>
                  <a:lnTo>
                    <a:pt x="3742" y="7005"/>
                  </a:lnTo>
                  <a:lnTo>
                    <a:pt x="3632" y="7208"/>
                  </a:lnTo>
                  <a:lnTo>
                    <a:pt x="3411" y="7650"/>
                  </a:lnTo>
                  <a:lnTo>
                    <a:pt x="3153" y="8056"/>
                  </a:lnTo>
                  <a:lnTo>
                    <a:pt x="2876" y="8443"/>
                  </a:lnTo>
                  <a:lnTo>
                    <a:pt x="2507" y="9014"/>
                  </a:lnTo>
                  <a:lnTo>
                    <a:pt x="2323" y="9309"/>
                  </a:lnTo>
                  <a:lnTo>
                    <a:pt x="2157" y="9604"/>
                  </a:lnTo>
                  <a:lnTo>
                    <a:pt x="2083" y="9752"/>
                  </a:lnTo>
                  <a:lnTo>
                    <a:pt x="1936" y="10047"/>
                  </a:lnTo>
                  <a:lnTo>
                    <a:pt x="1752" y="10323"/>
                  </a:lnTo>
                  <a:lnTo>
                    <a:pt x="1659" y="10452"/>
                  </a:lnTo>
                  <a:lnTo>
                    <a:pt x="1567" y="10544"/>
                  </a:lnTo>
                  <a:lnTo>
                    <a:pt x="1457" y="10618"/>
                  </a:lnTo>
                  <a:lnTo>
                    <a:pt x="1346" y="10655"/>
                  </a:lnTo>
                  <a:lnTo>
                    <a:pt x="1217" y="10655"/>
                  </a:lnTo>
                  <a:lnTo>
                    <a:pt x="1088" y="10618"/>
                  </a:lnTo>
                  <a:lnTo>
                    <a:pt x="959" y="10526"/>
                  </a:lnTo>
                  <a:lnTo>
                    <a:pt x="812" y="10397"/>
                  </a:lnTo>
                  <a:lnTo>
                    <a:pt x="609" y="10212"/>
                  </a:lnTo>
                  <a:lnTo>
                    <a:pt x="424" y="9991"/>
                  </a:lnTo>
                  <a:lnTo>
                    <a:pt x="332" y="9862"/>
                  </a:lnTo>
                  <a:lnTo>
                    <a:pt x="259" y="9733"/>
                  </a:lnTo>
                  <a:lnTo>
                    <a:pt x="185" y="9586"/>
                  </a:lnTo>
                  <a:lnTo>
                    <a:pt x="129" y="9438"/>
                  </a:lnTo>
                  <a:lnTo>
                    <a:pt x="93" y="9309"/>
                  </a:lnTo>
                  <a:lnTo>
                    <a:pt x="74" y="9162"/>
                  </a:lnTo>
                  <a:lnTo>
                    <a:pt x="74" y="9033"/>
                  </a:lnTo>
                  <a:lnTo>
                    <a:pt x="74" y="8885"/>
                  </a:lnTo>
                  <a:lnTo>
                    <a:pt x="93" y="8609"/>
                  </a:lnTo>
                  <a:lnTo>
                    <a:pt x="166" y="8332"/>
                  </a:lnTo>
                  <a:lnTo>
                    <a:pt x="259" y="8074"/>
                  </a:lnTo>
                  <a:lnTo>
                    <a:pt x="388" y="7798"/>
                  </a:lnTo>
                  <a:lnTo>
                    <a:pt x="517" y="7540"/>
                  </a:lnTo>
                  <a:lnTo>
                    <a:pt x="664" y="7300"/>
                  </a:lnTo>
                  <a:lnTo>
                    <a:pt x="719" y="7189"/>
                  </a:lnTo>
                  <a:lnTo>
                    <a:pt x="996" y="6710"/>
                  </a:lnTo>
                  <a:lnTo>
                    <a:pt x="1125" y="6452"/>
                  </a:lnTo>
                  <a:lnTo>
                    <a:pt x="1235" y="6212"/>
                  </a:lnTo>
                  <a:lnTo>
                    <a:pt x="1346" y="5954"/>
                  </a:lnTo>
                  <a:lnTo>
                    <a:pt x="1401" y="5678"/>
                  </a:lnTo>
                  <a:lnTo>
                    <a:pt x="1438" y="5420"/>
                  </a:lnTo>
                  <a:lnTo>
                    <a:pt x="1438" y="5143"/>
                  </a:lnTo>
                  <a:lnTo>
                    <a:pt x="1383" y="4775"/>
                  </a:lnTo>
                  <a:lnTo>
                    <a:pt x="1291" y="4369"/>
                  </a:lnTo>
                  <a:lnTo>
                    <a:pt x="1143" y="3890"/>
                  </a:lnTo>
                  <a:lnTo>
                    <a:pt x="959" y="3411"/>
                  </a:lnTo>
                  <a:lnTo>
                    <a:pt x="738" y="2784"/>
                  </a:lnTo>
                  <a:lnTo>
                    <a:pt x="646" y="2470"/>
                  </a:lnTo>
                  <a:lnTo>
                    <a:pt x="572" y="2157"/>
                  </a:lnTo>
                  <a:lnTo>
                    <a:pt x="498" y="1825"/>
                  </a:lnTo>
                  <a:lnTo>
                    <a:pt x="461" y="1493"/>
                  </a:lnTo>
                  <a:lnTo>
                    <a:pt x="461" y="1309"/>
                  </a:lnTo>
                  <a:lnTo>
                    <a:pt x="461" y="1143"/>
                  </a:lnTo>
                  <a:lnTo>
                    <a:pt x="498" y="977"/>
                  </a:lnTo>
                  <a:lnTo>
                    <a:pt x="553" y="811"/>
                  </a:lnTo>
                  <a:lnTo>
                    <a:pt x="627" y="664"/>
                  </a:lnTo>
                  <a:lnTo>
                    <a:pt x="701" y="517"/>
                  </a:lnTo>
                  <a:lnTo>
                    <a:pt x="793" y="406"/>
                  </a:lnTo>
                  <a:lnTo>
                    <a:pt x="885" y="314"/>
                  </a:lnTo>
                  <a:lnTo>
                    <a:pt x="977" y="222"/>
                  </a:lnTo>
                  <a:lnTo>
                    <a:pt x="1088" y="148"/>
                  </a:lnTo>
                  <a:lnTo>
                    <a:pt x="1217" y="111"/>
                  </a:lnTo>
                  <a:lnTo>
                    <a:pt x="1346" y="74"/>
                  </a:lnTo>
                  <a:lnTo>
                    <a:pt x="1512" y="56"/>
                  </a:lnTo>
                  <a:close/>
                  <a:moveTo>
                    <a:pt x="1512" y="0"/>
                  </a:moveTo>
                  <a:lnTo>
                    <a:pt x="1328" y="19"/>
                  </a:lnTo>
                  <a:lnTo>
                    <a:pt x="1199" y="56"/>
                  </a:lnTo>
                  <a:lnTo>
                    <a:pt x="1070" y="93"/>
                  </a:lnTo>
                  <a:lnTo>
                    <a:pt x="959" y="166"/>
                  </a:lnTo>
                  <a:lnTo>
                    <a:pt x="848" y="258"/>
                  </a:lnTo>
                  <a:lnTo>
                    <a:pt x="738" y="369"/>
                  </a:lnTo>
                  <a:lnTo>
                    <a:pt x="646" y="480"/>
                  </a:lnTo>
                  <a:lnTo>
                    <a:pt x="572" y="627"/>
                  </a:lnTo>
                  <a:lnTo>
                    <a:pt x="498" y="793"/>
                  </a:lnTo>
                  <a:lnTo>
                    <a:pt x="443" y="959"/>
                  </a:lnTo>
                  <a:lnTo>
                    <a:pt x="406" y="1125"/>
                  </a:lnTo>
                  <a:lnTo>
                    <a:pt x="388" y="1309"/>
                  </a:lnTo>
                  <a:lnTo>
                    <a:pt x="406" y="1493"/>
                  </a:lnTo>
                  <a:lnTo>
                    <a:pt x="443" y="1844"/>
                  </a:lnTo>
                  <a:lnTo>
                    <a:pt x="498" y="2157"/>
                  </a:lnTo>
                  <a:lnTo>
                    <a:pt x="590" y="2489"/>
                  </a:lnTo>
                  <a:lnTo>
                    <a:pt x="682" y="2802"/>
                  </a:lnTo>
                  <a:lnTo>
                    <a:pt x="904" y="3447"/>
                  </a:lnTo>
                  <a:lnTo>
                    <a:pt x="1070" y="3908"/>
                  </a:lnTo>
                  <a:lnTo>
                    <a:pt x="1217" y="4388"/>
                  </a:lnTo>
                  <a:lnTo>
                    <a:pt x="1328" y="4793"/>
                  </a:lnTo>
                  <a:lnTo>
                    <a:pt x="1365" y="5143"/>
                  </a:lnTo>
                  <a:lnTo>
                    <a:pt x="1383" y="5420"/>
                  </a:lnTo>
                  <a:lnTo>
                    <a:pt x="1346" y="5678"/>
                  </a:lnTo>
                  <a:lnTo>
                    <a:pt x="1272" y="5936"/>
                  </a:lnTo>
                  <a:lnTo>
                    <a:pt x="1180" y="6194"/>
                  </a:lnTo>
                  <a:lnTo>
                    <a:pt x="1070" y="6434"/>
                  </a:lnTo>
                  <a:lnTo>
                    <a:pt x="941" y="6673"/>
                  </a:lnTo>
                  <a:lnTo>
                    <a:pt x="664" y="7171"/>
                  </a:lnTo>
                  <a:lnTo>
                    <a:pt x="609" y="7263"/>
                  </a:lnTo>
                  <a:lnTo>
                    <a:pt x="461" y="7521"/>
                  </a:lnTo>
                  <a:lnTo>
                    <a:pt x="314" y="7779"/>
                  </a:lnTo>
                  <a:lnTo>
                    <a:pt x="203" y="8056"/>
                  </a:lnTo>
                  <a:lnTo>
                    <a:pt x="111" y="8332"/>
                  </a:lnTo>
                  <a:lnTo>
                    <a:pt x="37" y="8609"/>
                  </a:lnTo>
                  <a:lnTo>
                    <a:pt x="0" y="8885"/>
                  </a:lnTo>
                  <a:lnTo>
                    <a:pt x="0" y="9033"/>
                  </a:lnTo>
                  <a:lnTo>
                    <a:pt x="19" y="9180"/>
                  </a:lnTo>
                  <a:lnTo>
                    <a:pt x="37" y="9328"/>
                  </a:lnTo>
                  <a:lnTo>
                    <a:pt x="74" y="9457"/>
                  </a:lnTo>
                  <a:lnTo>
                    <a:pt x="129" y="9604"/>
                  </a:lnTo>
                  <a:lnTo>
                    <a:pt x="203" y="9752"/>
                  </a:lnTo>
                  <a:lnTo>
                    <a:pt x="277" y="9881"/>
                  </a:lnTo>
                  <a:lnTo>
                    <a:pt x="369" y="10010"/>
                  </a:lnTo>
                  <a:lnTo>
                    <a:pt x="572" y="10249"/>
                  </a:lnTo>
                  <a:lnTo>
                    <a:pt x="756" y="10452"/>
                  </a:lnTo>
                  <a:lnTo>
                    <a:pt x="904" y="10563"/>
                  </a:lnTo>
                  <a:lnTo>
                    <a:pt x="1033" y="10655"/>
                  </a:lnTo>
                  <a:lnTo>
                    <a:pt x="1162" y="10710"/>
                  </a:lnTo>
                  <a:lnTo>
                    <a:pt x="1272" y="10729"/>
                  </a:lnTo>
                  <a:lnTo>
                    <a:pt x="1365" y="10710"/>
                  </a:lnTo>
                  <a:lnTo>
                    <a:pt x="1475" y="10673"/>
                  </a:lnTo>
                  <a:lnTo>
                    <a:pt x="1604" y="10600"/>
                  </a:lnTo>
                  <a:lnTo>
                    <a:pt x="1696" y="10507"/>
                  </a:lnTo>
                  <a:lnTo>
                    <a:pt x="1807" y="10378"/>
                  </a:lnTo>
                  <a:lnTo>
                    <a:pt x="1899" y="10249"/>
                  </a:lnTo>
                  <a:lnTo>
                    <a:pt x="1991" y="10083"/>
                  </a:lnTo>
                  <a:lnTo>
                    <a:pt x="2139" y="9770"/>
                  </a:lnTo>
                  <a:lnTo>
                    <a:pt x="2212" y="9623"/>
                  </a:lnTo>
                  <a:lnTo>
                    <a:pt x="2378" y="9328"/>
                  </a:lnTo>
                  <a:lnTo>
                    <a:pt x="2563" y="9051"/>
                  </a:lnTo>
                  <a:lnTo>
                    <a:pt x="2931" y="8480"/>
                  </a:lnTo>
                  <a:lnTo>
                    <a:pt x="3208" y="8093"/>
                  </a:lnTo>
                  <a:lnTo>
                    <a:pt x="3466" y="7669"/>
                  </a:lnTo>
                  <a:lnTo>
                    <a:pt x="3687" y="7245"/>
                  </a:lnTo>
                  <a:lnTo>
                    <a:pt x="3798" y="7023"/>
                  </a:lnTo>
                  <a:lnTo>
                    <a:pt x="3890" y="6802"/>
                  </a:lnTo>
                  <a:lnTo>
                    <a:pt x="3964" y="6507"/>
                  </a:lnTo>
                  <a:lnTo>
                    <a:pt x="4037" y="6212"/>
                  </a:lnTo>
                  <a:lnTo>
                    <a:pt x="4074" y="5899"/>
                  </a:lnTo>
                  <a:lnTo>
                    <a:pt x="4093" y="5604"/>
                  </a:lnTo>
                  <a:lnTo>
                    <a:pt x="4093" y="5291"/>
                  </a:lnTo>
                  <a:lnTo>
                    <a:pt x="4056" y="4996"/>
                  </a:lnTo>
                  <a:lnTo>
                    <a:pt x="4019" y="4701"/>
                  </a:lnTo>
                  <a:lnTo>
                    <a:pt x="3964" y="4388"/>
                  </a:lnTo>
                  <a:lnTo>
                    <a:pt x="3908" y="4093"/>
                  </a:lnTo>
                  <a:lnTo>
                    <a:pt x="3835" y="3798"/>
                  </a:lnTo>
                  <a:lnTo>
                    <a:pt x="3650" y="3245"/>
                  </a:lnTo>
                  <a:lnTo>
                    <a:pt x="3466" y="2710"/>
                  </a:lnTo>
                  <a:lnTo>
                    <a:pt x="3263" y="2231"/>
                  </a:lnTo>
                  <a:lnTo>
                    <a:pt x="3116" y="1881"/>
                  </a:lnTo>
                  <a:lnTo>
                    <a:pt x="2987" y="1549"/>
                  </a:lnTo>
                  <a:lnTo>
                    <a:pt x="2839" y="1217"/>
                  </a:lnTo>
                  <a:lnTo>
                    <a:pt x="2673" y="885"/>
                  </a:lnTo>
                  <a:lnTo>
                    <a:pt x="2581" y="719"/>
                  </a:lnTo>
                  <a:lnTo>
                    <a:pt x="2489" y="572"/>
                  </a:lnTo>
                  <a:lnTo>
                    <a:pt x="2378" y="443"/>
                  </a:lnTo>
                  <a:lnTo>
                    <a:pt x="2249" y="314"/>
                  </a:lnTo>
                  <a:lnTo>
                    <a:pt x="2120" y="203"/>
                  </a:lnTo>
                  <a:lnTo>
                    <a:pt x="1991" y="111"/>
                  </a:lnTo>
                  <a:lnTo>
                    <a:pt x="1844" y="56"/>
                  </a:lnTo>
                  <a:lnTo>
                    <a:pt x="1678" y="19"/>
                  </a:lnTo>
                  <a:lnTo>
                    <a:pt x="1512" y="0"/>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47" name="Google Shape;1747;p47"/>
            <p:cNvSpPr/>
            <p:nvPr/>
          </p:nvSpPr>
          <p:spPr>
            <a:xfrm>
              <a:off x="5233025" y="517375"/>
              <a:ext cx="59475" cy="136900"/>
            </a:xfrm>
            <a:custGeom>
              <a:avLst/>
              <a:gdLst/>
              <a:ahLst/>
              <a:cxnLst/>
              <a:rect l="l" t="t" r="r" b="b"/>
              <a:pathLst>
                <a:path w="2379" h="5476" extrusionOk="0">
                  <a:moveTo>
                    <a:pt x="1512" y="1"/>
                  </a:moveTo>
                  <a:lnTo>
                    <a:pt x="1236" y="74"/>
                  </a:lnTo>
                  <a:lnTo>
                    <a:pt x="959" y="148"/>
                  </a:lnTo>
                  <a:lnTo>
                    <a:pt x="701" y="222"/>
                  </a:lnTo>
                  <a:lnTo>
                    <a:pt x="443" y="332"/>
                  </a:lnTo>
                  <a:lnTo>
                    <a:pt x="240" y="425"/>
                  </a:lnTo>
                  <a:lnTo>
                    <a:pt x="130" y="480"/>
                  </a:lnTo>
                  <a:lnTo>
                    <a:pt x="56" y="554"/>
                  </a:lnTo>
                  <a:lnTo>
                    <a:pt x="19" y="590"/>
                  </a:lnTo>
                  <a:lnTo>
                    <a:pt x="1" y="646"/>
                  </a:lnTo>
                  <a:lnTo>
                    <a:pt x="1" y="756"/>
                  </a:lnTo>
                  <a:lnTo>
                    <a:pt x="1" y="867"/>
                  </a:lnTo>
                  <a:lnTo>
                    <a:pt x="37" y="959"/>
                  </a:lnTo>
                  <a:lnTo>
                    <a:pt x="130" y="1217"/>
                  </a:lnTo>
                  <a:lnTo>
                    <a:pt x="203" y="1475"/>
                  </a:lnTo>
                  <a:lnTo>
                    <a:pt x="314" y="2065"/>
                  </a:lnTo>
                  <a:lnTo>
                    <a:pt x="388" y="2655"/>
                  </a:lnTo>
                  <a:lnTo>
                    <a:pt x="443" y="3245"/>
                  </a:lnTo>
                  <a:lnTo>
                    <a:pt x="461" y="3853"/>
                  </a:lnTo>
                  <a:lnTo>
                    <a:pt x="461" y="4443"/>
                  </a:lnTo>
                  <a:lnTo>
                    <a:pt x="443" y="5051"/>
                  </a:lnTo>
                  <a:lnTo>
                    <a:pt x="572" y="5180"/>
                  </a:lnTo>
                  <a:lnTo>
                    <a:pt x="719" y="5309"/>
                  </a:lnTo>
                  <a:lnTo>
                    <a:pt x="830" y="5402"/>
                  </a:lnTo>
                  <a:lnTo>
                    <a:pt x="885" y="5438"/>
                  </a:lnTo>
                  <a:lnTo>
                    <a:pt x="941" y="5457"/>
                  </a:lnTo>
                  <a:lnTo>
                    <a:pt x="1014" y="5475"/>
                  </a:lnTo>
                  <a:lnTo>
                    <a:pt x="1088" y="5475"/>
                  </a:lnTo>
                  <a:lnTo>
                    <a:pt x="1236" y="5457"/>
                  </a:lnTo>
                  <a:lnTo>
                    <a:pt x="1696" y="5365"/>
                  </a:lnTo>
                  <a:lnTo>
                    <a:pt x="1807" y="5346"/>
                  </a:lnTo>
                  <a:lnTo>
                    <a:pt x="1862" y="5309"/>
                  </a:lnTo>
                  <a:lnTo>
                    <a:pt x="1918" y="5291"/>
                  </a:lnTo>
                  <a:lnTo>
                    <a:pt x="1991" y="5217"/>
                  </a:lnTo>
                  <a:lnTo>
                    <a:pt x="2065" y="5125"/>
                  </a:lnTo>
                  <a:lnTo>
                    <a:pt x="2176" y="4959"/>
                  </a:lnTo>
                  <a:lnTo>
                    <a:pt x="2378" y="4590"/>
                  </a:lnTo>
                  <a:lnTo>
                    <a:pt x="2286" y="4369"/>
                  </a:lnTo>
                  <a:lnTo>
                    <a:pt x="2213" y="4130"/>
                  </a:lnTo>
                  <a:lnTo>
                    <a:pt x="2139" y="3908"/>
                  </a:lnTo>
                  <a:lnTo>
                    <a:pt x="2083" y="3669"/>
                  </a:lnTo>
                  <a:lnTo>
                    <a:pt x="2028" y="3411"/>
                  </a:lnTo>
                  <a:lnTo>
                    <a:pt x="2010" y="3171"/>
                  </a:lnTo>
                  <a:lnTo>
                    <a:pt x="1991" y="2931"/>
                  </a:lnTo>
                  <a:lnTo>
                    <a:pt x="2010" y="2710"/>
                  </a:lnTo>
                  <a:lnTo>
                    <a:pt x="2010" y="2581"/>
                  </a:lnTo>
                  <a:lnTo>
                    <a:pt x="2047" y="2489"/>
                  </a:lnTo>
                  <a:lnTo>
                    <a:pt x="2139" y="2286"/>
                  </a:lnTo>
                  <a:lnTo>
                    <a:pt x="2194" y="2157"/>
                  </a:lnTo>
                  <a:lnTo>
                    <a:pt x="2213" y="2028"/>
                  </a:lnTo>
                  <a:lnTo>
                    <a:pt x="2249" y="1899"/>
                  </a:lnTo>
                  <a:lnTo>
                    <a:pt x="2249" y="1770"/>
                  </a:lnTo>
                  <a:lnTo>
                    <a:pt x="2231" y="1512"/>
                  </a:lnTo>
                  <a:lnTo>
                    <a:pt x="2194" y="1254"/>
                  </a:lnTo>
                  <a:lnTo>
                    <a:pt x="2139" y="959"/>
                  </a:lnTo>
                  <a:lnTo>
                    <a:pt x="2047" y="683"/>
                  </a:lnTo>
                  <a:lnTo>
                    <a:pt x="1936" y="406"/>
                  </a:lnTo>
                  <a:lnTo>
                    <a:pt x="1807" y="148"/>
                  </a:lnTo>
                  <a:lnTo>
                    <a:pt x="1770" y="74"/>
                  </a:lnTo>
                  <a:lnTo>
                    <a:pt x="1696" y="19"/>
                  </a:lnTo>
                  <a:lnTo>
                    <a:pt x="1660" y="1"/>
                  </a:lnTo>
                  <a:close/>
                </a:path>
              </a:pathLst>
            </a:custGeom>
            <a:solidFill>
              <a:srgbClr val="FCD8B6"/>
            </a:solidFill>
            <a:ln>
              <a:noFill/>
            </a:ln>
          </p:spPr>
          <p:txBody>
            <a:bodyPr spcFirstLastPara="1" wrap="square" lIns="121900" tIns="121900" rIns="121900" bIns="121900" anchor="ctr" anchorCtr="0">
              <a:noAutofit/>
            </a:bodyPr>
            <a:lstStyle/>
            <a:p>
              <a:endParaRPr sz="2400"/>
            </a:p>
          </p:txBody>
        </p:sp>
        <p:sp>
          <p:nvSpPr>
            <p:cNvPr id="1748" name="Google Shape;1748;p47"/>
            <p:cNvSpPr/>
            <p:nvPr/>
          </p:nvSpPr>
          <p:spPr>
            <a:xfrm>
              <a:off x="5232100" y="516450"/>
              <a:ext cx="61325" cy="138750"/>
            </a:xfrm>
            <a:custGeom>
              <a:avLst/>
              <a:gdLst/>
              <a:ahLst/>
              <a:cxnLst/>
              <a:rect l="l" t="t" r="r" b="b"/>
              <a:pathLst>
                <a:path w="2453" h="5550" extrusionOk="0">
                  <a:moveTo>
                    <a:pt x="1641" y="56"/>
                  </a:moveTo>
                  <a:lnTo>
                    <a:pt x="1678" y="74"/>
                  </a:lnTo>
                  <a:lnTo>
                    <a:pt x="1715" y="74"/>
                  </a:lnTo>
                  <a:lnTo>
                    <a:pt x="1770" y="130"/>
                  </a:lnTo>
                  <a:lnTo>
                    <a:pt x="1807" y="203"/>
                  </a:lnTo>
                  <a:lnTo>
                    <a:pt x="1955" y="498"/>
                  </a:lnTo>
                  <a:lnTo>
                    <a:pt x="2065" y="775"/>
                  </a:lnTo>
                  <a:lnTo>
                    <a:pt x="2157" y="1051"/>
                  </a:lnTo>
                  <a:lnTo>
                    <a:pt x="2213" y="1291"/>
                  </a:lnTo>
                  <a:lnTo>
                    <a:pt x="2250" y="1549"/>
                  </a:lnTo>
                  <a:lnTo>
                    <a:pt x="2250" y="1807"/>
                  </a:lnTo>
                  <a:lnTo>
                    <a:pt x="2250" y="1936"/>
                  </a:lnTo>
                  <a:lnTo>
                    <a:pt x="2231" y="2065"/>
                  </a:lnTo>
                  <a:lnTo>
                    <a:pt x="2194" y="2176"/>
                  </a:lnTo>
                  <a:lnTo>
                    <a:pt x="2139" y="2305"/>
                  </a:lnTo>
                  <a:lnTo>
                    <a:pt x="2047" y="2508"/>
                  </a:lnTo>
                  <a:lnTo>
                    <a:pt x="2028" y="2618"/>
                  </a:lnTo>
                  <a:lnTo>
                    <a:pt x="2010" y="2729"/>
                  </a:lnTo>
                  <a:lnTo>
                    <a:pt x="1991" y="2950"/>
                  </a:lnTo>
                  <a:lnTo>
                    <a:pt x="2010" y="3171"/>
                  </a:lnTo>
                  <a:lnTo>
                    <a:pt x="2028" y="3392"/>
                  </a:lnTo>
                  <a:lnTo>
                    <a:pt x="2065" y="3632"/>
                  </a:lnTo>
                  <a:lnTo>
                    <a:pt x="2120" y="3872"/>
                  </a:lnTo>
                  <a:lnTo>
                    <a:pt x="2194" y="4130"/>
                  </a:lnTo>
                  <a:lnTo>
                    <a:pt x="2268" y="4369"/>
                  </a:lnTo>
                  <a:lnTo>
                    <a:pt x="2379" y="4609"/>
                  </a:lnTo>
                  <a:lnTo>
                    <a:pt x="2268" y="4812"/>
                  </a:lnTo>
                  <a:lnTo>
                    <a:pt x="2120" y="5088"/>
                  </a:lnTo>
                  <a:lnTo>
                    <a:pt x="2028" y="5199"/>
                  </a:lnTo>
                  <a:lnTo>
                    <a:pt x="1936" y="5291"/>
                  </a:lnTo>
                  <a:lnTo>
                    <a:pt x="1881" y="5328"/>
                  </a:lnTo>
                  <a:lnTo>
                    <a:pt x="1826" y="5346"/>
                  </a:lnTo>
                  <a:lnTo>
                    <a:pt x="1715" y="5383"/>
                  </a:lnTo>
                  <a:lnTo>
                    <a:pt x="1273" y="5457"/>
                  </a:lnTo>
                  <a:lnTo>
                    <a:pt x="1125" y="5475"/>
                  </a:lnTo>
                  <a:lnTo>
                    <a:pt x="1051" y="5475"/>
                  </a:lnTo>
                  <a:lnTo>
                    <a:pt x="996" y="5457"/>
                  </a:lnTo>
                  <a:lnTo>
                    <a:pt x="922" y="5439"/>
                  </a:lnTo>
                  <a:lnTo>
                    <a:pt x="867" y="5402"/>
                  </a:lnTo>
                  <a:lnTo>
                    <a:pt x="775" y="5328"/>
                  </a:lnTo>
                  <a:lnTo>
                    <a:pt x="646" y="5199"/>
                  </a:lnTo>
                  <a:lnTo>
                    <a:pt x="517" y="5088"/>
                  </a:lnTo>
                  <a:lnTo>
                    <a:pt x="535" y="4425"/>
                  </a:lnTo>
                  <a:lnTo>
                    <a:pt x="535" y="3816"/>
                  </a:lnTo>
                  <a:lnTo>
                    <a:pt x="498" y="3227"/>
                  </a:lnTo>
                  <a:lnTo>
                    <a:pt x="461" y="2692"/>
                  </a:lnTo>
                  <a:lnTo>
                    <a:pt x="369" y="2084"/>
                  </a:lnTo>
                  <a:lnTo>
                    <a:pt x="259" y="1512"/>
                  </a:lnTo>
                  <a:lnTo>
                    <a:pt x="185" y="1236"/>
                  </a:lnTo>
                  <a:lnTo>
                    <a:pt x="111" y="996"/>
                  </a:lnTo>
                  <a:lnTo>
                    <a:pt x="74" y="904"/>
                  </a:lnTo>
                  <a:lnTo>
                    <a:pt x="56" y="793"/>
                  </a:lnTo>
                  <a:lnTo>
                    <a:pt x="74" y="701"/>
                  </a:lnTo>
                  <a:lnTo>
                    <a:pt x="111" y="609"/>
                  </a:lnTo>
                  <a:lnTo>
                    <a:pt x="185" y="554"/>
                  </a:lnTo>
                  <a:lnTo>
                    <a:pt x="277" y="498"/>
                  </a:lnTo>
                  <a:lnTo>
                    <a:pt x="461" y="406"/>
                  </a:lnTo>
                  <a:lnTo>
                    <a:pt x="498" y="406"/>
                  </a:lnTo>
                  <a:lnTo>
                    <a:pt x="756" y="296"/>
                  </a:lnTo>
                  <a:lnTo>
                    <a:pt x="1014" y="203"/>
                  </a:lnTo>
                  <a:lnTo>
                    <a:pt x="1273" y="130"/>
                  </a:lnTo>
                  <a:lnTo>
                    <a:pt x="1549" y="74"/>
                  </a:lnTo>
                  <a:lnTo>
                    <a:pt x="1641" y="56"/>
                  </a:lnTo>
                  <a:close/>
                  <a:moveTo>
                    <a:pt x="1641" y="1"/>
                  </a:moveTo>
                  <a:lnTo>
                    <a:pt x="1531" y="19"/>
                  </a:lnTo>
                  <a:lnTo>
                    <a:pt x="1273" y="74"/>
                  </a:lnTo>
                  <a:lnTo>
                    <a:pt x="996" y="148"/>
                  </a:lnTo>
                  <a:lnTo>
                    <a:pt x="738" y="240"/>
                  </a:lnTo>
                  <a:lnTo>
                    <a:pt x="461" y="333"/>
                  </a:lnTo>
                  <a:lnTo>
                    <a:pt x="425" y="351"/>
                  </a:lnTo>
                  <a:lnTo>
                    <a:pt x="240" y="443"/>
                  </a:lnTo>
                  <a:lnTo>
                    <a:pt x="148" y="498"/>
                  </a:lnTo>
                  <a:lnTo>
                    <a:pt x="74" y="572"/>
                  </a:lnTo>
                  <a:lnTo>
                    <a:pt x="38" y="627"/>
                  </a:lnTo>
                  <a:lnTo>
                    <a:pt x="19" y="683"/>
                  </a:lnTo>
                  <a:lnTo>
                    <a:pt x="1" y="793"/>
                  </a:lnTo>
                  <a:lnTo>
                    <a:pt x="19" y="922"/>
                  </a:lnTo>
                  <a:lnTo>
                    <a:pt x="38" y="1015"/>
                  </a:lnTo>
                  <a:lnTo>
                    <a:pt x="130" y="1254"/>
                  </a:lnTo>
                  <a:lnTo>
                    <a:pt x="203" y="1512"/>
                  </a:lnTo>
                  <a:lnTo>
                    <a:pt x="314" y="2102"/>
                  </a:lnTo>
                  <a:lnTo>
                    <a:pt x="388" y="2692"/>
                  </a:lnTo>
                  <a:lnTo>
                    <a:pt x="443" y="3245"/>
                  </a:lnTo>
                  <a:lnTo>
                    <a:pt x="461" y="3816"/>
                  </a:lnTo>
                  <a:lnTo>
                    <a:pt x="461" y="4425"/>
                  </a:lnTo>
                  <a:lnTo>
                    <a:pt x="443" y="5088"/>
                  </a:lnTo>
                  <a:lnTo>
                    <a:pt x="443" y="5107"/>
                  </a:lnTo>
                  <a:lnTo>
                    <a:pt x="461" y="5107"/>
                  </a:lnTo>
                  <a:lnTo>
                    <a:pt x="591" y="5236"/>
                  </a:lnTo>
                  <a:lnTo>
                    <a:pt x="738" y="5365"/>
                  </a:lnTo>
                  <a:lnTo>
                    <a:pt x="849" y="5457"/>
                  </a:lnTo>
                  <a:lnTo>
                    <a:pt x="904" y="5494"/>
                  </a:lnTo>
                  <a:lnTo>
                    <a:pt x="978" y="5531"/>
                  </a:lnTo>
                  <a:lnTo>
                    <a:pt x="1107" y="5549"/>
                  </a:lnTo>
                  <a:lnTo>
                    <a:pt x="1291" y="5512"/>
                  </a:lnTo>
                  <a:lnTo>
                    <a:pt x="1733" y="5439"/>
                  </a:lnTo>
                  <a:lnTo>
                    <a:pt x="1862" y="5402"/>
                  </a:lnTo>
                  <a:lnTo>
                    <a:pt x="1918" y="5383"/>
                  </a:lnTo>
                  <a:lnTo>
                    <a:pt x="1973" y="5346"/>
                  </a:lnTo>
                  <a:lnTo>
                    <a:pt x="2084" y="5236"/>
                  </a:lnTo>
                  <a:lnTo>
                    <a:pt x="2176" y="5125"/>
                  </a:lnTo>
                  <a:lnTo>
                    <a:pt x="2323" y="4849"/>
                  </a:lnTo>
                  <a:lnTo>
                    <a:pt x="2434" y="4627"/>
                  </a:lnTo>
                  <a:lnTo>
                    <a:pt x="2452" y="4627"/>
                  </a:lnTo>
                  <a:lnTo>
                    <a:pt x="2434" y="4609"/>
                  </a:lnTo>
                  <a:lnTo>
                    <a:pt x="2342" y="4369"/>
                  </a:lnTo>
                  <a:lnTo>
                    <a:pt x="2268" y="4111"/>
                  </a:lnTo>
                  <a:lnTo>
                    <a:pt x="2194" y="3872"/>
                  </a:lnTo>
                  <a:lnTo>
                    <a:pt x="2139" y="3632"/>
                  </a:lnTo>
                  <a:lnTo>
                    <a:pt x="2102" y="3392"/>
                  </a:lnTo>
                  <a:lnTo>
                    <a:pt x="2065" y="3171"/>
                  </a:lnTo>
                  <a:lnTo>
                    <a:pt x="2065" y="2950"/>
                  </a:lnTo>
                  <a:lnTo>
                    <a:pt x="2065" y="2747"/>
                  </a:lnTo>
                  <a:lnTo>
                    <a:pt x="2084" y="2637"/>
                  </a:lnTo>
                  <a:lnTo>
                    <a:pt x="2102" y="2526"/>
                  </a:lnTo>
                  <a:lnTo>
                    <a:pt x="2194" y="2323"/>
                  </a:lnTo>
                  <a:lnTo>
                    <a:pt x="2250" y="2213"/>
                  </a:lnTo>
                  <a:lnTo>
                    <a:pt x="2286" y="2065"/>
                  </a:lnTo>
                  <a:lnTo>
                    <a:pt x="2305" y="1936"/>
                  </a:lnTo>
                  <a:lnTo>
                    <a:pt x="2323" y="1807"/>
                  </a:lnTo>
                  <a:lnTo>
                    <a:pt x="2305" y="1549"/>
                  </a:lnTo>
                  <a:lnTo>
                    <a:pt x="2268" y="1273"/>
                  </a:lnTo>
                  <a:lnTo>
                    <a:pt x="2213" y="1033"/>
                  </a:lnTo>
                  <a:lnTo>
                    <a:pt x="2120" y="756"/>
                  </a:lnTo>
                  <a:lnTo>
                    <a:pt x="2010" y="480"/>
                  </a:lnTo>
                  <a:lnTo>
                    <a:pt x="1862" y="167"/>
                  </a:lnTo>
                  <a:lnTo>
                    <a:pt x="1826" y="93"/>
                  </a:lnTo>
                  <a:lnTo>
                    <a:pt x="1752" y="19"/>
                  </a:lnTo>
                  <a:lnTo>
                    <a:pt x="1697" y="1"/>
                  </a:lnTo>
                  <a:close/>
                </a:path>
              </a:pathLst>
            </a:custGeom>
            <a:solidFill>
              <a:srgbClr val="1C1C1B"/>
            </a:solidFill>
            <a:ln>
              <a:noFill/>
            </a:ln>
          </p:spPr>
          <p:txBody>
            <a:bodyPr spcFirstLastPara="1" wrap="square" lIns="121900" tIns="121900" rIns="121900" bIns="121900" anchor="ctr" anchorCtr="0">
              <a:noAutofit/>
            </a:bodyPr>
            <a:lstStyle/>
            <a:p>
              <a:endParaRPr sz="2400"/>
            </a:p>
          </p:txBody>
        </p:sp>
        <p:sp>
          <p:nvSpPr>
            <p:cNvPr id="1749" name="Google Shape;1749;p47"/>
            <p:cNvSpPr/>
            <p:nvPr/>
          </p:nvSpPr>
          <p:spPr>
            <a:xfrm>
              <a:off x="5230250" y="554700"/>
              <a:ext cx="10625" cy="14325"/>
            </a:xfrm>
            <a:custGeom>
              <a:avLst/>
              <a:gdLst/>
              <a:ahLst/>
              <a:cxnLst/>
              <a:rect l="l" t="t" r="r" b="b"/>
              <a:pathLst>
                <a:path w="425" h="573" extrusionOk="0">
                  <a:moveTo>
                    <a:pt x="314" y="1"/>
                  </a:moveTo>
                  <a:lnTo>
                    <a:pt x="259" y="19"/>
                  </a:lnTo>
                  <a:lnTo>
                    <a:pt x="148" y="56"/>
                  </a:lnTo>
                  <a:lnTo>
                    <a:pt x="75" y="130"/>
                  </a:lnTo>
                  <a:lnTo>
                    <a:pt x="38" y="185"/>
                  </a:lnTo>
                  <a:lnTo>
                    <a:pt x="19" y="240"/>
                  </a:lnTo>
                  <a:lnTo>
                    <a:pt x="1" y="332"/>
                  </a:lnTo>
                  <a:lnTo>
                    <a:pt x="19" y="406"/>
                  </a:lnTo>
                  <a:lnTo>
                    <a:pt x="75" y="462"/>
                  </a:lnTo>
                  <a:lnTo>
                    <a:pt x="130" y="517"/>
                  </a:lnTo>
                  <a:lnTo>
                    <a:pt x="185" y="554"/>
                  </a:lnTo>
                  <a:lnTo>
                    <a:pt x="277" y="572"/>
                  </a:lnTo>
                  <a:lnTo>
                    <a:pt x="351" y="572"/>
                  </a:lnTo>
                  <a:lnTo>
                    <a:pt x="425" y="554"/>
                  </a:lnTo>
                  <a:lnTo>
                    <a:pt x="370" y="19"/>
                  </a:lnTo>
                  <a:lnTo>
                    <a:pt x="314" y="1"/>
                  </a:lnTo>
                  <a:close/>
                </a:path>
              </a:pathLst>
            </a:custGeom>
            <a:solidFill>
              <a:srgbClr val="FD9B80"/>
            </a:solidFill>
            <a:ln>
              <a:noFill/>
            </a:ln>
          </p:spPr>
          <p:txBody>
            <a:bodyPr spcFirstLastPara="1" wrap="square" lIns="121900" tIns="121900" rIns="121900" bIns="121900" anchor="ctr" anchorCtr="0">
              <a:noAutofit/>
            </a:bodyPr>
            <a:lstStyle/>
            <a:p>
              <a:endParaRPr sz="2400"/>
            </a:p>
          </p:txBody>
        </p:sp>
        <p:sp>
          <p:nvSpPr>
            <p:cNvPr id="1750" name="Google Shape;1750;p47"/>
            <p:cNvSpPr/>
            <p:nvPr/>
          </p:nvSpPr>
          <p:spPr>
            <a:xfrm>
              <a:off x="5230250" y="554700"/>
              <a:ext cx="10625" cy="14325"/>
            </a:xfrm>
            <a:custGeom>
              <a:avLst/>
              <a:gdLst/>
              <a:ahLst/>
              <a:cxnLst/>
              <a:rect l="l" t="t" r="r" b="b"/>
              <a:pathLst>
                <a:path w="425" h="573" fill="none" extrusionOk="0">
                  <a:moveTo>
                    <a:pt x="370" y="19"/>
                  </a:moveTo>
                  <a:lnTo>
                    <a:pt x="370" y="19"/>
                  </a:lnTo>
                  <a:lnTo>
                    <a:pt x="314" y="1"/>
                  </a:lnTo>
                  <a:lnTo>
                    <a:pt x="259" y="19"/>
                  </a:lnTo>
                  <a:lnTo>
                    <a:pt x="148" y="56"/>
                  </a:lnTo>
                  <a:lnTo>
                    <a:pt x="75" y="130"/>
                  </a:lnTo>
                  <a:lnTo>
                    <a:pt x="38" y="185"/>
                  </a:lnTo>
                  <a:lnTo>
                    <a:pt x="19" y="240"/>
                  </a:lnTo>
                  <a:lnTo>
                    <a:pt x="19" y="240"/>
                  </a:lnTo>
                  <a:lnTo>
                    <a:pt x="1" y="332"/>
                  </a:lnTo>
                  <a:lnTo>
                    <a:pt x="19" y="406"/>
                  </a:lnTo>
                  <a:lnTo>
                    <a:pt x="19" y="406"/>
                  </a:lnTo>
                  <a:lnTo>
                    <a:pt x="75" y="462"/>
                  </a:lnTo>
                  <a:lnTo>
                    <a:pt x="130" y="517"/>
                  </a:lnTo>
                  <a:lnTo>
                    <a:pt x="130" y="517"/>
                  </a:lnTo>
                  <a:lnTo>
                    <a:pt x="185" y="554"/>
                  </a:lnTo>
                  <a:lnTo>
                    <a:pt x="277" y="572"/>
                  </a:lnTo>
                  <a:lnTo>
                    <a:pt x="351" y="572"/>
                  </a:lnTo>
                  <a:lnTo>
                    <a:pt x="425" y="554"/>
                  </a:lnTo>
                </a:path>
              </a:pathLst>
            </a:custGeom>
            <a:noFill/>
            <a:ln>
              <a:noFill/>
            </a:ln>
          </p:spPr>
          <p:txBody>
            <a:bodyPr spcFirstLastPara="1" wrap="square" lIns="121900" tIns="121900" rIns="121900" bIns="121900" anchor="ctr" anchorCtr="0">
              <a:noAutofit/>
            </a:bodyPr>
            <a:lstStyle/>
            <a:p>
              <a:endParaRPr sz="2400"/>
            </a:p>
          </p:txBody>
        </p:sp>
        <p:sp>
          <p:nvSpPr>
            <p:cNvPr id="1751" name="Google Shape;1751;p47"/>
            <p:cNvSpPr/>
            <p:nvPr/>
          </p:nvSpPr>
          <p:spPr>
            <a:xfrm>
              <a:off x="5234400" y="559325"/>
              <a:ext cx="2800" cy="5075"/>
            </a:xfrm>
            <a:custGeom>
              <a:avLst/>
              <a:gdLst/>
              <a:ahLst/>
              <a:cxnLst/>
              <a:rect l="l" t="t" r="r" b="b"/>
              <a:pathLst>
                <a:path w="112" h="203" extrusionOk="0">
                  <a:moveTo>
                    <a:pt x="75" y="0"/>
                  </a:moveTo>
                  <a:lnTo>
                    <a:pt x="38" y="18"/>
                  </a:lnTo>
                  <a:lnTo>
                    <a:pt x="19" y="37"/>
                  </a:lnTo>
                  <a:lnTo>
                    <a:pt x="1" y="74"/>
                  </a:lnTo>
                  <a:lnTo>
                    <a:pt x="1" y="111"/>
                  </a:lnTo>
                  <a:lnTo>
                    <a:pt x="1" y="147"/>
                  </a:lnTo>
                  <a:lnTo>
                    <a:pt x="19" y="166"/>
                  </a:lnTo>
                  <a:lnTo>
                    <a:pt x="38" y="184"/>
                  </a:lnTo>
                  <a:lnTo>
                    <a:pt x="75" y="203"/>
                  </a:lnTo>
                  <a:lnTo>
                    <a:pt x="111" y="0"/>
                  </a:lnTo>
                  <a:close/>
                </a:path>
              </a:pathLst>
            </a:custGeom>
            <a:solidFill>
              <a:srgbClr val="332E5F"/>
            </a:solidFill>
            <a:ln>
              <a:noFill/>
            </a:ln>
          </p:spPr>
          <p:txBody>
            <a:bodyPr spcFirstLastPara="1" wrap="square" lIns="121900" tIns="121900" rIns="121900" bIns="121900" anchor="ctr" anchorCtr="0">
              <a:noAutofit/>
            </a:bodyPr>
            <a:lstStyle/>
            <a:p>
              <a:endParaRPr sz="2400"/>
            </a:p>
          </p:txBody>
        </p:sp>
        <p:sp>
          <p:nvSpPr>
            <p:cNvPr id="1752" name="Google Shape;1752;p47"/>
            <p:cNvSpPr/>
            <p:nvPr/>
          </p:nvSpPr>
          <p:spPr>
            <a:xfrm>
              <a:off x="5234400" y="559325"/>
              <a:ext cx="2800" cy="5075"/>
            </a:xfrm>
            <a:custGeom>
              <a:avLst/>
              <a:gdLst/>
              <a:ahLst/>
              <a:cxnLst/>
              <a:rect l="l" t="t" r="r" b="b"/>
              <a:pathLst>
                <a:path w="112" h="203" fill="none" extrusionOk="0">
                  <a:moveTo>
                    <a:pt x="111" y="0"/>
                  </a:moveTo>
                  <a:lnTo>
                    <a:pt x="111" y="0"/>
                  </a:lnTo>
                  <a:lnTo>
                    <a:pt x="75" y="0"/>
                  </a:lnTo>
                  <a:lnTo>
                    <a:pt x="38" y="18"/>
                  </a:lnTo>
                  <a:lnTo>
                    <a:pt x="19" y="37"/>
                  </a:lnTo>
                  <a:lnTo>
                    <a:pt x="1" y="74"/>
                  </a:lnTo>
                  <a:lnTo>
                    <a:pt x="1" y="74"/>
                  </a:lnTo>
                  <a:lnTo>
                    <a:pt x="1" y="111"/>
                  </a:lnTo>
                  <a:lnTo>
                    <a:pt x="1" y="147"/>
                  </a:lnTo>
                  <a:lnTo>
                    <a:pt x="19" y="166"/>
                  </a:lnTo>
                  <a:lnTo>
                    <a:pt x="38" y="184"/>
                  </a:lnTo>
                  <a:lnTo>
                    <a:pt x="38" y="184"/>
                  </a:lnTo>
                  <a:lnTo>
                    <a:pt x="75" y="203"/>
                  </a:lnTo>
                </a:path>
              </a:pathLst>
            </a:custGeom>
            <a:noFill/>
            <a:ln>
              <a:noFill/>
            </a:ln>
          </p:spPr>
          <p:txBody>
            <a:bodyPr spcFirstLastPara="1" wrap="square" lIns="121900" tIns="121900" rIns="121900" bIns="121900" anchor="ctr" anchorCtr="0">
              <a:noAutofit/>
            </a:bodyPr>
            <a:lstStyle/>
            <a:p>
              <a:endParaRPr sz="2400"/>
            </a:p>
          </p:txBody>
        </p:sp>
        <p:sp>
          <p:nvSpPr>
            <p:cNvPr id="1753" name="Google Shape;1753;p47"/>
            <p:cNvSpPr/>
            <p:nvPr/>
          </p:nvSpPr>
          <p:spPr>
            <a:xfrm>
              <a:off x="5219200" y="504925"/>
              <a:ext cx="65475" cy="79750"/>
            </a:xfrm>
            <a:custGeom>
              <a:avLst/>
              <a:gdLst/>
              <a:ahLst/>
              <a:cxnLst/>
              <a:rect l="l" t="t" r="r" b="b"/>
              <a:pathLst>
                <a:path w="2619" h="3190" extrusionOk="0">
                  <a:moveTo>
                    <a:pt x="1936" y="1"/>
                  </a:moveTo>
                  <a:lnTo>
                    <a:pt x="1733" y="19"/>
                  </a:lnTo>
                  <a:lnTo>
                    <a:pt x="1530" y="75"/>
                  </a:lnTo>
                  <a:lnTo>
                    <a:pt x="1346" y="148"/>
                  </a:lnTo>
                  <a:lnTo>
                    <a:pt x="1162" y="222"/>
                  </a:lnTo>
                  <a:lnTo>
                    <a:pt x="996" y="333"/>
                  </a:lnTo>
                  <a:lnTo>
                    <a:pt x="812" y="443"/>
                  </a:lnTo>
                  <a:lnTo>
                    <a:pt x="498" y="701"/>
                  </a:lnTo>
                  <a:lnTo>
                    <a:pt x="295" y="867"/>
                  </a:lnTo>
                  <a:lnTo>
                    <a:pt x="203" y="978"/>
                  </a:lnTo>
                  <a:lnTo>
                    <a:pt x="130" y="1088"/>
                  </a:lnTo>
                  <a:lnTo>
                    <a:pt x="74" y="1199"/>
                  </a:lnTo>
                  <a:lnTo>
                    <a:pt x="37" y="1328"/>
                  </a:lnTo>
                  <a:lnTo>
                    <a:pt x="1" y="1457"/>
                  </a:lnTo>
                  <a:lnTo>
                    <a:pt x="1" y="1605"/>
                  </a:lnTo>
                  <a:lnTo>
                    <a:pt x="1" y="1734"/>
                  </a:lnTo>
                  <a:lnTo>
                    <a:pt x="19" y="1863"/>
                  </a:lnTo>
                  <a:lnTo>
                    <a:pt x="56" y="2010"/>
                  </a:lnTo>
                  <a:lnTo>
                    <a:pt x="111" y="2139"/>
                  </a:lnTo>
                  <a:lnTo>
                    <a:pt x="166" y="2287"/>
                  </a:lnTo>
                  <a:lnTo>
                    <a:pt x="259" y="2434"/>
                  </a:lnTo>
                  <a:lnTo>
                    <a:pt x="443" y="2711"/>
                  </a:lnTo>
                  <a:lnTo>
                    <a:pt x="554" y="2858"/>
                  </a:lnTo>
                  <a:lnTo>
                    <a:pt x="683" y="3006"/>
                  </a:lnTo>
                  <a:lnTo>
                    <a:pt x="756" y="3098"/>
                  </a:lnTo>
                  <a:lnTo>
                    <a:pt x="848" y="3153"/>
                  </a:lnTo>
                  <a:lnTo>
                    <a:pt x="941" y="3190"/>
                  </a:lnTo>
                  <a:lnTo>
                    <a:pt x="996" y="3190"/>
                  </a:lnTo>
                  <a:lnTo>
                    <a:pt x="1033" y="3135"/>
                  </a:lnTo>
                  <a:lnTo>
                    <a:pt x="1051" y="3061"/>
                  </a:lnTo>
                  <a:lnTo>
                    <a:pt x="1051" y="2895"/>
                  </a:lnTo>
                  <a:lnTo>
                    <a:pt x="1033" y="2766"/>
                  </a:lnTo>
                  <a:lnTo>
                    <a:pt x="1014" y="2618"/>
                  </a:lnTo>
                  <a:lnTo>
                    <a:pt x="996" y="2471"/>
                  </a:lnTo>
                  <a:lnTo>
                    <a:pt x="959" y="2323"/>
                  </a:lnTo>
                  <a:lnTo>
                    <a:pt x="941" y="2194"/>
                  </a:lnTo>
                  <a:lnTo>
                    <a:pt x="941" y="2047"/>
                  </a:lnTo>
                  <a:lnTo>
                    <a:pt x="959" y="1973"/>
                  </a:lnTo>
                  <a:lnTo>
                    <a:pt x="996" y="1918"/>
                  </a:lnTo>
                  <a:lnTo>
                    <a:pt x="1070" y="1881"/>
                  </a:lnTo>
                  <a:lnTo>
                    <a:pt x="1143" y="1844"/>
                  </a:lnTo>
                  <a:lnTo>
                    <a:pt x="1199" y="1807"/>
                  </a:lnTo>
                  <a:lnTo>
                    <a:pt x="1217" y="1789"/>
                  </a:lnTo>
                  <a:lnTo>
                    <a:pt x="1236" y="1734"/>
                  </a:lnTo>
                  <a:lnTo>
                    <a:pt x="1217" y="1660"/>
                  </a:lnTo>
                  <a:lnTo>
                    <a:pt x="1236" y="1623"/>
                  </a:lnTo>
                  <a:lnTo>
                    <a:pt x="1254" y="1586"/>
                  </a:lnTo>
                  <a:lnTo>
                    <a:pt x="1309" y="1531"/>
                  </a:lnTo>
                  <a:lnTo>
                    <a:pt x="1438" y="1439"/>
                  </a:lnTo>
                  <a:lnTo>
                    <a:pt x="1567" y="1383"/>
                  </a:lnTo>
                  <a:lnTo>
                    <a:pt x="1862" y="1254"/>
                  </a:lnTo>
                  <a:lnTo>
                    <a:pt x="2139" y="1125"/>
                  </a:lnTo>
                  <a:lnTo>
                    <a:pt x="2268" y="1052"/>
                  </a:lnTo>
                  <a:lnTo>
                    <a:pt x="2378" y="941"/>
                  </a:lnTo>
                  <a:lnTo>
                    <a:pt x="2489" y="830"/>
                  </a:lnTo>
                  <a:lnTo>
                    <a:pt x="2563" y="701"/>
                  </a:lnTo>
                  <a:lnTo>
                    <a:pt x="2600" y="554"/>
                  </a:lnTo>
                  <a:lnTo>
                    <a:pt x="2618" y="480"/>
                  </a:lnTo>
                  <a:lnTo>
                    <a:pt x="2600" y="406"/>
                  </a:lnTo>
                  <a:lnTo>
                    <a:pt x="2581" y="314"/>
                  </a:lnTo>
                  <a:lnTo>
                    <a:pt x="2526" y="222"/>
                  </a:lnTo>
                  <a:lnTo>
                    <a:pt x="2434" y="148"/>
                  </a:lnTo>
                  <a:lnTo>
                    <a:pt x="2342" y="93"/>
                  </a:lnTo>
                  <a:lnTo>
                    <a:pt x="2231" y="56"/>
                  </a:lnTo>
                  <a:lnTo>
                    <a:pt x="2139" y="19"/>
                  </a:lnTo>
                  <a:lnTo>
                    <a:pt x="2028" y="19"/>
                  </a:lnTo>
                  <a:lnTo>
                    <a:pt x="1936" y="1"/>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54" name="Google Shape;1754;p47"/>
            <p:cNvSpPr/>
            <p:nvPr/>
          </p:nvSpPr>
          <p:spPr>
            <a:xfrm>
              <a:off x="5427950" y="1005400"/>
              <a:ext cx="117550" cy="105550"/>
            </a:xfrm>
            <a:custGeom>
              <a:avLst/>
              <a:gdLst/>
              <a:ahLst/>
              <a:cxnLst/>
              <a:rect l="l" t="t" r="r" b="b"/>
              <a:pathLst>
                <a:path w="4702" h="4222" extrusionOk="0">
                  <a:moveTo>
                    <a:pt x="480" y="0"/>
                  </a:moveTo>
                  <a:lnTo>
                    <a:pt x="314" y="19"/>
                  </a:lnTo>
                  <a:lnTo>
                    <a:pt x="167" y="74"/>
                  </a:lnTo>
                  <a:lnTo>
                    <a:pt x="93" y="93"/>
                  </a:lnTo>
                  <a:lnTo>
                    <a:pt x="38" y="148"/>
                  </a:lnTo>
                  <a:lnTo>
                    <a:pt x="19" y="185"/>
                  </a:lnTo>
                  <a:lnTo>
                    <a:pt x="1" y="259"/>
                  </a:lnTo>
                  <a:lnTo>
                    <a:pt x="1" y="388"/>
                  </a:lnTo>
                  <a:lnTo>
                    <a:pt x="19" y="535"/>
                  </a:lnTo>
                  <a:lnTo>
                    <a:pt x="19" y="1291"/>
                  </a:lnTo>
                  <a:lnTo>
                    <a:pt x="75" y="2729"/>
                  </a:lnTo>
                  <a:lnTo>
                    <a:pt x="111" y="3448"/>
                  </a:lnTo>
                  <a:lnTo>
                    <a:pt x="167" y="4166"/>
                  </a:lnTo>
                  <a:lnTo>
                    <a:pt x="185" y="4222"/>
                  </a:lnTo>
                  <a:lnTo>
                    <a:pt x="4591" y="4222"/>
                  </a:lnTo>
                  <a:lnTo>
                    <a:pt x="4664" y="4148"/>
                  </a:lnTo>
                  <a:lnTo>
                    <a:pt x="4701" y="4056"/>
                  </a:lnTo>
                  <a:lnTo>
                    <a:pt x="4701" y="3945"/>
                  </a:lnTo>
                  <a:lnTo>
                    <a:pt x="4664" y="3835"/>
                  </a:lnTo>
                  <a:lnTo>
                    <a:pt x="4609" y="3779"/>
                  </a:lnTo>
                  <a:lnTo>
                    <a:pt x="4535" y="3706"/>
                  </a:lnTo>
                  <a:lnTo>
                    <a:pt x="4443" y="3632"/>
                  </a:lnTo>
                  <a:lnTo>
                    <a:pt x="4259" y="3540"/>
                  </a:lnTo>
                  <a:lnTo>
                    <a:pt x="3724" y="3337"/>
                  </a:lnTo>
                  <a:lnTo>
                    <a:pt x="3171" y="3153"/>
                  </a:lnTo>
                  <a:lnTo>
                    <a:pt x="2618" y="2987"/>
                  </a:lnTo>
                  <a:lnTo>
                    <a:pt x="2065" y="2858"/>
                  </a:lnTo>
                  <a:lnTo>
                    <a:pt x="2084" y="2286"/>
                  </a:lnTo>
                  <a:lnTo>
                    <a:pt x="2065" y="1715"/>
                  </a:lnTo>
                  <a:lnTo>
                    <a:pt x="2010" y="1143"/>
                  </a:lnTo>
                  <a:lnTo>
                    <a:pt x="1899" y="590"/>
                  </a:lnTo>
                  <a:lnTo>
                    <a:pt x="1863" y="443"/>
                  </a:lnTo>
                  <a:lnTo>
                    <a:pt x="1826" y="369"/>
                  </a:lnTo>
                  <a:lnTo>
                    <a:pt x="1770" y="314"/>
                  </a:lnTo>
                  <a:lnTo>
                    <a:pt x="1715" y="259"/>
                  </a:lnTo>
                  <a:lnTo>
                    <a:pt x="1660" y="222"/>
                  </a:lnTo>
                  <a:lnTo>
                    <a:pt x="1512" y="166"/>
                  </a:lnTo>
                  <a:lnTo>
                    <a:pt x="1199" y="93"/>
                  </a:lnTo>
                  <a:lnTo>
                    <a:pt x="849" y="19"/>
                  </a:lnTo>
                  <a:lnTo>
                    <a:pt x="664" y="0"/>
                  </a:lnTo>
                  <a:close/>
                </a:path>
              </a:pathLst>
            </a:custGeom>
            <a:solidFill>
              <a:srgbClr val="080B0C"/>
            </a:solidFill>
            <a:ln>
              <a:noFill/>
            </a:ln>
          </p:spPr>
          <p:txBody>
            <a:bodyPr spcFirstLastPara="1" wrap="square" lIns="121900" tIns="121900" rIns="121900" bIns="121900" anchor="ctr" anchorCtr="0">
              <a:noAutofit/>
            </a:bodyPr>
            <a:lstStyle/>
            <a:p>
              <a:endParaRPr sz="2400"/>
            </a:p>
          </p:txBody>
        </p:sp>
        <p:sp>
          <p:nvSpPr>
            <p:cNvPr id="1755" name="Google Shape;1755;p47"/>
            <p:cNvSpPr/>
            <p:nvPr/>
          </p:nvSpPr>
          <p:spPr>
            <a:xfrm>
              <a:off x="5231650" y="549625"/>
              <a:ext cx="14775" cy="16175"/>
            </a:xfrm>
            <a:custGeom>
              <a:avLst/>
              <a:gdLst/>
              <a:ahLst/>
              <a:cxnLst/>
              <a:rect l="l" t="t" r="r" b="b"/>
              <a:pathLst>
                <a:path w="591" h="647" extrusionOk="0">
                  <a:moveTo>
                    <a:pt x="277" y="1"/>
                  </a:moveTo>
                  <a:lnTo>
                    <a:pt x="221" y="19"/>
                  </a:lnTo>
                  <a:lnTo>
                    <a:pt x="148" y="56"/>
                  </a:lnTo>
                  <a:lnTo>
                    <a:pt x="92" y="93"/>
                  </a:lnTo>
                  <a:lnTo>
                    <a:pt x="56" y="148"/>
                  </a:lnTo>
                  <a:lnTo>
                    <a:pt x="19" y="204"/>
                  </a:lnTo>
                  <a:lnTo>
                    <a:pt x="0" y="277"/>
                  </a:lnTo>
                  <a:lnTo>
                    <a:pt x="19" y="351"/>
                  </a:lnTo>
                  <a:lnTo>
                    <a:pt x="19" y="425"/>
                  </a:lnTo>
                  <a:lnTo>
                    <a:pt x="56" y="499"/>
                  </a:lnTo>
                  <a:lnTo>
                    <a:pt x="111" y="554"/>
                  </a:lnTo>
                  <a:lnTo>
                    <a:pt x="185" y="591"/>
                  </a:lnTo>
                  <a:lnTo>
                    <a:pt x="240" y="628"/>
                  </a:lnTo>
                  <a:lnTo>
                    <a:pt x="332" y="646"/>
                  </a:lnTo>
                  <a:lnTo>
                    <a:pt x="406" y="646"/>
                  </a:lnTo>
                  <a:lnTo>
                    <a:pt x="479" y="609"/>
                  </a:lnTo>
                  <a:lnTo>
                    <a:pt x="553" y="572"/>
                  </a:lnTo>
                  <a:lnTo>
                    <a:pt x="553" y="535"/>
                  </a:lnTo>
                  <a:lnTo>
                    <a:pt x="590" y="130"/>
                  </a:lnTo>
                  <a:lnTo>
                    <a:pt x="572" y="93"/>
                  </a:lnTo>
                  <a:lnTo>
                    <a:pt x="535" y="75"/>
                  </a:lnTo>
                  <a:lnTo>
                    <a:pt x="461" y="38"/>
                  </a:lnTo>
                  <a:lnTo>
                    <a:pt x="369" y="19"/>
                  </a:lnTo>
                  <a:lnTo>
                    <a:pt x="277" y="1"/>
                  </a:lnTo>
                  <a:close/>
                </a:path>
              </a:pathLst>
            </a:custGeom>
            <a:solidFill>
              <a:srgbClr val="FCD8B6"/>
            </a:solidFill>
            <a:ln>
              <a:noFill/>
            </a:ln>
          </p:spPr>
          <p:txBody>
            <a:bodyPr spcFirstLastPara="1" wrap="square" lIns="121900" tIns="121900" rIns="121900" bIns="121900" anchor="ctr" anchorCtr="0">
              <a:noAutofit/>
            </a:bodyPr>
            <a:lstStyle/>
            <a:p>
              <a:endParaRPr sz="2400"/>
            </a:p>
          </p:txBody>
        </p:sp>
        <p:sp>
          <p:nvSpPr>
            <p:cNvPr id="1756" name="Google Shape;1756;p47"/>
            <p:cNvSpPr/>
            <p:nvPr/>
          </p:nvSpPr>
          <p:spPr>
            <a:xfrm>
              <a:off x="5231650" y="549625"/>
              <a:ext cx="14775" cy="16175"/>
            </a:xfrm>
            <a:custGeom>
              <a:avLst/>
              <a:gdLst/>
              <a:ahLst/>
              <a:cxnLst/>
              <a:rect l="l" t="t" r="r" b="b"/>
              <a:pathLst>
                <a:path w="591" h="647" fill="none" extrusionOk="0">
                  <a:moveTo>
                    <a:pt x="590" y="130"/>
                  </a:moveTo>
                  <a:lnTo>
                    <a:pt x="590" y="130"/>
                  </a:lnTo>
                  <a:lnTo>
                    <a:pt x="572" y="93"/>
                  </a:lnTo>
                  <a:lnTo>
                    <a:pt x="535" y="75"/>
                  </a:lnTo>
                  <a:lnTo>
                    <a:pt x="461" y="38"/>
                  </a:lnTo>
                  <a:lnTo>
                    <a:pt x="461" y="38"/>
                  </a:lnTo>
                  <a:lnTo>
                    <a:pt x="369" y="19"/>
                  </a:lnTo>
                  <a:lnTo>
                    <a:pt x="277" y="1"/>
                  </a:lnTo>
                  <a:lnTo>
                    <a:pt x="277" y="1"/>
                  </a:lnTo>
                  <a:lnTo>
                    <a:pt x="221" y="19"/>
                  </a:lnTo>
                  <a:lnTo>
                    <a:pt x="148" y="56"/>
                  </a:lnTo>
                  <a:lnTo>
                    <a:pt x="92" y="93"/>
                  </a:lnTo>
                  <a:lnTo>
                    <a:pt x="56" y="148"/>
                  </a:lnTo>
                  <a:lnTo>
                    <a:pt x="56" y="148"/>
                  </a:lnTo>
                  <a:lnTo>
                    <a:pt x="19" y="204"/>
                  </a:lnTo>
                  <a:lnTo>
                    <a:pt x="0" y="277"/>
                  </a:lnTo>
                  <a:lnTo>
                    <a:pt x="19" y="351"/>
                  </a:lnTo>
                  <a:lnTo>
                    <a:pt x="19" y="425"/>
                  </a:lnTo>
                  <a:lnTo>
                    <a:pt x="19" y="425"/>
                  </a:lnTo>
                  <a:lnTo>
                    <a:pt x="56" y="499"/>
                  </a:lnTo>
                  <a:lnTo>
                    <a:pt x="111" y="554"/>
                  </a:lnTo>
                  <a:lnTo>
                    <a:pt x="185" y="591"/>
                  </a:lnTo>
                  <a:lnTo>
                    <a:pt x="240" y="628"/>
                  </a:lnTo>
                  <a:lnTo>
                    <a:pt x="240" y="628"/>
                  </a:lnTo>
                  <a:lnTo>
                    <a:pt x="332" y="646"/>
                  </a:lnTo>
                  <a:lnTo>
                    <a:pt x="406" y="646"/>
                  </a:lnTo>
                  <a:lnTo>
                    <a:pt x="479" y="609"/>
                  </a:lnTo>
                  <a:lnTo>
                    <a:pt x="553" y="572"/>
                  </a:lnTo>
                  <a:lnTo>
                    <a:pt x="553" y="572"/>
                  </a:lnTo>
                  <a:lnTo>
                    <a:pt x="553" y="535"/>
                  </a:lnTo>
                </a:path>
              </a:pathLst>
            </a:custGeom>
            <a:noFill/>
            <a:ln>
              <a:noFill/>
            </a:ln>
          </p:spPr>
          <p:txBody>
            <a:bodyPr spcFirstLastPara="1" wrap="square" lIns="121900" tIns="121900" rIns="121900" bIns="121900" anchor="ctr" anchorCtr="0">
              <a:noAutofit/>
            </a:bodyPr>
            <a:lstStyle/>
            <a:p>
              <a:endParaRPr sz="2400"/>
            </a:p>
          </p:txBody>
        </p:sp>
        <p:sp>
          <p:nvSpPr>
            <p:cNvPr id="1757" name="Google Shape;1757;p47"/>
            <p:cNvSpPr/>
            <p:nvPr/>
          </p:nvSpPr>
          <p:spPr>
            <a:xfrm>
              <a:off x="5231175" y="549175"/>
              <a:ext cx="16150" cy="17525"/>
            </a:xfrm>
            <a:custGeom>
              <a:avLst/>
              <a:gdLst/>
              <a:ahLst/>
              <a:cxnLst/>
              <a:rect l="l" t="t" r="r" b="b"/>
              <a:pathLst>
                <a:path w="646" h="701" extrusionOk="0">
                  <a:moveTo>
                    <a:pt x="222" y="0"/>
                  </a:moveTo>
                  <a:lnTo>
                    <a:pt x="148" y="37"/>
                  </a:lnTo>
                  <a:lnTo>
                    <a:pt x="93" y="93"/>
                  </a:lnTo>
                  <a:lnTo>
                    <a:pt x="38" y="148"/>
                  </a:lnTo>
                  <a:lnTo>
                    <a:pt x="19" y="222"/>
                  </a:lnTo>
                  <a:lnTo>
                    <a:pt x="1" y="295"/>
                  </a:lnTo>
                  <a:lnTo>
                    <a:pt x="1" y="369"/>
                  </a:lnTo>
                  <a:lnTo>
                    <a:pt x="19" y="443"/>
                  </a:lnTo>
                  <a:lnTo>
                    <a:pt x="56" y="535"/>
                  </a:lnTo>
                  <a:lnTo>
                    <a:pt x="111" y="590"/>
                  </a:lnTo>
                  <a:lnTo>
                    <a:pt x="185" y="646"/>
                  </a:lnTo>
                  <a:lnTo>
                    <a:pt x="259" y="683"/>
                  </a:lnTo>
                  <a:lnTo>
                    <a:pt x="369" y="701"/>
                  </a:lnTo>
                  <a:lnTo>
                    <a:pt x="480" y="683"/>
                  </a:lnTo>
                  <a:lnTo>
                    <a:pt x="591" y="627"/>
                  </a:lnTo>
                  <a:lnTo>
                    <a:pt x="591" y="609"/>
                  </a:lnTo>
                  <a:lnTo>
                    <a:pt x="609" y="553"/>
                  </a:lnTo>
                  <a:lnTo>
                    <a:pt x="535" y="553"/>
                  </a:lnTo>
                  <a:lnTo>
                    <a:pt x="535" y="572"/>
                  </a:lnTo>
                  <a:lnTo>
                    <a:pt x="480" y="609"/>
                  </a:lnTo>
                  <a:lnTo>
                    <a:pt x="406" y="627"/>
                  </a:lnTo>
                  <a:lnTo>
                    <a:pt x="351" y="627"/>
                  </a:lnTo>
                  <a:lnTo>
                    <a:pt x="277" y="609"/>
                  </a:lnTo>
                  <a:lnTo>
                    <a:pt x="204" y="590"/>
                  </a:lnTo>
                  <a:lnTo>
                    <a:pt x="148" y="553"/>
                  </a:lnTo>
                  <a:lnTo>
                    <a:pt x="111" y="498"/>
                  </a:lnTo>
                  <a:lnTo>
                    <a:pt x="75" y="424"/>
                  </a:lnTo>
                  <a:lnTo>
                    <a:pt x="56" y="369"/>
                  </a:lnTo>
                  <a:lnTo>
                    <a:pt x="56" y="295"/>
                  </a:lnTo>
                  <a:lnTo>
                    <a:pt x="75" y="240"/>
                  </a:lnTo>
                  <a:lnTo>
                    <a:pt x="93" y="185"/>
                  </a:lnTo>
                  <a:lnTo>
                    <a:pt x="130" y="130"/>
                  </a:lnTo>
                  <a:lnTo>
                    <a:pt x="185" y="93"/>
                  </a:lnTo>
                  <a:lnTo>
                    <a:pt x="240" y="74"/>
                  </a:lnTo>
                  <a:lnTo>
                    <a:pt x="296" y="56"/>
                  </a:lnTo>
                  <a:lnTo>
                    <a:pt x="388" y="74"/>
                  </a:lnTo>
                  <a:lnTo>
                    <a:pt x="480" y="93"/>
                  </a:lnTo>
                  <a:lnTo>
                    <a:pt x="535" y="111"/>
                  </a:lnTo>
                  <a:lnTo>
                    <a:pt x="591" y="166"/>
                  </a:lnTo>
                  <a:lnTo>
                    <a:pt x="646" y="130"/>
                  </a:lnTo>
                  <a:lnTo>
                    <a:pt x="609" y="93"/>
                  </a:lnTo>
                  <a:lnTo>
                    <a:pt x="572" y="74"/>
                  </a:lnTo>
                  <a:lnTo>
                    <a:pt x="498" y="37"/>
                  </a:lnTo>
                  <a:lnTo>
                    <a:pt x="406" y="0"/>
                  </a:lnTo>
                  <a:close/>
                </a:path>
              </a:pathLst>
            </a:custGeom>
            <a:solidFill>
              <a:srgbClr val="1C1C1B"/>
            </a:solidFill>
            <a:ln>
              <a:noFill/>
            </a:ln>
          </p:spPr>
          <p:txBody>
            <a:bodyPr spcFirstLastPara="1" wrap="square" lIns="121900" tIns="121900" rIns="121900" bIns="121900" anchor="ctr" anchorCtr="0">
              <a:noAutofit/>
            </a:bodyPr>
            <a:lstStyle/>
            <a:p>
              <a:endParaRPr sz="2400"/>
            </a:p>
          </p:txBody>
        </p:sp>
        <p:sp>
          <p:nvSpPr>
            <p:cNvPr id="1758" name="Google Shape;1758;p47"/>
            <p:cNvSpPr/>
            <p:nvPr/>
          </p:nvSpPr>
          <p:spPr>
            <a:xfrm>
              <a:off x="5235800" y="792500"/>
              <a:ext cx="287575" cy="276525"/>
            </a:xfrm>
            <a:custGeom>
              <a:avLst/>
              <a:gdLst/>
              <a:ahLst/>
              <a:cxnLst/>
              <a:rect l="l" t="t" r="r" b="b"/>
              <a:pathLst>
                <a:path w="11503" h="11061" extrusionOk="0">
                  <a:moveTo>
                    <a:pt x="8811" y="0"/>
                  </a:moveTo>
                  <a:lnTo>
                    <a:pt x="8369" y="19"/>
                  </a:lnTo>
                  <a:lnTo>
                    <a:pt x="7945" y="56"/>
                  </a:lnTo>
                  <a:lnTo>
                    <a:pt x="7097" y="148"/>
                  </a:lnTo>
                  <a:lnTo>
                    <a:pt x="6249" y="258"/>
                  </a:lnTo>
                  <a:lnTo>
                    <a:pt x="5420" y="406"/>
                  </a:lnTo>
                  <a:lnTo>
                    <a:pt x="3742" y="701"/>
                  </a:lnTo>
                  <a:lnTo>
                    <a:pt x="2913" y="848"/>
                  </a:lnTo>
                  <a:lnTo>
                    <a:pt x="2065" y="977"/>
                  </a:lnTo>
                  <a:lnTo>
                    <a:pt x="1604" y="1033"/>
                  </a:lnTo>
                  <a:lnTo>
                    <a:pt x="1401" y="1069"/>
                  </a:lnTo>
                  <a:lnTo>
                    <a:pt x="1198" y="1106"/>
                  </a:lnTo>
                  <a:lnTo>
                    <a:pt x="996" y="1162"/>
                  </a:lnTo>
                  <a:lnTo>
                    <a:pt x="830" y="1254"/>
                  </a:lnTo>
                  <a:lnTo>
                    <a:pt x="645" y="1383"/>
                  </a:lnTo>
                  <a:lnTo>
                    <a:pt x="479" y="1567"/>
                  </a:lnTo>
                  <a:lnTo>
                    <a:pt x="406" y="1678"/>
                  </a:lnTo>
                  <a:lnTo>
                    <a:pt x="313" y="1825"/>
                  </a:lnTo>
                  <a:lnTo>
                    <a:pt x="184" y="2102"/>
                  </a:lnTo>
                  <a:lnTo>
                    <a:pt x="74" y="2415"/>
                  </a:lnTo>
                  <a:lnTo>
                    <a:pt x="19" y="2728"/>
                  </a:lnTo>
                  <a:lnTo>
                    <a:pt x="0" y="2894"/>
                  </a:lnTo>
                  <a:lnTo>
                    <a:pt x="0" y="3060"/>
                  </a:lnTo>
                  <a:lnTo>
                    <a:pt x="19" y="3226"/>
                  </a:lnTo>
                  <a:lnTo>
                    <a:pt x="37" y="3374"/>
                  </a:lnTo>
                  <a:lnTo>
                    <a:pt x="74" y="3521"/>
                  </a:lnTo>
                  <a:lnTo>
                    <a:pt x="111" y="3669"/>
                  </a:lnTo>
                  <a:lnTo>
                    <a:pt x="184" y="3816"/>
                  </a:lnTo>
                  <a:lnTo>
                    <a:pt x="258" y="3945"/>
                  </a:lnTo>
                  <a:lnTo>
                    <a:pt x="424" y="4203"/>
                  </a:lnTo>
                  <a:lnTo>
                    <a:pt x="608" y="4424"/>
                  </a:lnTo>
                  <a:lnTo>
                    <a:pt x="811" y="4590"/>
                  </a:lnTo>
                  <a:lnTo>
                    <a:pt x="1014" y="4719"/>
                  </a:lnTo>
                  <a:lnTo>
                    <a:pt x="1235" y="4830"/>
                  </a:lnTo>
                  <a:lnTo>
                    <a:pt x="1475" y="4885"/>
                  </a:lnTo>
                  <a:lnTo>
                    <a:pt x="1770" y="4940"/>
                  </a:lnTo>
                  <a:lnTo>
                    <a:pt x="2083" y="4959"/>
                  </a:lnTo>
                  <a:lnTo>
                    <a:pt x="2378" y="4959"/>
                  </a:lnTo>
                  <a:lnTo>
                    <a:pt x="2691" y="4940"/>
                  </a:lnTo>
                  <a:lnTo>
                    <a:pt x="3355" y="4885"/>
                  </a:lnTo>
                  <a:lnTo>
                    <a:pt x="4037" y="4793"/>
                  </a:lnTo>
                  <a:lnTo>
                    <a:pt x="4737" y="4682"/>
                  </a:lnTo>
                  <a:lnTo>
                    <a:pt x="6138" y="4443"/>
                  </a:lnTo>
                  <a:lnTo>
                    <a:pt x="6784" y="4351"/>
                  </a:lnTo>
                  <a:lnTo>
                    <a:pt x="7410" y="4295"/>
                  </a:lnTo>
                  <a:lnTo>
                    <a:pt x="7410" y="4295"/>
                  </a:lnTo>
                  <a:lnTo>
                    <a:pt x="7318" y="5143"/>
                  </a:lnTo>
                  <a:lnTo>
                    <a:pt x="7244" y="6010"/>
                  </a:lnTo>
                  <a:lnTo>
                    <a:pt x="7134" y="7263"/>
                  </a:lnTo>
                  <a:lnTo>
                    <a:pt x="7023" y="8535"/>
                  </a:lnTo>
                  <a:lnTo>
                    <a:pt x="6894" y="9788"/>
                  </a:lnTo>
                  <a:lnTo>
                    <a:pt x="6765" y="11042"/>
                  </a:lnTo>
                  <a:lnTo>
                    <a:pt x="7761" y="11042"/>
                  </a:lnTo>
                  <a:lnTo>
                    <a:pt x="8756" y="11060"/>
                  </a:lnTo>
                  <a:lnTo>
                    <a:pt x="9235" y="11060"/>
                  </a:lnTo>
                  <a:lnTo>
                    <a:pt x="9733" y="11042"/>
                  </a:lnTo>
                  <a:lnTo>
                    <a:pt x="10231" y="11023"/>
                  </a:lnTo>
                  <a:lnTo>
                    <a:pt x="10747" y="10987"/>
                  </a:lnTo>
                  <a:lnTo>
                    <a:pt x="10765" y="10931"/>
                  </a:lnTo>
                  <a:lnTo>
                    <a:pt x="10802" y="10802"/>
                  </a:lnTo>
                  <a:lnTo>
                    <a:pt x="10876" y="10341"/>
                  </a:lnTo>
                  <a:lnTo>
                    <a:pt x="10968" y="9696"/>
                  </a:lnTo>
                  <a:lnTo>
                    <a:pt x="11042" y="8959"/>
                  </a:lnTo>
                  <a:lnTo>
                    <a:pt x="11189" y="7503"/>
                  </a:lnTo>
                  <a:lnTo>
                    <a:pt x="11263" y="6692"/>
                  </a:lnTo>
                  <a:lnTo>
                    <a:pt x="11392" y="5457"/>
                  </a:lnTo>
                  <a:lnTo>
                    <a:pt x="11429" y="4848"/>
                  </a:lnTo>
                  <a:lnTo>
                    <a:pt x="11466" y="4222"/>
                  </a:lnTo>
                  <a:lnTo>
                    <a:pt x="11484" y="3595"/>
                  </a:lnTo>
                  <a:lnTo>
                    <a:pt x="11502" y="2986"/>
                  </a:lnTo>
                  <a:lnTo>
                    <a:pt x="11484" y="2360"/>
                  </a:lnTo>
                  <a:lnTo>
                    <a:pt x="11466" y="1733"/>
                  </a:lnTo>
                  <a:lnTo>
                    <a:pt x="11447" y="1475"/>
                  </a:lnTo>
                  <a:lnTo>
                    <a:pt x="11392" y="1235"/>
                  </a:lnTo>
                  <a:lnTo>
                    <a:pt x="11300" y="1033"/>
                  </a:lnTo>
                  <a:lnTo>
                    <a:pt x="11208" y="830"/>
                  </a:lnTo>
                  <a:lnTo>
                    <a:pt x="11079" y="664"/>
                  </a:lnTo>
                  <a:lnTo>
                    <a:pt x="10931" y="535"/>
                  </a:lnTo>
                  <a:lnTo>
                    <a:pt x="10765" y="406"/>
                  </a:lnTo>
                  <a:lnTo>
                    <a:pt x="10581" y="295"/>
                  </a:lnTo>
                  <a:lnTo>
                    <a:pt x="10396" y="221"/>
                  </a:lnTo>
                  <a:lnTo>
                    <a:pt x="10175" y="148"/>
                  </a:lnTo>
                  <a:lnTo>
                    <a:pt x="9973" y="92"/>
                  </a:lnTo>
                  <a:lnTo>
                    <a:pt x="9733" y="37"/>
                  </a:lnTo>
                  <a:lnTo>
                    <a:pt x="9512" y="19"/>
                  </a:lnTo>
                  <a:lnTo>
                    <a:pt x="9272"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59" name="Google Shape;1759;p47"/>
            <p:cNvSpPr/>
            <p:nvPr/>
          </p:nvSpPr>
          <p:spPr>
            <a:xfrm>
              <a:off x="5234875" y="791575"/>
              <a:ext cx="288950" cy="278375"/>
            </a:xfrm>
            <a:custGeom>
              <a:avLst/>
              <a:gdLst/>
              <a:ahLst/>
              <a:cxnLst/>
              <a:rect l="l" t="t" r="r" b="b"/>
              <a:pathLst>
                <a:path w="11558" h="11135" extrusionOk="0">
                  <a:moveTo>
                    <a:pt x="9143" y="56"/>
                  </a:moveTo>
                  <a:lnTo>
                    <a:pt x="9438" y="74"/>
                  </a:lnTo>
                  <a:lnTo>
                    <a:pt x="9715" y="111"/>
                  </a:lnTo>
                  <a:lnTo>
                    <a:pt x="9954" y="148"/>
                  </a:lnTo>
                  <a:lnTo>
                    <a:pt x="10194" y="203"/>
                  </a:lnTo>
                  <a:lnTo>
                    <a:pt x="10415" y="277"/>
                  </a:lnTo>
                  <a:lnTo>
                    <a:pt x="10599" y="351"/>
                  </a:lnTo>
                  <a:lnTo>
                    <a:pt x="10784" y="461"/>
                  </a:lnTo>
                  <a:lnTo>
                    <a:pt x="10931" y="572"/>
                  </a:lnTo>
                  <a:lnTo>
                    <a:pt x="11060" y="701"/>
                  </a:lnTo>
                  <a:lnTo>
                    <a:pt x="11189" y="848"/>
                  </a:lnTo>
                  <a:lnTo>
                    <a:pt x="11281" y="996"/>
                  </a:lnTo>
                  <a:lnTo>
                    <a:pt x="11355" y="1180"/>
                  </a:lnTo>
                  <a:lnTo>
                    <a:pt x="11410" y="1364"/>
                  </a:lnTo>
                  <a:lnTo>
                    <a:pt x="11447" y="1567"/>
                  </a:lnTo>
                  <a:lnTo>
                    <a:pt x="11484" y="1788"/>
                  </a:lnTo>
                  <a:lnTo>
                    <a:pt x="11503" y="2360"/>
                  </a:lnTo>
                  <a:lnTo>
                    <a:pt x="11503" y="2950"/>
                  </a:lnTo>
                  <a:lnTo>
                    <a:pt x="11503" y="3558"/>
                  </a:lnTo>
                  <a:lnTo>
                    <a:pt x="11484" y="4166"/>
                  </a:lnTo>
                  <a:lnTo>
                    <a:pt x="11447" y="4775"/>
                  </a:lnTo>
                  <a:lnTo>
                    <a:pt x="11392" y="5420"/>
                  </a:lnTo>
                  <a:lnTo>
                    <a:pt x="11337" y="6065"/>
                  </a:lnTo>
                  <a:lnTo>
                    <a:pt x="11281" y="6729"/>
                  </a:lnTo>
                  <a:lnTo>
                    <a:pt x="11226" y="7153"/>
                  </a:lnTo>
                  <a:lnTo>
                    <a:pt x="11134" y="8111"/>
                  </a:lnTo>
                  <a:lnTo>
                    <a:pt x="11023" y="9346"/>
                  </a:lnTo>
                  <a:lnTo>
                    <a:pt x="10876" y="10434"/>
                  </a:lnTo>
                  <a:lnTo>
                    <a:pt x="10821" y="10802"/>
                  </a:lnTo>
                  <a:lnTo>
                    <a:pt x="10802" y="10931"/>
                  </a:lnTo>
                  <a:lnTo>
                    <a:pt x="10765" y="10987"/>
                  </a:lnTo>
                  <a:lnTo>
                    <a:pt x="10120" y="11042"/>
                  </a:lnTo>
                  <a:lnTo>
                    <a:pt x="9493" y="11060"/>
                  </a:lnTo>
                  <a:lnTo>
                    <a:pt x="8221" y="11060"/>
                  </a:lnTo>
                  <a:lnTo>
                    <a:pt x="7263" y="11042"/>
                  </a:lnTo>
                  <a:lnTo>
                    <a:pt x="6839" y="11042"/>
                  </a:lnTo>
                  <a:lnTo>
                    <a:pt x="6968" y="9807"/>
                  </a:lnTo>
                  <a:lnTo>
                    <a:pt x="7097" y="8553"/>
                  </a:lnTo>
                  <a:lnTo>
                    <a:pt x="7208" y="7300"/>
                  </a:lnTo>
                  <a:lnTo>
                    <a:pt x="7318" y="6047"/>
                  </a:lnTo>
                  <a:lnTo>
                    <a:pt x="7392" y="5272"/>
                  </a:lnTo>
                  <a:lnTo>
                    <a:pt x="7466" y="4332"/>
                  </a:lnTo>
                  <a:lnTo>
                    <a:pt x="7466" y="4295"/>
                  </a:lnTo>
                  <a:lnTo>
                    <a:pt x="7429" y="4295"/>
                  </a:lnTo>
                  <a:lnTo>
                    <a:pt x="6931" y="4351"/>
                  </a:lnTo>
                  <a:lnTo>
                    <a:pt x="6397" y="4406"/>
                  </a:lnTo>
                  <a:lnTo>
                    <a:pt x="5235" y="4609"/>
                  </a:lnTo>
                  <a:lnTo>
                    <a:pt x="4424" y="4738"/>
                  </a:lnTo>
                  <a:lnTo>
                    <a:pt x="3613" y="4867"/>
                  </a:lnTo>
                  <a:lnTo>
                    <a:pt x="3208" y="4904"/>
                  </a:lnTo>
                  <a:lnTo>
                    <a:pt x="2839" y="4941"/>
                  </a:lnTo>
                  <a:lnTo>
                    <a:pt x="2470" y="4959"/>
                  </a:lnTo>
                  <a:lnTo>
                    <a:pt x="2120" y="4959"/>
                  </a:lnTo>
                  <a:lnTo>
                    <a:pt x="1807" y="4941"/>
                  </a:lnTo>
                  <a:lnTo>
                    <a:pt x="1512" y="4904"/>
                  </a:lnTo>
                  <a:lnTo>
                    <a:pt x="1272" y="4830"/>
                  </a:lnTo>
                  <a:lnTo>
                    <a:pt x="1051" y="4719"/>
                  </a:lnTo>
                  <a:lnTo>
                    <a:pt x="848" y="4590"/>
                  </a:lnTo>
                  <a:lnTo>
                    <a:pt x="664" y="4424"/>
                  </a:lnTo>
                  <a:lnTo>
                    <a:pt x="498" y="4222"/>
                  </a:lnTo>
                  <a:lnTo>
                    <a:pt x="314" y="3964"/>
                  </a:lnTo>
                  <a:lnTo>
                    <a:pt x="258" y="3853"/>
                  </a:lnTo>
                  <a:lnTo>
                    <a:pt x="203" y="3742"/>
                  </a:lnTo>
                  <a:lnTo>
                    <a:pt x="166" y="3613"/>
                  </a:lnTo>
                  <a:lnTo>
                    <a:pt x="129" y="3484"/>
                  </a:lnTo>
                  <a:lnTo>
                    <a:pt x="74" y="3189"/>
                  </a:lnTo>
                  <a:lnTo>
                    <a:pt x="74" y="2876"/>
                  </a:lnTo>
                  <a:lnTo>
                    <a:pt x="92" y="2710"/>
                  </a:lnTo>
                  <a:lnTo>
                    <a:pt x="129" y="2544"/>
                  </a:lnTo>
                  <a:lnTo>
                    <a:pt x="166" y="2397"/>
                  </a:lnTo>
                  <a:lnTo>
                    <a:pt x="221" y="2231"/>
                  </a:lnTo>
                  <a:lnTo>
                    <a:pt x="277" y="2065"/>
                  </a:lnTo>
                  <a:lnTo>
                    <a:pt x="350" y="1917"/>
                  </a:lnTo>
                  <a:lnTo>
                    <a:pt x="443" y="1770"/>
                  </a:lnTo>
                  <a:lnTo>
                    <a:pt x="553" y="1623"/>
                  </a:lnTo>
                  <a:lnTo>
                    <a:pt x="682" y="1475"/>
                  </a:lnTo>
                  <a:lnTo>
                    <a:pt x="830" y="1364"/>
                  </a:lnTo>
                  <a:lnTo>
                    <a:pt x="959" y="1272"/>
                  </a:lnTo>
                  <a:lnTo>
                    <a:pt x="1125" y="1199"/>
                  </a:lnTo>
                  <a:lnTo>
                    <a:pt x="1272" y="1162"/>
                  </a:lnTo>
                  <a:lnTo>
                    <a:pt x="1438" y="1125"/>
                  </a:lnTo>
                  <a:lnTo>
                    <a:pt x="1807" y="1088"/>
                  </a:lnTo>
                  <a:lnTo>
                    <a:pt x="2102" y="1051"/>
                  </a:lnTo>
                  <a:lnTo>
                    <a:pt x="2728" y="959"/>
                  </a:lnTo>
                  <a:lnTo>
                    <a:pt x="3337" y="848"/>
                  </a:lnTo>
                  <a:lnTo>
                    <a:pt x="4553" y="646"/>
                  </a:lnTo>
                  <a:lnTo>
                    <a:pt x="5604" y="443"/>
                  </a:lnTo>
                  <a:lnTo>
                    <a:pt x="6673" y="277"/>
                  </a:lnTo>
                  <a:lnTo>
                    <a:pt x="7208" y="203"/>
                  </a:lnTo>
                  <a:lnTo>
                    <a:pt x="7742" y="148"/>
                  </a:lnTo>
                  <a:lnTo>
                    <a:pt x="8295" y="93"/>
                  </a:lnTo>
                  <a:lnTo>
                    <a:pt x="8848" y="74"/>
                  </a:lnTo>
                  <a:lnTo>
                    <a:pt x="9143" y="56"/>
                  </a:lnTo>
                  <a:close/>
                  <a:moveTo>
                    <a:pt x="8830" y="0"/>
                  </a:moveTo>
                  <a:lnTo>
                    <a:pt x="8295" y="37"/>
                  </a:lnTo>
                  <a:lnTo>
                    <a:pt x="7742" y="74"/>
                  </a:lnTo>
                  <a:lnTo>
                    <a:pt x="7208" y="129"/>
                  </a:lnTo>
                  <a:lnTo>
                    <a:pt x="6655" y="203"/>
                  </a:lnTo>
                  <a:lnTo>
                    <a:pt x="5604" y="388"/>
                  </a:lnTo>
                  <a:lnTo>
                    <a:pt x="4535" y="572"/>
                  </a:lnTo>
                  <a:lnTo>
                    <a:pt x="3337" y="793"/>
                  </a:lnTo>
                  <a:lnTo>
                    <a:pt x="2710" y="904"/>
                  </a:lnTo>
                  <a:lnTo>
                    <a:pt x="2102" y="977"/>
                  </a:lnTo>
                  <a:lnTo>
                    <a:pt x="1788" y="1014"/>
                  </a:lnTo>
                  <a:lnTo>
                    <a:pt x="1438" y="1070"/>
                  </a:lnTo>
                  <a:lnTo>
                    <a:pt x="1254" y="1106"/>
                  </a:lnTo>
                  <a:lnTo>
                    <a:pt x="1088" y="1143"/>
                  </a:lnTo>
                  <a:lnTo>
                    <a:pt x="940" y="1217"/>
                  </a:lnTo>
                  <a:lnTo>
                    <a:pt x="793" y="1309"/>
                  </a:lnTo>
                  <a:lnTo>
                    <a:pt x="645" y="1420"/>
                  </a:lnTo>
                  <a:lnTo>
                    <a:pt x="498" y="1586"/>
                  </a:lnTo>
                  <a:lnTo>
                    <a:pt x="406" y="1696"/>
                  </a:lnTo>
                  <a:lnTo>
                    <a:pt x="332" y="1825"/>
                  </a:lnTo>
                  <a:lnTo>
                    <a:pt x="203" y="2120"/>
                  </a:lnTo>
                  <a:lnTo>
                    <a:pt x="92" y="2415"/>
                  </a:lnTo>
                  <a:lnTo>
                    <a:pt x="37" y="2747"/>
                  </a:lnTo>
                  <a:lnTo>
                    <a:pt x="19" y="2913"/>
                  </a:lnTo>
                  <a:lnTo>
                    <a:pt x="0" y="3079"/>
                  </a:lnTo>
                  <a:lnTo>
                    <a:pt x="19" y="3245"/>
                  </a:lnTo>
                  <a:lnTo>
                    <a:pt x="37" y="3411"/>
                  </a:lnTo>
                  <a:lnTo>
                    <a:pt x="74" y="3558"/>
                  </a:lnTo>
                  <a:lnTo>
                    <a:pt x="129" y="3724"/>
                  </a:lnTo>
                  <a:lnTo>
                    <a:pt x="185" y="3871"/>
                  </a:lnTo>
                  <a:lnTo>
                    <a:pt x="258" y="4000"/>
                  </a:lnTo>
                  <a:lnTo>
                    <a:pt x="443" y="4259"/>
                  </a:lnTo>
                  <a:lnTo>
                    <a:pt x="627" y="4480"/>
                  </a:lnTo>
                  <a:lnTo>
                    <a:pt x="811" y="4646"/>
                  </a:lnTo>
                  <a:lnTo>
                    <a:pt x="1014" y="4775"/>
                  </a:lnTo>
                  <a:lnTo>
                    <a:pt x="1254" y="4885"/>
                  </a:lnTo>
                  <a:lnTo>
                    <a:pt x="1493" y="4959"/>
                  </a:lnTo>
                  <a:lnTo>
                    <a:pt x="1788" y="4996"/>
                  </a:lnTo>
                  <a:lnTo>
                    <a:pt x="2120" y="5033"/>
                  </a:lnTo>
                  <a:lnTo>
                    <a:pt x="2470" y="5033"/>
                  </a:lnTo>
                  <a:lnTo>
                    <a:pt x="2839" y="5014"/>
                  </a:lnTo>
                  <a:lnTo>
                    <a:pt x="3208" y="4977"/>
                  </a:lnTo>
                  <a:lnTo>
                    <a:pt x="3613" y="4922"/>
                  </a:lnTo>
                  <a:lnTo>
                    <a:pt x="4424" y="4812"/>
                  </a:lnTo>
                  <a:lnTo>
                    <a:pt x="5254" y="4664"/>
                  </a:lnTo>
                  <a:lnTo>
                    <a:pt x="6378" y="4480"/>
                  </a:lnTo>
                  <a:lnTo>
                    <a:pt x="6913" y="4406"/>
                  </a:lnTo>
                  <a:lnTo>
                    <a:pt x="7410" y="4369"/>
                  </a:lnTo>
                  <a:lnTo>
                    <a:pt x="7318" y="5254"/>
                  </a:lnTo>
                  <a:lnTo>
                    <a:pt x="7245" y="6047"/>
                  </a:lnTo>
                  <a:lnTo>
                    <a:pt x="7152" y="7300"/>
                  </a:lnTo>
                  <a:lnTo>
                    <a:pt x="7023" y="8553"/>
                  </a:lnTo>
                  <a:lnTo>
                    <a:pt x="6913" y="9825"/>
                  </a:lnTo>
                  <a:lnTo>
                    <a:pt x="6765" y="11079"/>
                  </a:lnTo>
                  <a:lnTo>
                    <a:pt x="6765" y="11116"/>
                  </a:lnTo>
                  <a:lnTo>
                    <a:pt x="6802" y="11116"/>
                  </a:lnTo>
                  <a:lnTo>
                    <a:pt x="7521" y="11097"/>
                  </a:lnTo>
                  <a:lnTo>
                    <a:pt x="8221" y="11116"/>
                  </a:lnTo>
                  <a:lnTo>
                    <a:pt x="9180" y="11134"/>
                  </a:lnTo>
                  <a:lnTo>
                    <a:pt x="9973" y="11116"/>
                  </a:lnTo>
                  <a:lnTo>
                    <a:pt x="10378" y="11079"/>
                  </a:lnTo>
                  <a:lnTo>
                    <a:pt x="10784" y="11042"/>
                  </a:lnTo>
                  <a:lnTo>
                    <a:pt x="10821" y="11024"/>
                  </a:lnTo>
                  <a:lnTo>
                    <a:pt x="10857" y="10950"/>
                  </a:lnTo>
                  <a:lnTo>
                    <a:pt x="10894" y="10765"/>
                  </a:lnTo>
                  <a:lnTo>
                    <a:pt x="10950" y="10434"/>
                  </a:lnTo>
                  <a:lnTo>
                    <a:pt x="11079" y="9272"/>
                  </a:lnTo>
                  <a:lnTo>
                    <a:pt x="11300" y="7153"/>
                  </a:lnTo>
                  <a:lnTo>
                    <a:pt x="11337" y="6747"/>
                  </a:lnTo>
                  <a:lnTo>
                    <a:pt x="11410" y="6065"/>
                  </a:lnTo>
                  <a:lnTo>
                    <a:pt x="11466" y="5420"/>
                  </a:lnTo>
                  <a:lnTo>
                    <a:pt x="11503" y="4793"/>
                  </a:lnTo>
                  <a:lnTo>
                    <a:pt x="11539" y="4166"/>
                  </a:lnTo>
                  <a:lnTo>
                    <a:pt x="11558" y="3558"/>
                  </a:lnTo>
                  <a:lnTo>
                    <a:pt x="11558" y="2950"/>
                  </a:lnTo>
                  <a:lnTo>
                    <a:pt x="11558" y="2360"/>
                  </a:lnTo>
                  <a:lnTo>
                    <a:pt x="11539" y="1770"/>
                  </a:lnTo>
                  <a:lnTo>
                    <a:pt x="11521" y="1549"/>
                  </a:lnTo>
                  <a:lnTo>
                    <a:pt x="11484" y="1346"/>
                  </a:lnTo>
                  <a:lnTo>
                    <a:pt x="11410" y="1162"/>
                  </a:lnTo>
                  <a:lnTo>
                    <a:pt x="11337" y="977"/>
                  </a:lnTo>
                  <a:lnTo>
                    <a:pt x="11245" y="811"/>
                  </a:lnTo>
                  <a:lnTo>
                    <a:pt x="11116" y="664"/>
                  </a:lnTo>
                  <a:lnTo>
                    <a:pt x="10968" y="535"/>
                  </a:lnTo>
                  <a:lnTo>
                    <a:pt x="10821" y="406"/>
                  </a:lnTo>
                  <a:lnTo>
                    <a:pt x="10636" y="314"/>
                  </a:lnTo>
                  <a:lnTo>
                    <a:pt x="10433" y="222"/>
                  </a:lnTo>
                  <a:lnTo>
                    <a:pt x="10212" y="148"/>
                  </a:lnTo>
                  <a:lnTo>
                    <a:pt x="9973" y="93"/>
                  </a:lnTo>
                  <a:lnTo>
                    <a:pt x="9715" y="37"/>
                  </a:lnTo>
                  <a:lnTo>
                    <a:pt x="9438" y="19"/>
                  </a:lnTo>
                  <a:lnTo>
                    <a:pt x="9143" y="0"/>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60" name="Google Shape;1760;p47"/>
            <p:cNvSpPr/>
            <p:nvPr/>
          </p:nvSpPr>
          <p:spPr>
            <a:xfrm>
              <a:off x="5254675" y="1271300"/>
              <a:ext cx="108325" cy="112475"/>
            </a:xfrm>
            <a:custGeom>
              <a:avLst/>
              <a:gdLst/>
              <a:ahLst/>
              <a:cxnLst/>
              <a:rect l="l" t="t" r="r" b="b"/>
              <a:pathLst>
                <a:path w="4333" h="4499" extrusionOk="0">
                  <a:moveTo>
                    <a:pt x="923" y="1"/>
                  </a:moveTo>
                  <a:lnTo>
                    <a:pt x="812" y="19"/>
                  </a:lnTo>
                  <a:lnTo>
                    <a:pt x="720" y="37"/>
                  </a:lnTo>
                  <a:lnTo>
                    <a:pt x="609" y="93"/>
                  </a:lnTo>
                  <a:lnTo>
                    <a:pt x="462" y="166"/>
                  </a:lnTo>
                  <a:lnTo>
                    <a:pt x="333" y="259"/>
                  </a:lnTo>
                  <a:lnTo>
                    <a:pt x="241" y="369"/>
                  </a:lnTo>
                  <a:lnTo>
                    <a:pt x="167" y="480"/>
                  </a:lnTo>
                  <a:lnTo>
                    <a:pt x="93" y="590"/>
                  </a:lnTo>
                  <a:lnTo>
                    <a:pt x="56" y="719"/>
                  </a:lnTo>
                  <a:lnTo>
                    <a:pt x="19" y="848"/>
                  </a:lnTo>
                  <a:lnTo>
                    <a:pt x="19" y="977"/>
                  </a:lnTo>
                  <a:lnTo>
                    <a:pt x="1" y="1254"/>
                  </a:lnTo>
                  <a:lnTo>
                    <a:pt x="19" y="1549"/>
                  </a:lnTo>
                  <a:lnTo>
                    <a:pt x="38" y="1844"/>
                  </a:lnTo>
                  <a:lnTo>
                    <a:pt x="56" y="2139"/>
                  </a:lnTo>
                  <a:lnTo>
                    <a:pt x="56" y="3042"/>
                  </a:lnTo>
                  <a:lnTo>
                    <a:pt x="56" y="3484"/>
                  </a:lnTo>
                  <a:lnTo>
                    <a:pt x="93" y="3927"/>
                  </a:lnTo>
                  <a:lnTo>
                    <a:pt x="130" y="4259"/>
                  </a:lnTo>
                  <a:lnTo>
                    <a:pt x="148" y="4388"/>
                  </a:lnTo>
                  <a:lnTo>
                    <a:pt x="204" y="4498"/>
                  </a:lnTo>
                  <a:lnTo>
                    <a:pt x="4277" y="4498"/>
                  </a:lnTo>
                  <a:lnTo>
                    <a:pt x="4333" y="4369"/>
                  </a:lnTo>
                  <a:lnTo>
                    <a:pt x="4333" y="4295"/>
                  </a:lnTo>
                  <a:lnTo>
                    <a:pt x="4333" y="4222"/>
                  </a:lnTo>
                  <a:lnTo>
                    <a:pt x="4314" y="4130"/>
                  </a:lnTo>
                  <a:lnTo>
                    <a:pt x="4277" y="4056"/>
                  </a:lnTo>
                  <a:lnTo>
                    <a:pt x="4222" y="4001"/>
                  </a:lnTo>
                  <a:lnTo>
                    <a:pt x="4167" y="3945"/>
                  </a:lnTo>
                  <a:lnTo>
                    <a:pt x="4019" y="3853"/>
                  </a:lnTo>
                  <a:lnTo>
                    <a:pt x="3872" y="3779"/>
                  </a:lnTo>
                  <a:lnTo>
                    <a:pt x="3356" y="3558"/>
                  </a:lnTo>
                  <a:lnTo>
                    <a:pt x="2858" y="3374"/>
                  </a:lnTo>
                  <a:lnTo>
                    <a:pt x="2323" y="3208"/>
                  </a:lnTo>
                  <a:lnTo>
                    <a:pt x="1807" y="3060"/>
                  </a:lnTo>
                  <a:lnTo>
                    <a:pt x="1807" y="3042"/>
                  </a:lnTo>
                  <a:lnTo>
                    <a:pt x="1807" y="2931"/>
                  </a:lnTo>
                  <a:lnTo>
                    <a:pt x="1807" y="2581"/>
                  </a:lnTo>
                  <a:lnTo>
                    <a:pt x="1734" y="1641"/>
                  </a:lnTo>
                  <a:lnTo>
                    <a:pt x="1678" y="941"/>
                  </a:lnTo>
                  <a:lnTo>
                    <a:pt x="1660" y="738"/>
                  </a:lnTo>
                  <a:lnTo>
                    <a:pt x="1641" y="646"/>
                  </a:lnTo>
                  <a:lnTo>
                    <a:pt x="1605" y="554"/>
                  </a:lnTo>
                  <a:lnTo>
                    <a:pt x="1549" y="443"/>
                  </a:lnTo>
                  <a:lnTo>
                    <a:pt x="1494" y="369"/>
                  </a:lnTo>
                  <a:lnTo>
                    <a:pt x="1347" y="203"/>
                  </a:lnTo>
                  <a:lnTo>
                    <a:pt x="1199" y="93"/>
                  </a:lnTo>
                  <a:lnTo>
                    <a:pt x="1125" y="37"/>
                  </a:lnTo>
                  <a:lnTo>
                    <a:pt x="1033" y="19"/>
                  </a:lnTo>
                  <a:lnTo>
                    <a:pt x="923" y="1"/>
                  </a:lnTo>
                  <a:close/>
                </a:path>
              </a:pathLst>
            </a:custGeom>
            <a:solidFill>
              <a:srgbClr val="080B0C"/>
            </a:solidFill>
            <a:ln>
              <a:noFill/>
            </a:ln>
          </p:spPr>
          <p:txBody>
            <a:bodyPr spcFirstLastPara="1" wrap="square" lIns="121900" tIns="121900" rIns="121900" bIns="121900" anchor="ctr" anchorCtr="0">
              <a:noAutofit/>
            </a:bodyPr>
            <a:lstStyle/>
            <a:p>
              <a:endParaRPr sz="2400"/>
            </a:p>
          </p:txBody>
        </p:sp>
        <p:sp>
          <p:nvSpPr>
            <p:cNvPr id="1761" name="Google Shape;1761;p47"/>
            <p:cNvSpPr/>
            <p:nvPr/>
          </p:nvSpPr>
          <p:spPr>
            <a:xfrm>
              <a:off x="5211825" y="736725"/>
              <a:ext cx="120775" cy="592675"/>
            </a:xfrm>
            <a:custGeom>
              <a:avLst/>
              <a:gdLst/>
              <a:ahLst/>
              <a:cxnLst/>
              <a:rect l="l" t="t" r="r" b="b"/>
              <a:pathLst>
                <a:path w="4831" h="23707" extrusionOk="0">
                  <a:moveTo>
                    <a:pt x="2084" y="1"/>
                  </a:moveTo>
                  <a:lnTo>
                    <a:pt x="1696" y="591"/>
                  </a:lnTo>
                  <a:lnTo>
                    <a:pt x="1291" y="1217"/>
                  </a:lnTo>
                  <a:lnTo>
                    <a:pt x="1107" y="1531"/>
                  </a:lnTo>
                  <a:lnTo>
                    <a:pt x="941" y="1844"/>
                  </a:lnTo>
                  <a:lnTo>
                    <a:pt x="775" y="2176"/>
                  </a:lnTo>
                  <a:lnTo>
                    <a:pt x="627" y="2508"/>
                  </a:lnTo>
                  <a:lnTo>
                    <a:pt x="498" y="2858"/>
                  </a:lnTo>
                  <a:lnTo>
                    <a:pt x="369" y="3190"/>
                  </a:lnTo>
                  <a:lnTo>
                    <a:pt x="277" y="3540"/>
                  </a:lnTo>
                  <a:lnTo>
                    <a:pt x="203" y="3890"/>
                  </a:lnTo>
                  <a:lnTo>
                    <a:pt x="148" y="4241"/>
                  </a:lnTo>
                  <a:lnTo>
                    <a:pt x="130" y="4609"/>
                  </a:lnTo>
                  <a:lnTo>
                    <a:pt x="148" y="4978"/>
                  </a:lnTo>
                  <a:lnTo>
                    <a:pt x="185" y="5347"/>
                  </a:lnTo>
                  <a:lnTo>
                    <a:pt x="277" y="5826"/>
                  </a:lnTo>
                  <a:lnTo>
                    <a:pt x="314" y="6084"/>
                  </a:lnTo>
                  <a:lnTo>
                    <a:pt x="369" y="6323"/>
                  </a:lnTo>
                  <a:lnTo>
                    <a:pt x="388" y="6600"/>
                  </a:lnTo>
                  <a:lnTo>
                    <a:pt x="406" y="6858"/>
                  </a:lnTo>
                  <a:lnTo>
                    <a:pt x="388" y="7393"/>
                  </a:lnTo>
                  <a:lnTo>
                    <a:pt x="369" y="9402"/>
                  </a:lnTo>
                  <a:lnTo>
                    <a:pt x="369" y="11411"/>
                  </a:lnTo>
                  <a:lnTo>
                    <a:pt x="388" y="13439"/>
                  </a:lnTo>
                  <a:lnTo>
                    <a:pt x="369" y="15466"/>
                  </a:lnTo>
                  <a:lnTo>
                    <a:pt x="351" y="17494"/>
                  </a:lnTo>
                  <a:lnTo>
                    <a:pt x="332" y="18508"/>
                  </a:lnTo>
                  <a:lnTo>
                    <a:pt x="296" y="19503"/>
                  </a:lnTo>
                  <a:lnTo>
                    <a:pt x="240" y="20517"/>
                  </a:lnTo>
                  <a:lnTo>
                    <a:pt x="185" y="21531"/>
                  </a:lnTo>
                  <a:lnTo>
                    <a:pt x="111" y="22526"/>
                  </a:lnTo>
                  <a:lnTo>
                    <a:pt x="1" y="23522"/>
                  </a:lnTo>
                  <a:lnTo>
                    <a:pt x="517" y="23485"/>
                  </a:lnTo>
                  <a:lnTo>
                    <a:pt x="1033" y="23466"/>
                  </a:lnTo>
                  <a:lnTo>
                    <a:pt x="2084" y="23466"/>
                  </a:lnTo>
                  <a:lnTo>
                    <a:pt x="2600" y="23503"/>
                  </a:lnTo>
                  <a:lnTo>
                    <a:pt x="3116" y="23559"/>
                  </a:lnTo>
                  <a:lnTo>
                    <a:pt x="3614" y="23614"/>
                  </a:lnTo>
                  <a:lnTo>
                    <a:pt x="4130" y="23706"/>
                  </a:lnTo>
                  <a:lnTo>
                    <a:pt x="4314" y="20701"/>
                  </a:lnTo>
                  <a:lnTo>
                    <a:pt x="4480" y="17697"/>
                  </a:lnTo>
                  <a:lnTo>
                    <a:pt x="4646" y="14692"/>
                  </a:lnTo>
                  <a:lnTo>
                    <a:pt x="4720" y="13181"/>
                  </a:lnTo>
                  <a:lnTo>
                    <a:pt x="4775" y="11669"/>
                  </a:lnTo>
                  <a:lnTo>
                    <a:pt x="4812" y="9900"/>
                  </a:lnTo>
                  <a:lnTo>
                    <a:pt x="4830" y="8148"/>
                  </a:lnTo>
                  <a:lnTo>
                    <a:pt x="4812" y="6379"/>
                  </a:lnTo>
                  <a:lnTo>
                    <a:pt x="4775" y="4609"/>
                  </a:lnTo>
                  <a:lnTo>
                    <a:pt x="4738" y="3909"/>
                  </a:lnTo>
                  <a:lnTo>
                    <a:pt x="4701" y="3558"/>
                  </a:lnTo>
                  <a:lnTo>
                    <a:pt x="4646" y="3208"/>
                  </a:lnTo>
                  <a:lnTo>
                    <a:pt x="4590" y="2876"/>
                  </a:lnTo>
                  <a:lnTo>
                    <a:pt x="4517" y="2526"/>
                  </a:lnTo>
                  <a:lnTo>
                    <a:pt x="4406" y="2194"/>
                  </a:lnTo>
                  <a:lnTo>
                    <a:pt x="4277" y="1881"/>
                  </a:lnTo>
                  <a:lnTo>
                    <a:pt x="4093" y="1549"/>
                  </a:lnTo>
                  <a:lnTo>
                    <a:pt x="3872" y="1236"/>
                  </a:lnTo>
                  <a:lnTo>
                    <a:pt x="3632" y="959"/>
                  </a:lnTo>
                  <a:lnTo>
                    <a:pt x="3374" y="701"/>
                  </a:lnTo>
                  <a:lnTo>
                    <a:pt x="3079" y="480"/>
                  </a:lnTo>
                  <a:lnTo>
                    <a:pt x="2766" y="296"/>
                  </a:lnTo>
                  <a:lnTo>
                    <a:pt x="2434" y="130"/>
                  </a:lnTo>
                  <a:lnTo>
                    <a:pt x="2084"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762" name="Google Shape;1762;p47"/>
            <p:cNvSpPr/>
            <p:nvPr/>
          </p:nvSpPr>
          <p:spPr>
            <a:xfrm>
              <a:off x="5210900" y="735800"/>
              <a:ext cx="122600" cy="594500"/>
            </a:xfrm>
            <a:custGeom>
              <a:avLst/>
              <a:gdLst/>
              <a:ahLst/>
              <a:cxnLst/>
              <a:rect l="l" t="t" r="r" b="b"/>
              <a:pathLst>
                <a:path w="4904" h="23780" extrusionOk="0">
                  <a:moveTo>
                    <a:pt x="2139" y="75"/>
                  </a:moveTo>
                  <a:lnTo>
                    <a:pt x="2489" y="204"/>
                  </a:lnTo>
                  <a:lnTo>
                    <a:pt x="2821" y="370"/>
                  </a:lnTo>
                  <a:lnTo>
                    <a:pt x="3134" y="572"/>
                  </a:lnTo>
                  <a:lnTo>
                    <a:pt x="3411" y="794"/>
                  </a:lnTo>
                  <a:lnTo>
                    <a:pt x="3669" y="1033"/>
                  </a:lnTo>
                  <a:lnTo>
                    <a:pt x="3909" y="1310"/>
                  </a:lnTo>
                  <a:lnTo>
                    <a:pt x="4111" y="1605"/>
                  </a:lnTo>
                  <a:lnTo>
                    <a:pt x="4277" y="1918"/>
                  </a:lnTo>
                  <a:lnTo>
                    <a:pt x="4406" y="2250"/>
                  </a:lnTo>
                  <a:lnTo>
                    <a:pt x="4517" y="2582"/>
                  </a:lnTo>
                  <a:lnTo>
                    <a:pt x="4591" y="2913"/>
                  </a:lnTo>
                  <a:lnTo>
                    <a:pt x="4664" y="3245"/>
                  </a:lnTo>
                  <a:lnTo>
                    <a:pt x="4701" y="3595"/>
                  </a:lnTo>
                  <a:lnTo>
                    <a:pt x="4738" y="3946"/>
                  </a:lnTo>
                  <a:lnTo>
                    <a:pt x="4775" y="4646"/>
                  </a:lnTo>
                  <a:lnTo>
                    <a:pt x="4812" y="6287"/>
                  </a:lnTo>
                  <a:lnTo>
                    <a:pt x="4830" y="8001"/>
                  </a:lnTo>
                  <a:lnTo>
                    <a:pt x="4812" y="9808"/>
                  </a:lnTo>
                  <a:lnTo>
                    <a:pt x="4775" y="11706"/>
                  </a:lnTo>
                  <a:lnTo>
                    <a:pt x="4701" y="13826"/>
                  </a:lnTo>
                  <a:lnTo>
                    <a:pt x="4591" y="15946"/>
                  </a:lnTo>
                  <a:lnTo>
                    <a:pt x="4351" y="20149"/>
                  </a:lnTo>
                  <a:lnTo>
                    <a:pt x="4130" y="23706"/>
                  </a:lnTo>
                  <a:lnTo>
                    <a:pt x="3466" y="23596"/>
                  </a:lnTo>
                  <a:lnTo>
                    <a:pt x="2784" y="23522"/>
                  </a:lnTo>
                  <a:lnTo>
                    <a:pt x="2102" y="23485"/>
                  </a:lnTo>
                  <a:lnTo>
                    <a:pt x="1420" y="23467"/>
                  </a:lnTo>
                  <a:lnTo>
                    <a:pt x="756" y="23485"/>
                  </a:lnTo>
                  <a:lnTo>
                    <a:pt x="74" y="23522"/>
                  </a:lnTo>
                  <a:lnTo>
                    <a:pt x="203" y="22121"/>
                  </a:lnTo>
                  <a:lnTo>
                    <a:pt x="296" y="20720"/>
                  </a:lnTo>
                  <a:lnTo>
                    <a:pt x="369" y="19301"/>
                  </a:lnTo>
                  <a:lnTo>
                    <a:pt x="406" y="17900"/>
                  </a:lnTo>
                  <a:lnTo>
                    <a:pt x="443" y="16480"/>
                  </a:lnTo>
                  <a:lnTo>
                    <a:pt x="443" y="15061"/>
                  </a:lnTo>
                  <a:lnTo>
                    <a:pt x="443" y="12259"/>
                  </a:lnTo>
                  <a:lnTo>
                    <a:pt x="443" y="9844"/>
                  </a:lnTo>
                  <a:lnTo>
                    <a:pt x="462" y="7430"/>
                  </a:lnTo>
                  <a:lnTo>
                    <a:pt x="462" y="6895"/>
                  </a:lnTo>
                  <a:lnTo>
                    <a:pt x="462" y="6637"/>
                  </a:lnTo>
                  <a:lnTo>
                    <a:pt x="425" y="6360"/>
                  </a:lnTo>
                  <a:lnTo>
                    <a:pt x="388" y="6102"/>
                  </a:lnTo>
                  <a:lnTo>
                    <a:pt x="333" y="5826"/>
                  </a:lnTo>
                  <a:lnTo>
                    <a:pt x="240" y="5365"/>
                  </a:lnTo>
                  <a:lnTo>
                    <a:pt x="203" y="5015"/>
                  </a:lnTo>
                  <a:lnTo>
                    <a:pt x="203" y="4646"/>
                  </a:lnTo>
                  <a:lnTo>
                    <a:pt x="222" y="4296"/>
                  </a:lnTo>
                  <a:lnTo>
                    <a:pt x="277" y="3946"/>
                  </a:lnTo>
                  <a:lnTo>
                    <a:pt x="351" y="3595"/>
                  </a:lnTo>
                  <a:lnTo>
                    <a:pt x="443" y="3264"/>
                  </a:lnTo>
                  <a:lnTo>
                    <a:pt x="554" y="2913"/>
                  </a:lnTo>
                  <a:lnTo>
                    <a:pt x="683" y="2582"/>
                  </a:lnTo>
                  <a:lnTo>
                    <a:pt x="830" y="2250"/>
                  </a:lnTo>
                  <a:lnTo>
                    <a:pt x="996" y="1918"/>
                  </a:lnTo>
                  <a:lnTo>
                    <a:pt x="1162" y="1605"/>
                  </a:lnTo>
                  <a:lnTo>
                    <a:pt x="1346" y="1291"/>
                  </a:lnTo>
                  <a:lnTo>
                    <a:pt x="1733" y="665"/>
                  </a:lnTo>
                  <a:lnTo>
                    <a:pt x="2139" y="75"/>
                  </a:lnTo>
                  <a:close/>
                  <a:moveTo>
                    <a:pt x="2121" y="1"/>
                  </a:moveTo>
                  <a:lnTo>
                    <a:pt x="2102" y="19"/>
                  </a:lnTo>
                  <a:lnTo>
                    <a:pt x="1697" y="628"/>
                  </a:lnTo>
                  <a:lnTo>
                    <a:pt x="1309" y="1236"/>
                  </a:lnTo>
                  <a:lnTo>
                    <a:pt x="1125" y="1568"/>
                  </a:lnTo>
                  <a:lnTo>
                    <a:pt x="941" y="1881"/>
                  </a:lnTo>
                  <a:lnTo>
                    <a:pt x="775" y="2213"/>
                  </a:lnTo>
                  <a:lnTo>
                    <a:pt x="627" y="2545"/>
                  </a:lnTo>
                  <a:lnTo>
                    <a:pt x="498" y="2895"/>
                  </a:lnTo>
                  <a:lnTo>
                    <a:pt x="369" y="3227"/>
                  </a:lnTo>
                  <a:lnTo>
                    <a:pt x="277" y="3577"/>
                  </a:lnTo>
                  <a:lnTo>
                    <a:pt x="203" y="3927"/>
                  </a:lnTo>
                  <a:lnTo>
                    <a:pt x="167" y="4296"/>
                  </a:lnTo>
                  <a:lnTo>
                    <a:pt x="130" y="4646"/>
                  </a:lnTo>
                  <a:lnTo>
                    <a:pt x="148" y="5015"/>
                  </a:lnTo>
                  <a:lnTo>
                    <a:pt x="185" y="5384"/>
                  </a:lnTo>
                  <a:lnTo>
                    <a:pt x="277" y="5844"/>
                  </a:lnTo>
                  <a:lnTo>
                    <a:pt x="333" y="6102"/>
                  </a:lnTo>
                  <a:lnTo>
                    <a:pt x="369" y="6379"/>
                  </a:lnTo>
                  <a:lnTo>
                    <a:pt x="388" y="6637"/>
                  </a:lnTo>
                  <a:lnTo>
                    <a:pt x="406" y="6895"/>
                  </a:lnTo>
                  <a:lnTo>
                    <a:pt x="406" y="7430"/>
                  </a:lnTo>
                  <a:lnTo>
                    <a:pt x="388" y="9844"/>
                  </a:lnTo>
                  <a:lnTo>
                    <a:pt x="388" y="12259"/>
                  </a:lnTo>
                  <a:lnTo>
                    <a:pt x="388" y="15079"/>
                  </a:lnTo>
                  <a:lnTo>
                    <a:pt x="369" y="16499"/>
                  </a:lnTo>
                  <a:lnTo>
                    <a:pt x="351" y="17918"/>
                  </a:lnTo>
                  <a:lnTo>
                    <a:pt x="296" y="19338"/>
                  </a:lnTo>
                  <a:lnTo>
                    <a:pt x="240" y="20738"/>
                  </a:lnTo>
                  <a:lnTo>
                    <a:pt x="148" y="22158"/>
                  </a:lnTo>
                  <a:lnTo>
                    <a:pt x="19" y="23559"/>
                  </a:lnTo>
                  <a:lnTo>
                    <a:pt x="1" y="23596"/>
                  </a:lnTo>
                  <a:lnTo>
                    <a:pt x="56" y="23596"/>
                  </a:lnTo>
                  <a:lnTo>
                    <a:pt x="572" y="23559"/>
                  </a:lnTo>
                  <a:lnTo>
                    <a:pt x="1088" y="23540"/>
                  </a:lnTo>
                  <a:lnTo>
                    <a:pt x="1604" y="23522"/>
                  </a:lnTo>
                  <a:lnTo>
                    <a:pt x="2121" y="23540"/>
                  </a:lnTo>
                  <a:lnTo>
                    <a:pt x="2618" y="23577"/>
                  </a:lnTo>
                  <a:lnTo>
                    <a:pt x="3134" y="23633"/>
                  </a:lnTo>
                  <a:lnTo>
                    <a:pt x="3651" y="23688"/>
                  </a:lnTo>
                  <a:lnTo>
                    <a:pt x="4167" y="23780"/>
                  </a:lnTo>
                  <a:lnTo>
                    <a:pt x="4204" y="23780"/>
                  </a:lnTo>
                  <a:lnTo>
                    <a:pt x="4204" y="23743"/>
                  </a:lnTo>
                  <a:lnTo>
                    <a:pt x="4406" y="20149"/>
                  </a:lnTo>
                  <a:lnTo>
                    <a:pt x="4646" y="15946"/>
                  </a:lnTo>
                  <a:lnTo>
                    <a:pt x="4757" y="13826"/>
                  </a:lnTo>
                  <a:lnTo>
                    <a:pt x="4830" y="11706"/>
                  </a:lnTo>
                  <a:lnTo>
                    <a:pt x="4886" y="9808"/>
                  </a:lnTo>
                  <a:lnTo>
                    <a:pt x="4904" y="8001"/>
                  </a:lnTo>
                  <a:lnTo>
                    <a:pt x="4886" y="6287"/>
                  </a:lnTo>
                  <a:lnTo>
                    <a:pt x="4830" y="4646"/>
                  </a:lnTo>
                  <a:lnTo>
                    <a:pt x="4793" y="3946"/>
                  </a:lnTo>
                  <a:lnTo>
                    <a:pt x="4775" y="3595"/>
                  </a:lnTo>
                  <a:lnTo>
                    <a:pt x="4720" y="3245"/>
                  </a:lnTo>
                  <a:lnTo>
                    <a:pt x="4664" y="2895"/>
                  </a:lnTo>
                  <a:lnTo>
                    <a:pt x="4572" y="2545"/>
                  </a:lnTo>
                  <a:lnTo>
                    <a:pt x="4480" y="2213"/>
                  </a:lnTo>
                  <a:lnTo>
                    <a:pt x="4333" y="1900"/>
                  </a:lnTo>
                  <a:lnTo>
                    <a:pt x="4167" y="1568"/>
                  </a:lnTo>
                  <a:lnTo>
                    <a:pt x="3964" y="1273"/>
                  </a:lnTo>
                  <a:lnTo>
                    <a:pt x="3724" y="996"/>
                  </a:lnTo>
                  <a:lnTo>
                    <a:pt x="3448" y="738"/>
                  </a:lnTo>
                  <a:lnTo>
                    <a:pt x="3153" y="517"/>
                  </a:lnTo>
                  <a:lnTo>
                    <a:pt x="2839" y="314"/>
                  </a:lnTo>
                  <a:lnTo>
                    <a:pt x="2508" y="148"/>
                  </a:lnTo>
                  <a:lnTo>
                    <a:pt x="2139" y="1"/>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63" name="Google Shape;1763;p47"/>
            <p:cNvSpPr/>
            <p:nvPr/>
          </p:nvSpPr>
          <p:spPr>
            <a:xfrm>
              <a:off x="4945000" y="385575"/>
              <a:ext cx="186675" cy="81125"/>
            </a:xfrm>
            <a:custGeom>
              <a:avLst/>
              <a:gdLst/>
              <a:ahLst/>
              <a:cxnLst/>
              <a:rect l="l" t="t" r="r" b="b"/>
              <a:pathLst>
                <a:path w="7467" h="3245" extrusionOk="0">
                  <a:moveTo>
                    <a:pt x="5144" y="1"/>
                  </a:moveTo>
                  <a:lnTo>
                    <a:pt x="2895" y="959"/>
                  </a:lnTo>
                  <a:lnTo>
                    <a:pt x="1" y="2213"/>
                  </a:lnTo>
                  <a:lnTo>
                    <a:pt x="830" y="2434"/>
                  </a:lnTo>
                  <a:lnTo>
                    <a:pt x="1715" y="2673"/>
                  </a:lnTo>
                  <a:lnTo>
                    <a:pt x="2157" y="2803"/>
                  </a:lnTo>
                  <a:lnTo>
                    <a:pt x="2581" y="2932"/>
                  </a:lnTo>
                  <a:lnTo>
                    <a:pt x="3005" y="3079"/>
                  </a:lnTo>
                  <a:lnTo>
                    <a:pt x="3392" y="3245"/>
                  </a:lnTo>
                  <a:lnTo>
                    <a:pt x="3650" y="3171"/>
                  </a:lnTo>
                  <a:lnTo>
                    <a:pt x="3890" y="3079"/>
                  </a:lnTo>
                  <a:lnTo>
                    <a:pt x="4130" y="2968"/>
                  </a:lnTo>
                  <a:lnTo>
                    <a:pt x="4351" y="2821"/>
                  </a:lnTo>
                  <a:lnTo>
                    <a:pt x="7466" y="1402"/>
                  </a:lnTo>
                  <a:lnTo>
                    <a:pt x="6913" y="1014"/>
                  </a:lnTo>
                  <a:lnTo>
                    <a:pt x="6323" y="664"/>
                  </a:lnTo>
                  <a:lnTo>
                    <a:pt x="5733" y="314"/>
                  </a:lnTo>
                  <a:lnTo>
                    <a:pt x="5144"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764" name="Google Shape;1764;p47"/>
            <p:cNvSpPr/>
            <p:nvPr/>
          </p:nvSpPr>
          <p:spPr>
            <a:xfrm>
              <a:off x="4942250" y="384650"/>
              <a:ext cx="191250" cy="82975"/>
            </a:xfrm>
            <a:custGeom>
              <a:avLst/>
              <a:gdLst/>
              <a:ahLst/>
              <a:cxnLst/>
              <a:rect l="l" t="t" r="r" b="b"/>
              <a:pathLst>
                <a:path w="7650" h="3319" extrusionOk="0">
                  <a:moveTo>
                    <a:pt x="5254" y="75"/>
                  </a:moveTo>
                  <a:lnTo>
                    <a:pt x="5843" y="388"/>
                  </a:lnTo>
                  <a:lnTo>
                    <a:pt x="6433" y="720"/>
                  </a:lnTo>
                  <a:lnTo>
                    <a:pt x="6986" y="1070"/>
                  </a:lnTo>
                  <a:lnTo>
                    <a:pt x="7521" y="1420"/>
                  </a:lnTo>
                  <a:lnTo>
                    <a:pt x="4443" y="2840"/>
                  </a:lnTo>
                  <a:lnTo>
                    <a:pt x="4221" y="2969"/>
                  </a:lnTo>
                  <a:lnTo>
                    <a:pt x="4000" y="3079"/>
                  </a:lnTo>
                  <a:lnTo>
                    <a:pt x="3760" y="3171"/>
                  </a:lnTo>
                  <a:lnTo>
                    <a:pt x="3502" y="3245"/>
                  </a:lnTo>
                  <a:lnTo>
                    <a:pt x="3171" y="3116"/>
                  </a:lnTo>
                  <a:lnTo>
                    <a:pt x="2820" y="2987"/>
                  </a:lnTo>
                  <a:lnTo>
                    <a:pt x="2102" y="2747"/>
                  </a:lnTo>
                  <a:lnTo>
                    <a:pt x="1346" y="2545"/>
                  </a:lnTo>
                  <a:lnTo>
                    <a:pt x="627" y="2360"/>
                  </a:lnTo>
                  <a:lnTo>
                    <a:pt x="203" y="2250"/>
                  </a:lnTo>
                  <a:lnTo>
                    <a:pt x="3060" y="1015"/>
                  </a:lnTo>
                  <a:lnTo>
                    <a:pt x="5254" y="75"/>
                  </a:lnTo>
                  <a:close/>
                  <a:moveTo>
                    <a:pt x="5235" y="1"/>
                  </a:moveTo>
                  <a:lnTo>
                    <a:pt x="3023" y="959"/>
                  </a:lnTo>
                  <a:lnTo>
                    <a:pt x="92" y="2231"/>
                  </a:lnTo>
                  <a:lnTo>
                    <a:pt x="0" y="2268"/>
                  </a:lnTo>
                  <a:lnTo>
                    <a:pt x="92" y="2287"/>
                  </a:lnTo>
                  <a:lnTo>
                    <a:pt x="608" y="2416"/>
                  </a:lnTo>
                  <a:lnTo>
                    <a:pt x="1346" y="2600"/>
                  </a:lnTo>
                  <a:lnTo>
                    <a:pt x="2083" y="2803"/>
                  </a:lnTo>
                  <a:lnTo>
                    <a:pt x="2802" y="3042"/>
                  </a:lnTo>
                  <a:lnTo>
                    <a:pt x="3152" y="3171"/>
                  </a:lnTo>
                  <a:lnTo>
                    <a:pt x="3484" y="3319"/>
                  </a:lnTo>
                  <a:lnTo>
                    <a:pt x="3502" y="3319"/>
                  </a:lnTo>
                  <a:lnTo>
                    <a:pt x="3779" y="3227"/>
                  </a:lnTo>
                  <a:lnTo>
                    <a:pt x="4019" y="3134"/>
                  </a:lnTo>
                  <a:lnTo>
                    <a:pt x="4258" y="3024"/>
                  </a:lnTo>
                  <a:lnTo>
                    <a:pt x="4461" y="2895"/>
                  </a:lnTo>
                  <a:lnTo>
                    <a:pt x="7650" y="1439"/>
                  </a:lnTo>
                  <a:lnTo>
                    <a:pt x="7595" y="1402"/>
                  </a:lnTo>
                  <a:lnTo>
                    <a:pt x="7060" y="1033"/>
                  </a:lnTo>
                  <a:lnTo>
                    <a:pt x="6489" y="683"/>
                  </a:lnTo>
                  <a:lnTo>
                    <a:pt x="5880" y="333"/>
                  </a:lnTo>
                  <a:lnTo>
                    <a:pt x="5254" y="1"/>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65" name="Google Shape;1765;p47"/>
            <p:cNvSpPr/>
            <p:nvPr/>
          </p:nvSpPr>
          <p:spPr>
            <a:xfrm>
              <a:off x="4985100" y="421975"/>
              <a:ext cx="140125" cy="125375"/>
            </a:xfrm>
            <a:custGeom>
              <a:avLst/>
              <a:gdLst/>
              <a:ahLst/>
              <a:cxnLst/>
              <a:rect l="l" t="t" r="r" b="b"/>
              <a:pathLst>
                <a:path w="5605" h="5015" extrusionOk="0">
                  <a:moveTo>
                    <a:pt x="5604" y="1"/>
                  </a:moveTo>
                  <a:lnTo>
                    <a:pt x="2452" y="1365"/>
                  </a:lnTo>
                  <a:lnTo>
                    <a:pt x="2212" y="1439"/>
                  </a:lnTo>
                  <a:lnTo>
                    <a:pt x="1954" y="1549"/>
                  </a:lnTo>
                  <a:lnTo>
                    <a:pt x="1733" y="1660"/>
                  </a:lnTo>
                  <a:lnTo>
                    <a:pt x="1512" y="1807"/>
                  </a:lnTo>
                  <a:lnTo>
                    <a:pt x="1364" y="2194"/>
                  </a:lnTo>
                  <a:lnTo>
                    <a:pt x="1199" y="2618"/>
                  </a:lnTo>
                  <a:lnTo>
                    <a:pt x="1014" y="3024"/>
                  </a:lnTo>
                  <a:lnTo>
                    <a:pt x="811" y="3429"/>
                  </a:lnTo>
                  <a:lnTo>
                    <a:pt x="406" y="4241"/>
                  </a:lnTo>
                  <a:lnTo>
                    <a:pt x="0" y="5015"/>
                  </a:lnTo>
                  <a:lnTo>
                    <a:pt x="2876" y="3688"/>
                  </a:lnTo>
                  <a:lnTo>
                    <a:pt x="5088" y="2674"/>
                  </a:lnTo>
                  <a:lnTo>
                    <a:pt x="5254" y="2010"/>
                  </a:lnTo>
                  <a:lnTo>
                    <a:pt x="5401" y="1347"/>
                  </a:lnTo>
                  <a:lnTo>
                    <a:pt x="5512" y="664"/>
                  </a:lnTo>
                  <a:lnTo>
                    <a:pt x="5604" y="1"/>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1766" name="Google Shape;1766;p47"/>
            <p:cNvSpPr/>
            <p:nvPr/>
          </p:nvSpPr>
          <p:spPr>
            <a:xfrm>
              <a:off x="4983250" y="420600"/>
              <a:ext cx="142875" cy="128600"/>
            </a:xfrm>
            <a:custGeom>
              <a:avLst/>
              <a:gdLst/>
              <a:ahLst/>
              <a:cxnLst/>
              <a:rect l="l" t="t" r="r" b="b"/>
              <a:pathLst>
                <a:path w="5715" h="5144" extrusionOk="0">
                  <a:moveTo>
                    <a:pt x="5641" y="111"/>
                  </a:moveTo>
                  <a:lnTo>
                    <a:pt x="5549" y="738"/>
                  </a:lnTo>
                  <a:lnTo>
                    <a:pt x="5438" y="1383"/>
                  </a:lnTo>
                  <a:lnTo>
                    <a:pt x="5309" y="2028"/>
                  </a:lnTo>
                  <a:lnTo>
                    <a:pt x="5144" y="2710"/>
                  </a:lnTo>
                  <a:lnTo>
                    <a:pt x="2968" y="3706"/>
                  </a:lnTo>
                  <a:lnTo>
                    <a:pt x="148" y="4996"/>
                  </a:lnTo>
                  <a:lnTo>
                    <a:pt x="351" y="4609"/>
                  </a:lnTo>
                  <a:lnTo>
                    <a:pt x="701" y="3945"/>
                  </a:lnTo>
                  <a:lnTo>
                    <a:pt x="1033" y="3263"/>
                  </a:lnTo>
                  <a:lnTo>
                    <a:pt x="1346" y="2563"/>
                  </a:lnTo>
                  <a:lnTo>
                    <a:pt x="1494" y="2213"/>
                  </a:lnTo>
                  <a:lnTo>
                    <a:pt x="1604" y="1881"/>
                  </a:lnTo>
                  <a:lnTo>
                    <a:pt x="1826" y="1733"/>
                  </a:lnTo>
                  <a:lnTo>
                    <a:pt x="2065" y="1623"/>
                  </a:lnTo>
                  <a:lnTo>
                    <a:pt x="2305" y="1531"/>
                  </a:lnTo>
                  <a:lnTo>
                    <a:pt x="2544" y="1457"/>
                  </a:lnTo>
                  <a:lnTo>
                    <a:pt x="5641" y="111"/>
                  </a:lnTo>
                  <a:close/>
                  <a:moveTo>
                    <a:pt x="5715" y="1"/>
                  </a:moveTo>
                  <a:lnTo>
                    <a:pt x="2526" y="1383"/>
                  </a:lnTo>
                  <a:lnTo>
                    <a:pt x="2268" y="1475"/>
                  </a:lnTo>
                  <a:lnTo>
                    <a:pt x="2028" y="1567"/>
                  </a:lnTo>
                  <a:lnTo>
                    <a:pt x="1789" y="1678"/>
                  </a:lnTo>
                  <a:lnTo>
                    <a:pt x="1568" y="1825"/>
                  </a:lnTo>
                  <a:lnTo>
                    <a:pt x="1549" y="1825"/>
                  </a:lnTo>
                  <a:lnTo>
                    <a:pt x="1549" y="1844"/>
                  </a:lnTo>
                  <a:lnTo>
                    <a:pt x="1438" y="2176"/>
                  </a:lnTo>
                  <a:lnTo>
                    <a:pt x="1291" y="2526"/>
                  </a:lnTo>
                  <a:lnTo>
                    <a:pt x="978" y="3226"/>
                  </a:lnTo>
                  <a:lnTo>
                    <a:pt x="646" y="3927"/>
                  </a:lnTo>
                  <a:lnTo>
                    <a:pt x="296" y="4590"/>
                  </a:lnTo>
                  <a:lnTo>
                    <a:pt x="38" y="5051"/>
                  </a:lnTo>
                  <a:lnTo>
                    <a:pt x="1" y="5143"/>
                  </a:lnTo>
                  <a:lnTo>
                    <a:pt x="93" y="5107"/>
                  </a:lnTo>
                  <a:lnTo>
                    <a:pt x="2987" y="3761"/>
                  </a:lnTo>
                  <a:lnTo>
                    <a:pt x="5180" y="2747"/>
                  </a:lnTo>
                  <a:lnTo>
                    <a:pt x="5199" y="2747"/>
                  </a:lnTo>
                  <a:lnTo>
                    <a:pt x="5199" y="2729"/>
                  </a:lnTo>
                  <a:lnTo>
                    <a:pt x="5365" y="2047"/>
                  </a:lnTo>
                  <a:lnTo>
                    <a:pt x="5512" y="1365"/>
                  </a:lnTo>
                  <a:lnTo>
                    <a:pt x="5623" y="701"/>
                  </a:lnTo>
                  <a:lnTo>
                    <a:pt x="5715" y="56"/>
                  </a:lnTo>
                  <a:lnTo>
                    <a:pt x="5715" y="1"/>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67" name="Google Shape;1767;p47"/>
            <p:cNvSpPr/>
            <p:nvPr/>
          </p:nvSpPr>
          <p:spPr>
            <a:xfrm>
              <a:off x="5383725" y="238125"/>
              <a:ext cx="253925" cy="100925"/>
            </a:xfrm>
            <a:custGeom>
              <a:avLst/>
              <a:gdLst/>
              <a:ahLst/>
              <a:cxnLst/>
              <a:rect l="l" t="t" r="r" b="b"/>
              <a:pathLst>
                <a:path w="10157" h="4037" extrusionOk="0">
                  <a:moveTo>
                    <a:pt x="10102" y="0"/>
                  </a:moveTo>
                  <a:lnTo>
                    <a:pt x="0" y="3594"/>
                  </a:lnTo>
                  <a:lnTo>
                    <a:pt x="166" y="4037"/>
                  </a:lnTo>
                  <a:lnTo>
                    <a:pt x="10157" y="129"/>
                  </a:lnTo>
                  <a:lnTo>
                    <a:pt x="10102" y="0"/>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68" name="Google Shape;1768;p47"/>
            <p:cNvSpPr/>
            <p:nvPr/>
          </p:nvSpPr>
          <p:spPr>
            <a:xfrm>
              <a:off x="5445000" y="268525"/>
              <a:ext cx="80225" cy="53950"/>
            </a:xfrm>
            <a:custGeom>
              <a:avLst/>
              <a:gdLst/>
              <a:ahLst/>
              <a:cxnLst/>
              <a:rect l="l" t="t" r="r" b="b"/>
              <a:pathLst>
                <a:path w="3209" h="2158" extrusionOk="0">
                  <a:moveTo>
                    <a:pt x="2489" y="1"/>
                  </a:moveTo>
                  <a:lnTo>
                    <a:pt x="2323" y="19"/>
                  </a:lnTo>
                  <a:lnTo>
                    <a:pt x="2176" y="56"/>
                  </a:lnTo>
                  <a:lnTo>
                    <a:pt x="517" y="664"/>
                  </a:lnTo>
                  <a:lnTo>
                    <a:pt x="369" y="719"/>
                  </a:lnTo>
                  <a:lnTo>
                    <a:pt x="240" y="812"/>
                  </a:lnTo>
                  <a:lnTo>
                    <a:pt x="148" y="922"/>
                  </a:lnTo>
                  <a:lnTo>
                    <a:pt x="75" y="1051"/>
                  </a:lnTo>
                  <a:lnTo>
                    <a:pt x="19" y="1199"/>
                  </a:lnTo>
                  <a:lnTo>
                    <a:pt x="1" y="1346"/>
                  </a:lnTo>
                  <a:lnTo>
                    <a:pt x="1" y="1494"/>
                  </a:lnTo>
                  <a:lnTo>
                    <a:pt x="38" y="1660"/>
                  </a:lnTo>
                  <a:lnTo>
                    <a:pt x="111" y="1789"/>
                  </a:lnTo>
                  <a:lnTo>
                    <a:pt x="204" y="1918"/>
                  </a:lnTo>
                  <a:lnTo>
                    <a:pt x="314" y="2010"/>
                  </a:lnTo>
                  <a:lnTo>
                    <a:pt x="443" y="2084"/>
                  </a:lnTo>
                  <a:lnTo>
                    <a:pt x="591" y="2139"/>
                  </a:lnTo>
                  <a:lnTo>
                    <a:pt x="738" y="2157"/>
                  </a:lnTo>
                  <a:lnTo>
                    <a:pt x="886" y="2157"/>
                  </a:lnTo>
                  <a:lnTo>
                    <a:pt x="1033" y="2120"/>
                  </a:lnTo>
                  <a:lnTo>
                    <a:pt x="2711" y="1512"/>
                  </a:lnTo>
                  <a:lnTo>
                    <a:pt x="2840" y="1457"/>
                  </a:lnTo>
                  <a:lnTo>
                    <a:pt x="2969" y="1346"/>
                  </a:lnTo>
                  <a:lnTo>
                    <a:pt x="3061" y="1236"/>
                  </a:lnTo>
                  <a:lnTo>
                    <a:pt x="3153" y="1107"/>
                  </a:lnTo>
                  <a:lnTo>
                    <a:pt x="3190" y="978"/>
                  </a:lnTo>
                  <a:lnTo>
                    <a:pt x="3208" y="830"/>
                  </a:lnTo>
                  <a:lnTo>
                    <a:pt x="3208" y="664"/>
                  </a:lnTo>
                  <a:lnTo>
                    <a:pt x="3171" y="517"/>
                  </a:lnTo>
                  <a:lnTo>
                    <a:pt x="3098" y="369"/>
                  </a:lnTo>
                  <a:lnTo>
                    <a:pt x="3005" y="259"/>
                  </a:lnTo>
                  <a:lnTo>
                    <a:pt x="2895" y="148"/>
                  </a:lnTo>
                  <a:lnTo>
                    <a:pt x="2766" y="74"/>
                  </a:lnTo>
                  <a:lnTo>
                    <a:pt x="2637" y="37"/>
                  </a:lnTo>
                  <a:lnTo>
                    <a:pt x="2489" y="1"/>
                  </a:lnTo>
                  <a:close/>
                </a:path>
              </a:pathLst>
            </a:custGeom>
            <a:solidFill>
              <a:srgbClr val="252222"/>
            </a:solidFill>
            <a:ln>
              <a:noFill/>
            </a:ln>
          </p:spPr>
          <p:txBody>
            <a:bodyPr spcFirstLastPara="1" wrap="square" lIns="121900" tIns="121900" rIns="121900" bIns="121900" anchor="ctr" anchorCtr="0">
              <a:noAutofit/>
            </a:bodyPr>
            <a:lstStyle/>
            <a:p>
              <a:endParaRPr sz="2400"/>
            </a:p>
          </p:txBody>
        </p:sp>
        <p:sp>
          <p:nvSpPr>
            <p:cNvPr id="1769" name="Google Shape;1769;p47"/>
            <p:cNvSpPr/>
            <p:nvPr/>
          </p:nvSpPr>
          <p:spPr>
            <a:xfrm>
              <a:off x="5011825" y="292500"/>
              <a:ext cx="434125" cy="185725"/>
            </a:xfrm>
            <a:custGeom>
              <a:avLst/>
              <a:gdLst/>
              <a:ahLst/>
              <a:cxnLst/>
              <a:rect l="l" t="t" r="r" b="b"/>
              <a:pathLst>
                <a:path w="17365" h="7429" extrusionOk="0">
                  <a:moveTo>
                    <a:pt x="16554" y="0"/>
                  </a:moveTo>
                  <a:lnTo>
                    <a:pt x="16517" y="19"/>
                  </a:lnTo>
                  <a:lnTo>
                    <a:pt x="295" y="6489"/>
                  </a:lnTo>
                  <a:lnTo>
                    <a:pt x="203" y="6526"/>
                  </a:lnTo>
                  <a:lnTo>
                    <a:pt x="148" y="6581"/>
                  </a:lnTo>
                  <a:lnTo>
                    <a:pt x="74" y="6636"/>
                  </a:lnTo>
                  <a:lnTo>
                    <a:pt x="37" y="6710"/>
                  </a:lnTo>
                  <a:lnTo>
                    <a:pt x="1" y="6784"/>
                  </a:lnTo>
                  <a:lnTo>
                    <a:pt x="1" y="6876"/>
                  </a:lnTo>
                  <a:lnTo>
                    <a:pt x="1" y="6968"/>
                  </a:lnTo>
                  <a:lnTo>
                    <a:pt x="19" y="7060"/>
                  </a:lnTo>
                  <a:lnTo>
                    <a:pt x="37" y="7115"/>
                  </a:lnTo>
                  <a:lnTo>
                    <a:pt x="74" y="7189"/>
                  </a:lnTo>
                  <a:lnTo>
                    <a:pt x="130" y="7281"/>
                  </a:lnTo>
                  <a:lnTo>
                    <a:pt x="185" y="7337"/>
                  </a:lnTo>
                  <a:lnTo>
                    <a:pt x="259" y="7392"/>
                  </a:lnTo>
                  <a:lnTo>
                    <a:pt x="351" y="7410"/>
                  </a:lnTo>
                  <a:lnTo>
                    <a:pt x="443" y="7429"/>
                  </a:lnTo>
                  <a:lnTo>
                    <a:pt x="535" y="7429"/>
                  </a:lnTo>
                  <a:lnTo>
                    <a:pt x="627" y="7410"/>
                  </a:lnTo>
                  <a:lnTo>
                    <a:pt x="17051" y="1880"/>
                  </a:lnTo>
                  <a:lnTo>
                    <a:pt x="17088" y="1862"/>
                  </a:lnTo>
                  <a:lnTo>
                    <a:pt x="17125" y="1825"/>
                  </a:lnTo>
                  <a:lnTo>
                    <a:pt x="17199" y="1733"/>
                  </a:lnTo>
                  <a:lnTo>
                    <a:pt x="17273" y="1604"/>
                  </a:lnTo>
                  <a:lnTo>
                    <a:pt x="17309" y="1456"/>
                  </a:lnTo>
                  <a:lnTo>
                    <a:pt x="17346" y="1290"/>
                  </a:lnTo>
                  <a:lnTo>
                    <a:pt x="17365" y="1143"/>
                  </a:lnTo>
                  <a:lnTo>
                    <a:pt x="17365" y="1014"/>
                  </a:lnTo>
                  <a:lnTo>
                    <a:pt x="17328" y="903"/>
                  </a:lnTo>
                  <a:lnTo>
                    <a:pt x="17309" y="811"/>
                  </a:lnTo>
                  <a:lnTo>
                    <a:pt x="17328" y="848"/>
                  </a:lnTo>
                  <a:lnTo>
                    <a:pt x="17273" y="719"/>
                  </a:lnTo>
                  <a:lnTo>
                    <a:pt x="17236" y="608"/>
                  </a:lnTo>
                  <a:lnTo>
                    <a:pt x="17143" y="498"/>
                  </a:lnTo>
                  <a:lnTo>
                    <a:pt x="17051" y="369"/>
                  </a:lnTo>
                  <a:lnTo>
                    <a:pt x="16941" y="240"/>
                  </a:lnTo>
                  <a:lnTo>
                    <a:pt x="16830" y="148"/>
                  </a:lnTo>
                  <a:lnTo>
                    <a:pt x="16720" y="55"/>
                  </a:lnTo>
                  <a:lnTo>
                    <a:pt x="16609" y="19"/>
                  </a:lnTo>
                  <a:lnTo>
                    <a:pt x="16554" y="0"/>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70" name="Google Shape;1770;p47"/>
            <p:cNvSpPr/>
            <p:nvPr/>
          </p:nvSpPr>
          <p:spPr>
            <a:xfrm>
              <a:off x="5398475" y="254700"/>
              <a:ext cx="119825" cy="92650"/>
            </a:xfrm>
            <a:custGeom>
              <a:avLst/>
              <a:gdLst/>
              <a:ahLst/>
              <a:cxnLst/>
              <a:rect l="l" t="t" r="r" b="b"/>
              <a:pathLst>
                <a:path w="4793" h="3706" extrusionOk="0">
                  <a:moveTo>
                    <a:pt x="2949" y="1"/>
                  </a:moveTo>
                  <a:lnTo>
                    <a:pt x="2728" y="19"/>
                  </a:lnTo>
                  <a:lnTo>
                    <a:pt x="2507" y="56"/>
                  </a:lnTo>
                  <a:lnTo>
                    <a:pt x="2286" y="130"/>
                  </a:lnTo>
                  <a:lnTo>
                    <a:pt x="2083" y="222"/>
                  </a:lnTo>
                  <a:lnTo>
                    <a:pt x="1880" y="351"/>
                  </a:lnTo>
                  <a:lnTo>
                    <a:pt x="1696" y="498"/>
                  </a:lnTo>
                  <a:lnTo>
                    <a:pt x="1530" y="664"/>
                  </a:lnTo>
                  <a:lnTo>
                    <a:pt x="0" y="1918"/>
                  </a:lnTo>
                  <a:lnTo>
                    <a:pt x="682" y="3669"/>
                  </a:lnTo>
                  <a:lnTo>
                    <a:pt x="2673" y="3687"/>
                  </a:lnTo>
                  <a:lnTo>
                    <a:pt x="2894" y="3706"/>
                  </a:lnTo>
                  <a:lnTo>
                    <a:pt x="3097" y="3706"/>
                  </a:lnTo>
                  <a:lnTo>
                    <a:pt x="3318" y="3669"/>
                  </a:lnTo>
                  <a:lnTo>
                    <a:pt x="3502" y="3614"/>
                  </a:lnTo>
                  <a:lnTo>
                    <a:pt x="3705" y="3540"/>
                  </a:lnTo>
                  <a:lnTo>
                    <a:pt x="3871" y="3448"/>
                  </a:lnTo>
                  <a:lnTo>
                    <a:pt x="4055" y="3337"/>
                  </a:lnTo>
                  <a:lnTo>
                    <a:pt x="4203" y="3208"/>
                  </a:lnTo>
                  <a:lnTo>
                    <a:pt x="4350" y="3079"/>
                  </a:lnTo>
                  <a:lnTo>
                    <a:pt x="4461" y="2913"/>
                  </a:lnTo>
                  <a:lnTo>
                    <a:pt x="4572" y="2747"/>
                  </a:lnTo>
                  <a:lnTo>
                    <a:pt x="4664" y="2563"/>
                  </a:lnTo>
                  <a:lnTo>
                    <a:pt x="4737" y="2378"/>
                  </a:lnTo>
                  <a:lnTo>
                    <a:pt x="4774" y="2176"/>
                  </a:lnTo>
                  <a:lnTo>
                    <a:pt x="4793" y="1955"/>
                  </a:lnTo>
                  <a:lnTo>
                    <a:pt x="4793" y="1752"/>
                  </a:lnTo>
                  <a:lnTo>
                    <a:pt x="4737" y="1457"/>
                  </a:lnTo>
                  <a:lnTo>
                    <a:pt x="4701" y="1309"/>
                  </a:lnTo>
                  <a:lnTo>
                    <a:pt x="4645" y="1180"/>
                  </a:lnTo>
                  <a:lnTo>
                    <a:pt x="4627" y="1143"/>
                  </a:lnTo>
                  <a:lnTo>
                    <a:pt x="4590" y="1033"/>
                  </a:lnTo>
                  <a:lnTo>
                    <a:pt x="4479" y="812"/>
                  </a:lnTo>
                  <a:lnTo>
                    <a:pt x="4332" y="627"/>
                  </a:lnTo>
                  <a:lnTo>
                    <a:pt x="4166" y="461"/>
                  </a:lnTo>
                  <a:lnTo>
                    <a:pt x="4000" y="332"/>
                  </a:lnTo>
                  <a:lnTo>
                    <a:pt x="3797" y="203"/>
                  </a:lnTo>
                  <a:lnTo>
                    <a:pt x="3595" y="130"/>
                  </a:lnTo>
                  <a:lnTo>
                    <a:pt x="3392" y="56"/>
                  </a:lnTo>
                  <a:lnTo>
                    <a:pt x="3171" y="19"/>
                  </a:lnTo>
                  <a:lnTo>
                    <a:pt x="2949" y="1"/>
                  </a:lnTo>
                  <a:close/>
                </a:path>
              </a:pathLst>
            </a:custGeom>
            <a:solidFill>
              <a:srgbClr val="FF9E43"/>
            </a:solidFill>
            <a:ln>
              <a:noFill/>
            </a:ln>
          </p:spPr>
          <p:txBody>
            <a:bodyPr spcFirstLastPara="1" wrap="square" lIns="121900" tIns="121900" rIns="121900" bIns="121900" anchor="ctr" anchorCtr="0">
              <a:noAutofit/>
            </a:bodyPr>
            <a:lstStyle/>
            <a:p>
              <a:endParaRPr sz="2400"/>
            </a:p>
          </p:txBody>
        </p:sp>
        <p:sp>
          <p:nvSpPr>
            <p:cNvPr id="1771" name="Google Shape;1771;p47"/>
            <p:cNvSpPr/>
            <p:nvPr/>
          </p:nvSpPr>
          <p:spPr>
            <a:xfrm>
              <a:off x="5397550" y="254250"/>
              <a:ext cx="121675" cy="94025"/>
            </a:xfrm>
            <a:custGeom>
              <a:avLst/>
              <a:gdLst/>
              <a:ahLst/>
              <a:cxnLst/>
              <a:rect l="l" t="t" r="r" b="b"/>
              <a:pathLst>
                <a:path w="4867" h="3761" extrusionOk="0">
                  <a:moveTo>
                    <a:pt x="3005" y="55"/>
                  </a:moveTo>
                  <a:lnTo>
                    <a:pt x="3244" y="74"/>
                  </a:lnTo>
                  <a:lnTo>
                    <a:pt x="3466" y="111"/>
                  </a:lnTo>
                  <a:lnTo>
                    <a:pt x="3668" y="184"/>
                  </a:lnTo>
                  <a:lnTo>
                    <a:pt x="3871" y="277"/>
                  </a:lnTo>
                  <a:lnTo>
                    <a:pt x="4056" y="387"/>
                  </a:lnTo>
                  <a:lnTo>
                    <a:pt x="4221" y="535"/>
                  </a:lnTo>
                  <a:lnTo>
                    <a:pt x="4369" y="682"/>
                  </a:lnTo>
                  <a:lnTo>
                    <a:pt x="4498" y="867"/>
                  </a:lnTo>
                  <a:lnTo>
                    <a:pt x="4590" y="1069"/>
                  </a:lnTo>
                  <a:lnTo>
                    <a:pt x="4645" y="1161"/>
                  </a:lnTo>
                  <a:lnTo>
                    <a:pt x="4664" y="1198"/>
                  </a:lnTo>
                  <a:lnTo>
                    <a:pt x="4738" y="1475"/>
                  </a:lnTo>
                  <a:lnTo>
                    <a:pt x="4793" y="1770"/>
                  </a:lnTo>
                  <a:lnTo>
                    <a:pt x="4793" y="1973"/>
                  </a:lnTo>
                  <a:lnTo>
                    <a:pt x="4774" y="2157"/>
                  </a:lnTo>
                  <a:lnTo>
                    <a:pt x="4738" y="2360"/>
                  </a:lnTo>
                  <a:lnTo>
                    <a:pt x="4682" y="2544"/>
                  </a:lnTo>
                  <a:lnTo>
                    <a:pt x="4609" y="2710"/>
                  </a:lnTo>
                  <a:lnTo>
                    <a:pt x="4498" y="2876"/>
                  </a:lnTo>
                  <a:lnTo>
                    <a:pt x="4387" y="3042"/>
                  </a:lnTo>
                  <a:lnTo>
                    <a:pt x="4240" y="3189"/>
                  </a:lnTo>
                  <a:lnTo>
                    <a:pt x="4092" y="3318"/>
                  </a:lnTo>
                  <a:lnTo>
                    <a:pt x="3908" y="3429"/>
                  </a:lnTo>
                  <a:lnTo>
                    <a:pt x="3724" y="3539"/>
                  </a:lnTo>
                  <a:lnTo>
                    <a:pt x="3539" y="3613"/>
                  </a:lnTo>
                  <a:lnTo>
                    <a:pt x="3337" y="3650"/>
                  </a:lnTo>
                  <a:lnTo>
                    <a:pt x="3134" y="3687"/>
                  </a:lnTo>
                  <a:lnTo>
                    <a:pt x="2931" y="3687"/>
                  </a:lnTo>
                  <a:lnTo>
                    <a:pt x="2710" y="3668"/>
                  </a:lnTo>
                  <a:lnTo>
                    <a:pt x="756" y="3668"/>
                  </a:lnTo>
                  <a:lnTo>
                    <a:pt x="74" y="1936"/>
                  </a:lnTo>
                  <a:lnTo>
                    <a:pt x="1585" y="701"/>
                  </a:lnTo>
                  <a:lnTo>
                    <a:pt x="1751" y="535"/>
                  </a:lnTo>
                  <a:lnTo>
                    <a:pt x="1936" y="387"/>
                  </a:lnTo>
                  <a:lnTo>
                    <a:pt x="2120" y="277"/>
                  </a:lnTo>
                  <a:lnTo>
                    <a:pt x="2323" y="184"/>
                  </a:lnTo>
                  <a:lnTo>
                    <a:pt x="2544" y="111"/>
                  </a:lnTo>
                  <a:lnTo>
                    <a:pt x="2765" y="74"/>
                  </a:lnTo>
                  <a:lnTo>
                    <a:pt x="3005" y="55"/>
                  </a:lnTo>
                  <a:close/>
                  <a:moveTo>
                    <a:pt x="2765" y="0"/>
                  </a:moveTo>
                  <a:lnTo>
                    <a:pt x="2526" y="55"/>
                  </a:lnTo>
                  <a:lnTo>
                    <a:pt x="2304" y="111"/>
                  </a:lnTo>
                  <a:lnTo>
                    <a:pt x="2102" y="221"/>
                  </a:lnTo>
                  <a:lnTo>
                    <a:pt x="1899" y="332"/>
                  </a:lnTo>
                  <a:lnTo>
                    <a:pt x="1714" y="479"/>
                  </a:lnTo>
                  <a:lnTo>
                    <a:pt x="1549" y="664"/>
                  </a:lnTo>
                  <a:lnTo>
                    <a:pt x="0" y="1917"/>
                  </a:lnTo>
                  <a:lnTo>
                    <a:pt x="701" y="3724"/>
                  </a:lnTo>
                  <a:lnTo>
                    <a:pt x="2710" y="3742"/>
                  </a:lnTo>
                  <a:lnTo>
                    <a:pt x="2986" y="3761"/>
                  </a:lnTo>
                  <a:lnTo>
                    <a:pt x="3171" y="3742"/>
                  </a:lnTo>
                  <a:lnTo>
                    <a:pt x="3337" y="3724"/>
                  </a:lnTo>
                  <a:lnTo>
                    <a:pt x="3521" y="3687"/>
                  </a:lnTo>
                  <a:lnTo>
                    <a:pt x="3687" y="3613"/>
                  </a:lnTo>
                  <a:lnTo>
                    <a:pt x="3853" y="3539"/>
                  </a:lnTo>
                  <a:lnTo>
                    <a:pt x="4000" y="3466"/>
                  </a:lnTo>
                  <a:lnTo>
                    <a:pt x="4148" y="3355"/>
                  </a:lnTo>
                  <a:lnTo>
                    <a:pt x="4295" y="3226"/>
                  </a:lnTo>
                  <a:lnTo>
                    <a:pt x="4424" y="3079"/>
                  </a:lnTo>
                  <a:lnTo>
                    <a:pt x="4553" y="2913"/>
                  </a:lnTo>
                  <a:lnTo>
                    <a:pt x="4664" y="2747"/>
                  </a:lnTo>
                  <a:lnTo>
                    <a:pt x="4738" y="2562"/>
                  </a:lnTo>
                  <a:lnTo>
                    <a:pt x="4811" y="2360"/>
                  </a:lnTo>
                  <a:lnTo>
                    <a:pt x="4848" y="2175"/>
                  </a:lnTo>
                  <a:lnTo>
                    <a:pt x="4867" y="1973"/>
                  </a:lnTo>
                  <a:lnTo>
                    <a:pt x="4848" y="1770"/>
                  </a:lnTo>
                  <a:lnTo>
                    <a:pt x="4830" y="1622"/>
                  </a:lnTo>
                  <a:lnTo>
                    <a:pt x="4811" y="1475"/>
                  </a:lnTo>
                  <a:lnTo>
                    <a:pt x="4774" y="1327"/>
                  </a:lnTo>
                  <a:lnTo>
                    <a:pt x="4719" y="1180"/>
                  </a:lnTo>
                  <a:lnTo>
                    <a:pt x="4701" y="1143"/>
                  </a:lnTo>
                  <a:lnTo>
                    <a:pt x="4664" y="1032"/>
                  </a:lnTo>
                  <a:lnTo>
                    <a:pt x="4553" y="830"/>
                  </a:lnTo>
                  <a:lnTo>
                    <a:pt x="4406" y="645"/>
                  </a:lnTo>
                  <a:lnTo>
                    <a:pt x="4258" y="479"/>
                  </a:lnTo>
                  <a:lnTo>
                    <a:pt x="4092" y="350"/>
                  </a:lnTo>
                  <a:lnTo>
                    <a:pt x="3890" y="221"/>
                  </a:lnTo>
                  <a:lnTo>
                    <a:pt x="3687" y="129"/>
                  </a:lnTo>
                  <a:lnTo>
                    <a:pt x="3466" y="55"/>
                  </a:lnTo>
                  <a:lnTo>
                    <a:pt x="3244" y="19"/>
                  </a:lnTo>
                  <a:lnTo>
                    <a:pt x="3005" y="0"/>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72" name="Google Shape;1772;p47"/>
            <p:cNvSpPr/>
            <p:nvPr/>
          </p:nvSpPr>
          <p:spPr>
            <a:xfrm>
              <a:off x="5207225" y="476375"/>
              <a:ext cx="46550" cy="47950"/>
            </a:xfrm>
            <a:custGeom>
              <a:avLst/>
              <a:gdLst/>
              <a:ahLst/>
              <a:cxnLst/>
              <a:rect l="l" t="t" r="r" b="b"/>
              <a:pathLst>
                <a:path w="1862" h="1918" extrusionOk="0">
                  <a:moveTo>
                    <a:pt x="996" y="0"/>
                  </a:moveTo>
                  <a:lnTo>
                    <a:pt x="848" y="18"/>
                  </a:lnTo>
                  <a:lnTo>
                    <a:pt x="701" y="74"/>
                  </a:lnTo>
                  <a:lnTo>
                    <a:pt x="553" y="129"/>
                  </a:lnTo>
                  <a:lnTo>
                    <a:pt x="424" y="203"/>
                  </a:lnTo>
                  <a:lnTo>
                    <a:pt x="314" y="295"/>
                  </a:lnTo>
                  <a:lnTo>
                    <a:pt x="203" y="406"/>
                  </a:lnTo>
                  <a:lnTo>
                    <a:pt x="129" y="516"/>
                  </a:lnTo>
                  <a:lnTo>
                    <a:pt x="74" y="645"/>
                  </a:lnTo>
                  <a:lnTo>
                    <a:pt x="19" y="811"/>
                  </a:lnTo>
                  <a:lnTo>
                    <a:pt x="0" y="959"/>
                  </a:lnTo>
                  <a:lnTo>
                    <a:pt x="0" y="1124"/>
                  </a:lnTo>
                  <a:lnTo>
                    <a:pt x="19" y="1290"/>
                  </a:lnTo>
                  <a:lnTo>
                    <a:pt x="56" y="1438"/>
                  </a:lnTo>
                  <a:lnTo>
                    <a:pt x="129" y="1585"/>
                  </a:lnTo>
                  <a:lnTo>
                    <a:pt x="240" y="1696"/>
                  </a:lnTo>
                  <a:lnTo>
                    <a:pt x="350" y="1770"/>
                  </a:lnTo>
                  <a:lnTo>
                    <a:pt x="480" y="1825"/>
                  </a:lnTo>
                  <a:lnTo>
                    <a:pt x="627" y="1880"/>
                  </a:lnTo>
                  <a:lnTo>
                    <a:pt x="793" y="1899"/>
                  </a:lnTo>
                  <a:lnTo>
                    <a:pt x="959" y="1917"/>
                  </a:lnTo>
                  <a:lnTo>
                    <a:pt x="1106" y="1899"/>
                  </a:lnTo>
                  <a:lnTo>
                    <a:pt x="1235" y="1862"/>
                  </a:lnTo>
                  <a:lnTo>
                    <a:pt x="1346" y="1788"/>
                  </a:lnTo>
                  <a:lnTo>
                    <a:pt x="1401" y="1733"/>
                  </a:lnTo>
                  <a:lnTo>
                    <a:pt x="1438" y="1677"/>
                  </a:lnTo>
                  <a:lnTo>
                    <a:pt x="1530" y="1530"/>
                  </a:lnTo>
                  <a:lnTo>
                    <a:pt x="1715" y="1161"/>
                  </a:lnTo>
                  <a:lnTo>
                    <a:pt x="1807" y="959"/>
                  </a:lnTo>
                  <a:lnTo>
                    <a:pt x="1844" y="848"/>
                  </a:lnTo>
                  <a:lnTo>
                    <a:pt x="1862" y="737"/>
                  </a:lnTo>
                  <a:lnTo>
                    <a:pt x="1862" y="719"/>
                  </a:lnTo>
                  <a:lnTo>
                    <a:pt x="1862" y="535"/>
                  </a:lnTo>
                  <a:lnTo>
                    <a:pt x="1825" y="387"/>
                  </a:lnTo>
                  <a:lnTo>
                    <a:pt x="1751" y="258"/>
                  </a:lnTo>
                  <a:lnTo>
                    <a:pt x="1659" y="166"/>
                  </a:lnTo>
                  <a:lnTo>
                    <a:pt x="1549" y="92"/>
                  </a:lnTo>
                  <a:lnTo>
                    <a:pt x="1438" y="37"/>
                  </a:lnTo>
                  <a:lnTo>
                    <a:pt x="1291" y="0"/>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73" name="Google Shape;1773;p47"/>
            <p:cNvSpPr/>
            <p:nvPr/>
          </p:nvSpPr>
          <p:spPr>
            <a:xfrm>
              <a:off x="5271725" y="558850"/>
              <a:ext cx="13400" cy="8325"/>
            </a:xfrm>
            <a:custGeom>
              <a:avLst/>
              <a:gdLst/>
              <a:ahLst/>
              <a:cxnLst/>
              <a:rect l="l" t="t" r="r" b="b"/>
              <a:pathLst>
                <a:path w="536" h="333" extrusionOk="0">
                  <a:moveTo>
                    <a:pt x="535" y="1"/>
                  </a:moveTo>
                  <a:lnTo>
                    <a:pt x="1" y="259"/>
                  </a:lnTo>
                  <a:lnTo>
                    <a:pt x="75" y="296"/>
                  </a:lnTo>
                  <a:lnTo>
                    <a:pt x="167" y="332"/>
                  </a:lnTo>
                  <a:lnTo>
                    <a:pt x="277" y="314"/>
                  </a:lnTo>
                  <a:lnTo>
                    <a:pt x="351" y="296"/>
                  </a:lnTo>
                  <a:lnTo>
                    <a:pt x="443" y="259"/>
                  </a:lnTo>
                  <a:lnTo>
                    <a:pt x="499" y="185"/>
                  </a:lnTo>
                  <a:lnTo>
                    <a:pt x="535" y="111"/>
                  </a:lnTo>
                  <a:lnTo>
                    <a:pt x="53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74" name="Google Shape;1774;p47"/>
            <p:cNvSpPr/>
            <p:nvPr/>
          </p:nvSpPr>
          <p:spPr>
            <a:xfrm>
              <a:off x="5270350" y="557925"/>
              <a:ext cx="15700" cy="9700"/>
            </a:xfrm>
            <a:custGeom>
              <a:avLst/>
              <a:gdLst/>
              <a:ahLst/>
              <a:cxnLst/>
              <a:rect l="l" t="t" r="r" b="b"/>
              <a:pathLst>
                <a:path w="628" h="388" extrusionOk="0">
                  <a:moveTo>
                    <a:pt x="572" y="93"/>
                  </a:moveTo>
                  <a:lnTo>
                    <a:pt x="554" y="167"/>
                  </a:lnTo>
                  <a:lnTo>
                    <a:pt x="517" y="222"/>
                  </a:lnTo>
                  <a:lnTo>
                    <a:pt x="480" y="259"/>
                  </a:lnTo>
                  <a:lnTo>
                    <a:pt x="443" y="296"/>
                  </a:lnTo>
                  <a:lnTo>
                    <a:pt x="369" y="314"/>
                  </a:lnTo>
                  <a:lnTo>
                    <a:pt x="277" y="333"/>
                  </a:lnTo>
                  <a:lnTo>
                    <a:pt x="203" y="333"/>
                  </a:lnTo>
                  <a:lnTo>
                    <a:pt x="130" y="296"/>
                  </a:lnTo>
                  <a:lnTo>
                    <a:pt x="572" y="93"/>
                  </a:lnTo>
                  <a:close/>
                  <a:moveTo>
                    <a:pt x="627" y="1"/>
                  </a:moveTo>
                  <a:lnTo>
                    <a:pt x="1" y="277"/>
                  </a:lnTo>
                  <a:lnTo>
                    <a:pt x="37" y="314"/>
                  </a:lnTo>
                  <a:lnTo>
                    <a:pt x="93" y="351"/>
                  </a:lnTo>
                  <a:lnTo>
                    <a:pt x="148" y="369"/>
                  </a:lnTo>
                  <a:lnTo>
                    <a:pt x="277" y="388"/>
                  </a:lnTo>
                  <a:lnTo>
                    <a:pt x="369" y="388"/>
                  </a:lnTo>
                  <a:lnTo>
                    <a:pt x="480" y="351"/>
                  </a:lnTo>
                  <a:lnTo>
                    <a:pt x="554" y="296"/>
                  </a:lnTo>
                  <a:lnTo>
                    <a:pt x="609" y="222"/>
                  </a:lnTo>
                  <a:lnTo>
                    <a:pt x="627" y="130"/>
                  </a:lnTo>
                  <a:lnTo>
                    <a:pt x="627" y="38"/>
                  </a:lnTo>
                  <a:lnTo>
                    <a:pt x="627" y="1"/>
                  </a:lnTo>
                  <a:close/>
                </a:path>
              </a:pathLst>
            </a:custGeom>
            <a:solidFill>
              <a:srgbClr val="1C1C1B"/>
            </a:solidFill>
            <a:ln>
              <a:noFill/>
            </a:ln>
          </p:spPr>
          <p:txBody>
            <a:bodyPr spcFirstLastPara="1" wrap="square" lIns="121900" tIns="121900" rIns="121900" bIns="121900" anchor="ctr" anchorCtr="0">
              <a:noAutofit/>
            </a:bodyPr>
            <a:lstStyle/>
            <a:p>
              <a:endParaRPr sz="2400"/>
            </a:p>
          </p:txBody>
        </p:sp>
        <p:sp>
          <p:nvSpPr>
            <p:cNvPr id="1775" name="Google Shape;1775;p47"/>
            <p:cNvSpPr/>
            <p:nvPr/>
          </p:nvSpPr>
          <p:spPr>
            <a:xfrm>
              <a:off x="5166675" y="376825"/>
              <a:ext cx="39650" cy="83425"/>
            </a:xfrm>
            <a:custGeom>
              <a:avLst/>
              <a:gdLst/>
              <a:ahLst/>
              <a:cxnLst/>
              <a:rect l="l" t="t" r="r" b="b"/>
              <a:pathLst>
                <a:path w="1586" h="3337" extrusionOk="0">
                  <a:moveTo>
                    <a:pt x="1032" y="0"/>
                  </a:moveTo>
                  <a:lnTo>
                    <a:pt x="996" y="19"/>
                  </a:lnTo>
                  <a:lnTo>
                    <a:pt x="922" y="37"/>
                  </a:lnTo>
                  <a:lnTo>
                    <a:pt x="516" y="222"/>
                  </a:lnTo>
                  <a:lnTo>
                    <a:pt x="387" y="295"/>
                  </a:lnTo>
                  <a:lnTo>
                    <a:pt x="332" y="351"/>
                  </a:lnTo>
                  <a:lnTo>
                    <a:pt x="295" y="388"/>
                  </a:lnTo>
                  <a:lnTo>
                    <a:pt x="203" y="517"/>
                  </a:lnTo>
                  <a:lnTo>
                    <a:pt x="148" y="646"/>
                  </a:lnTo>
                  <a:lnTo>
                    <a:pt x="129" y="793"/>
                  </a:lnTo>
                  <a:lnTo>
                    <a:pt x="111" y="941"/>
                  </a:lnTo>
                  <a:lnTo>
                    <a:pt x="111" y="1088"/>
                  </a:lnTo>
                  <a:lnTo>
                    <a:pt x="111" y="1235"/>
                  </a:lnTo>
                  <a:lnTo>
                    <a:pt x="166" y="1512"/>
                  </a:lnTo>
                  <a:lnTo>
                    <a:pt x="203" y="1678"/>
                  </a:lnTo>
                  <a:lnTo>
                    <a:pt x="203" y="1862"/>
                  </a:lnTo>
                  <a:lnTo>
                    <a:pt x="184" y="2028"/>
                  </a:lnTo>
                  <a:lnTo>
                    <a:pt x="148" y="2212"/>
                  </a:lnTo>
                  <a:lnTo>
                    <a:pt x="74" y="2563"/>
                  </a:lnTo>
                  <a:lnTo>
                    <a:pt x="19" y="2913"/>
                  </a:lnTo>
                  <a:lnTo>
                    <a:pt x="0" y="3023"/>
                  </a:lnTo>
                  <a:lnTo>
                    <a:pt x="19" y="3079"/>
                  </a:lnTo>
                  <a:lnTo>
                    <a:pt x="37" y="3134"/>
                  </a:lnTo>
                  <a:lnTo>
                    <a:pt x="74" y="3208"/>
                  </a:lnTo>
                  <a:lnTo>
                    <a:pt x="148" y="3245"/>
                  </a:lnTo>
                  <a:lnTo>
                    <a:pt x="221" y="3282"/>
                  </a:lnTo>
                  <a:lnTo>
                    <a:pt x="295" y="3300"/>
                  </a:lnTo>
                  <a:lnTo>
                    <a:pt x="461" y="3318"/>
                  </a:lnTo>
                  <a:lnTo>
                    <a:pt x="608" y="3337"/>
                  </a:lnTo>
                  <a:lnTo>
                    <a:pt x="756" y="3318"/>
                  </a:lnTo>
                  <a:lnTo>
                    <a:pt x="811" y="3300"/>
                  </a:lnTo>
                  <a:lnTo>
                    <a:pt x="885" y="3282"/>
                  </a:lnTo>
                  <a:lnTo>
                    <a:pt x="940" y="3245"/>
                  </a:lnTo>
                  <a:lnTo>
                    <a:pt x="977" y="3189"/>
                  </a:lnTo>
                  <a:lnTo>
                    <a:pt x="1051" y="3079"/>
                  </a:lnTo>
                  <a:lnTo>
                    <a:pt x="1088" y="2950"/>
                  </a:lnTo>
                  <a:lnTo>
                    <a:pt x="1106" y="2802"/>
                  </a:lnTo>
                  <a:lnTo>
                    <a:pt x="1125" y="2176"/>
                  </a:lnTo>
                  <a:lnTo>
                    <a:pt x="1180" y="1862"/>
                  </a:lnTo>
                  <a:lnTo>
                    <a:pt x="1235" y="1549"/>
                  </a:lnTo>
                  <a:lnTo>
                    <a:pt x="1272" y="1457"/>
                  </a:lnTo>
                  <a:lnTo>
                    <a:pt x="1327" y="1364"/>
                  </a:lnTo>
                  <a:lnTo>
                    <a:pt x="1438" y="1162"/>
                  </a:lnTo>
                  <a:lnTo>
                    <a:pt x="1549" y="941"/>
                  </a:lnTo>
                  <a:lnTo>
                    <a:pt x="1567" y="830"/>
                  </a:lnTo>
                  <a:lnTo>
                    <a:pt x="1585" y="646"/>
                  </a:lnTo>
                  <a:lnTo>
                    <a:pt x="1585" y="461"/>
                  </a:lnTo>
                  <a:lnTo>
                    <a:pt x="1585" y="406"/>
                  </a:lnTo>
                  <a:lnTo>
                    <a:pt x="1567" y="388"/>
                  </a:lnTo>
                  <a:lnTo>
                    <a:pt x="1512" y="388"/>
                  </a:lnTo>
                  <a:lnTo>
                    <a:pt x="1456" y="424"/>
                  </a:lnTo>
                  <a:lnTo>
                    <a:pt x="1401" y="480"/>
                  </a:lnTo>
                  <a:lnTo>
                    <a:pt x="1383" y="590"/>
                  </a:lnTo>
                  <a:lnTo>
                    <a:pt x="1327" y="738"/>
                  </a:lnTo>
                  <a:lnTo>
                    <a:pt x="1309" y="793"/>
                  </a:lnTo>
                  <a:lnTo>
                    <a:pt x="1272" y="830"/>
                  </a:lnTo>
                  <a:lnTo>
                    <a:pt x="1217" y="848"/>
                  </a:lnTo>
                  <a:lnTo>
                    <a:pt x="1161" y="811"/>
                  </a:lnTo>
                  <a:lnTo>
                    <a:pt x="1125" y="775"/>
                  </a:lnTo>
                  <a:lnTo>
                    <a:pt x="1106" y="719"/>
                  </a:lnTo>
                  <a:lnTo>
                    <a:pt x="1088" y="609"/>
                  </a:lnTo>
                  <a:lnTo>
                    <a:pt x="1106" y="498"/>
                  </a:lnTo>
                  <a:lnTo>
                    <a:pt x="1143" y="369"/>
                  </a:lnTo>
                  <a:lnTo>
                    <a:pt x="1161" y="258"/>
                  </a:lnTo>
                  <a:lnTo>
                    <a:pt x="1161" y="148"/>
                  </a:lnTo>
                  <a:lnTo>
                    <a:pt x="1143" y="74"/>
                  </a:lnTo>
                  <a:lnTo>
                    <a:pt x="1106" y="37"/>
                  </a:lnTo>
                  <a:lnTo>
                    <a:pt x="1069" y="19"/>
                  </a:lnTo>
                  <a:lnTo>
                    <a:pt x="1032" y="0"/>
                  </a:lnTo>
                  <a:close/>
                </a:path>
              </a:pathLst>
            </a:custGeom>
            <a:solidFill>
              <a:srgbClr val="FCD8B6"/>
            </a:solidFill>
            <a:ln>
              <a:noFill/>
            </a:ln>
          </p:spPr>
          <p:txBody>
            <a:bodyPr spcFirstLastPara="1" wrap="square" lIns="121900" tIns="121900" rIns="121900" bIns="121900" anchor="ctr" anchorCtr="0">
              <a:noAutofit/>
            </a:bodyPr>
            <a:lstStyle/>
            <a:p>
              <a:endParaRPr sz="2400"/>
            </a:p>
          </p:txBody>
        </p:sp>
        <p:sp>
          <p:nvSpPr>
            <p:cNvPr id="1776" name="Google Shape;1776;p47"/>
            <p:cNvSpPr/>
            <p:nvPr/>
          </p:nvSpPr>
          <p:spPr>
            <a:xfrm>
              <a:off x="5165750" y="376350"/>
              <a:ext cx="41500" cy="84375"/>
            </a:xfrm>
            <a:custGeom>
              <a:avLst/>
              <a:gdLst/>
              <a:ahLst/>
              <a:cxnLst/>
              <a:rect l="l" t="t" r="r" b="b"/>
              <a:pathLst>
                <a:path w="1660" h="3375" extrusionOk="0">
                  <a:moveTo>
                    <a:pt x="1106" y="56"/>
                  </a:moveTo>
                  <a:lnTo>
                    <a:pt x="1125" y="75"/>
                  </a:lnTo>
                  <a:lnTo>
                    <a:pt x="1143" y="112"/>
                  </a:lnTo>
                  <a:lnTo>
                    <a:pt x="1180" y="167"/>
                  </a:lnTo>
                  <a:lnTo>
                    <a:pt x="1162" y="296"/>
                  </a:lnTo>
                  <a:lnTo>
                    <a:pt x="1143" y="425"/>
                  </a:lnTo>
                  <a:lnTo>
                    <a:pt x="1106" y="517"/>
                  </a:lnTo>
                  <a:lnTo>
                    <a:pt x="1106" y="628"/>
                  </a:lnTo>
                  <a:lnTo>
                    <a:pt x="1088" y="683"/>
                  </a:lnTo>
                  <a:lnTo>
                    <a:pt x="1106" y="757"/>
                  </a:lnTo>
                  <a:lnTo>
                    <a:pt x="1125" y="812"/>
                  </a:lnTo>
                  <a:lnTo>
                    <a:pt x="1180" y="867"/>
                  </a:lnTo>
                  <a:lnTo>
                    <a:pt x="1235" y="886"/>
                  </a:lnTo>
                  <a:lnTo>
                    <a:pt x="1309" y="886"/>
                  </a:lnTo>
                  <a:lnTo>
                    <a:pt x="1364" y="849"/>
                  </a:lnTo>
                  <a:lnTo>
                    <a:pt x="1401" y="775"/>
                  </a:lnTo>
                  <a:lnTo>
                    <a:pt x="1438" y="628"/>
                  </a:lnTo>
                  <a:lnTo>
                    <a:pt x="1475" y="517"/>
                  </a:lnTo>
                  <a:lnTo>
                    <a:pt x="1530" y="462"/>
                  </a:lnTo>
                  <a:lnTo>
                    <a:pt x="1586" y="425"/>
                  </a:lnTo>
                  <a:lnTo>
                    <a:pt x="1604" y="462"/>
                  </a:lnTo>
                  <a:lnTo>
                    <a:pt x="1604" y="517"/>
                  </a:lnTo>
                  <a:lnTo>
                    <a:pt x="1604" y="683"/>
                  </a:lnTo>
                  <a:lnTo>
                    <a:pt x="1586" y="849"/>
                  </a:lnTo>
                  <a:lnTo>
                    <a:pt x="1549" y="960"/>
                  </a:lnTo>
                  <a:lnTo>
                    <a:pt x="1493" y="1089"/>
                  </a:lnTo>
                  <a:lnTo>
                    <a:pt x="1420" y="1218"/>
                  </a:lnTo>
                  <a:lnTo>
                    <a:pt x="1327" y="1365"/>
                  </a:lnTo>
                  <a:lnTo>
                    <a:pt x="1291" y="1476"/>
                  </a:lnTo>
                  <a:lnTo>
                    <a:pt x="1254" y="1568"/>
                  </a:lnTo>
                  <a:lnTo>
                    <a:pt x="1180" y="1844"/>
                  </a:lnTo>
                  <a:lnTo>
                    <a:pt x="1143" y="2121"/>
                  </a:lnTo>
                  <a:lnTo>
                    <a:pt x="1125" y="2397"/>
                  </a:lnTo>
                  <a:lnTo>
                    <a:pt x="1106" y="2674"/>
                  </a:lnTo>
                  <a:lnTo>
                    <a:pt x="1106" y="2821"/>
                  </a:lnTo>
                  <a:lnTo>
                    <a:pt x="1088" y="2950"/>
                  </a:lnTo>
                  <a:lnTo>
                    <a:pt x="1051" y="3061"/>
                  </a:lnTo>
                  <a:lnTo>
                    <a:pt x="996" y="3190"/>
                  </a:lnTo>
                  <a:lnTo>
                    <a:pt x="959" y="3227"/>
                  </a:lnTo>
                  <a:lnTo>
                    <a:pt x="903" y="3264"/>
                  </a:lnTo>
                  <a:lnTo>
                    <a:pt x="848" y="3301"/>
                  </a:lnTo>
                  <a:lnTo>
                    <a:pt x="774" y="3319"/>
                  </a:lnTo>
                  <a:lnTo>
                    <a:pt x="645" y="3319"/>
                  </a:lnTo>
                  <a:lnTo>
                    <a:pt x="498" y="3301"/>
                  </a:lnTo>
                  <a:lnTo>
                    <a:pt x="332" y="3282"/>
                  </a:lnTo>
                  <a:lnTo>
                    <a:pt x="258" y="3264"/>
                  </a:lnTo>
                  <a:lnTo>
                    <a:pt x="185" y="3227"/>
                  </a:lnTo>
                  <a:lnTo>
                    <a:pt x="129" y="3190"/>
                  </a:lnTo>
                  <a:lnTo>
                    <a:pt x="92" y="3153"/>
                  </a:lnTo>
                  <a:lnTo>
                    <a:pt x="74" y="3098"/>
                  </a:lnTo>
                  <a:lnTo>
                    <a:pt x="74" y="3042"/>
                  </a:lnTo>
                  <a:lnTo>
                    <a:pt x="74" y="2932"/>
                  </a:lnTo>
                  <a:lnTo>
                    <a:pt x="111" y="2711"/>
                  </a:lnTo>
                  <a:lnTo>
                    <a:pt x="166" y="2508"/>
                  </a:lnTo>
                  <a:lnTo>
                    <a:pt x="221" y="2250"/>
                  </a:lnTo>
                  <a:lnTo>
                    <a:pt x="258" y="2010"/>
                  </a:lnTo>
                  <a:lnTo>
                    <a:pt x="258" y="1771"/>
                  </a:lnTo>
                  <a:lnTo>
                    <a:pt x="258" y="1642"/>
                  </a:lnTo>
                  <a:lnTo>
                    <a:pt x="240" y="1513"/>
                  </a:lnTo>
                  <a:lnTo>
                    <a:pt x="185" y="1254"/>
                  </a:lnTo>
                  <a:lnTo>
                    <a:pt x="166" y="1107"/>
                  </a:lnTo>
                  <a:lnTo>
                    <a:pt x="166" y="960"/>
                  </a:lnTo>
                  <a:lnTo>
                    <a:pt x="185" y="830"/>
                  </a:lnTo>
                  <a:lnTo>
                    <a:pt x="221" y="683"/>
                  </a:lnTo>
                  <a:lnTo>
                    <a:pt x="277" y="554"/>
                  </a:lnTo>
                  <a:lnTo>
                    <a:pt x="350" y="443"/>
                  </a:lnTo>
                  <a:lnTo>
                    <a:pt x="387" y="388"/>
                  </a:lnTo>
                  <a:lnTo>
                    <a:pt x="443" y="351"/>
                  </a:lnTo>
                  <a:lnTo>
                    <a:pt x="572" y="277"/>
                  </a:lnTo>
                  <a:lnTo>
                    <a:pt x="959" y="93"/>
                  </a:lnTo>
                  <a:lnTo>
                    <a:pt x="1014" y="75"/>
                  </a:lnTo>
                  <a:lnTo>
                    <a:pt x="1069" y="56"/>
                  </a:lnTo>
                  <a:close/>
                  <a:moveTo>
                    <a:pt x="1033" y="1"/>
                  </a:moveTo>
                  <a:lnTo>
                    <a:pt x="940" y="19"/>
                  </a:lnTo>
                  <a:lnTo>
                    <a:pt x="535" y="222"/>
                  </a:lnTo>
                  <a:lnTo>
                    <a:pt x="406" y="296"/>
                  </a:lnTo>
                  <a:lnTo>
                    <a:pt x="350" y="333"/>
                  </a:lnTo>
                  <a:lnTo>
                    <a:pt x="295" y="388"/>
                  </a:lnTo>
                  <a:lnTo>
                    <a:pt x="221" y="499"/>
                  </a:lnTo>
                  <a:lnTo>
                    <a:pt x="185" y="609"/>
                  </a:lnTo>
                  <a:lnTo>
                    <a:pt x="148" y="738"/>
                  </a:lnTo>
                  <a:lnTo>
                    <a:pt x="111" y="867"/>
                  </a:lnTo>
                  <a:lnTo>
                    <a:pt x="111" y="1015"/>
                  </a:lnTo>
                  <a:lnTo>
                    <a:pt x="111" y="1181"/>
                  </a:lnTo>
                  <a:lnTo>
                    <a:pt x="129" y="1347"/>
                  </a:lnTo>
                  <a:lnTo>
                    <a:pt x="166" y="1531"/>
                  </a:lnTo>
                  <a:lnTo>
                    <a:pt x="185" y="1642"/>
                  </a:lnTo>
                  <a:lnTo>
                    <a:pt x="203" y="1771"/>
                  </a:lnTo>
                  <a:lnTo>
                    <a:pt x="185" y="2010"/>
                  </a:lnTo>
                  <a:lnTo>
                    <a:pt x="148" y="2250"/>
                  </a:lnTo>
                  <a:lnTo>
                    <a:pt x="92" y="2489"/>
                  </a:lnTo>
                  <a:lnTo>
                    <a:pt x="56" y="2711"/>
                  </a:lnTo>
                  <a:lnTo>
                    <a:pt x="19" y="2913"/>
                  </a:lnTo>
                  <a:lnTo>
                    <a:pt x="0" y="3061"/>
                  </a:lnTo>
                  <a:lnTo>
                    <a:pt x="19" y="3116"/>
                  </a:lnTo>
                  <a:lnTo>
                    <a:pt x="37" y="3172"/>
                  </a:lnTo>
                  <a:lnTo>
                    <a:pt x="74" y="3227"/>
                  </a:lnTo>
                  <a:lnTo>
                    <a:pt x="148" y="3282"/>
                  </a:lnTo>
                  <a:lnTo>
                    <a:pt x="221" y="3319"/>
                  </a:lnTo>
                  <a:lnTo>
                    <a:pt x="332" y="3356"/>
                  </a:lnTo>
                  <a:lnTo>
                    <a:pt x="480" y="3374"/>
                  </a:lnTo>
                  <a:lnTo>
                    <a:pt x="793" y="3374"/>
                  </a:lnTo>
                  <a:lnTo>
                    <a:pt x="867" y="3356"/>
                  </a:lnTo>
                  <a:lnTo>
                    <a:pt x="940" y="3319"/>
                  </a:lnTo>
                  <a:lnTo>
                    <a:pt x="996" y="3282"/>
                  </a:lnTo>
                  <a:lnTo>
                    <a:pt x="1051" y="3227"/>
                  </a:lnTo>
                  <a:lnTo>
                    <a:pt x="1088" y="3172"/>
                  </a:lnTo>
                  <a:lnTo>
                    <a:pt x="1125" y="3098"/>
                  </a:lnTo>
                  <a:lnTo>
                    <a:pt x="1162" y="2969"/>
                  </a:lnTo>
                  <a:lnTo>
                    <a:pt x="1162" y="2821"/>
                  </a:lnTo>
                  <a:lnTo>
                    <a:pt x="1180" y="2674"/>
                  </a:lnTo>
                  <a:lnTo>
                    <a:pt x="1180" y="2397"/>
                  </a:lnTo>
                  <a:lnTo>
                    <a:pt x="1217" y="2139"/>
                  </a:lnTo>
                  <a:lnTo>
                    <a:pt x="1254" y="1863"/>
                  </a:lnTo>
                  <a:lnTo>
                    <a:pt x="1309" y="1586"/>
                  </a:lnTo>
                  <a:lnTo>
                    <a:pt x="1383" y="1402"/>
                  </a:lnTo>
                  <a:lnTo>
                    <a:pt x="1475" y="1254"/>
                  </a:lnTo>
                  <a:lnTo>
                    <a:pt x="1549" y="1125"/>
                  </a:lnTo>
                  <a:lnTo>
                    <a:pt x="1622" y="978"/>
                  </a:lnTo>
                  <a:lnTo>
                    <a:pt x="1641" y="886"/>
                  </a:lnTo>
                  <a:lnTo>
                    <a:pt x="1659" y="701"/>
                  </a:lnTo>
                  <a:lnTo>
                    <a:pt x="1659" y="517"/>
                  </a:lnTo>
                  <a:lnTo>
                    <a:pt x="1659" y="443"/>
                  </a:lnTo>
                  <a:lnTo>
                    <a:pt x="1641" y="388"/>
                  </a:lnTo>
                  <a:lnTo>
                    <a:pt x="1604" y="370"/>
                  </a:lnTo>
                  <a:lnTo>
                    <a:pt x="1586" y="370"/>
                  </a:lnTo>
                  <a:lnTo>
                    <a:pt x="1530" y="388"/>
                  </a:lnTo>
                  <a:lnTo>
                    <a:pt x="1475" y="407"/>
                  </a:lnTo>
                  <a:lnTo>
                    <a:pt x="1438" y="443"/>
                  </a:lnTo>
                  <a:lnTo>
                    <a:pt x="1420" y="499"/>
                  </a:lnTo>
                  <a:lnTo>
                    <a:pt x="1383" y="609"/>
                  </a:lnTo>
                  <a:lnTo>
                    <a:pt x="1346" y="738"/>
                  </a:lnTo>
                  <a:lnTo>
                    <a:pt x="1309" y="794"/>
                  </a:lnTo>
                  <a:lnTo>
                    <a:pt x="1272" y="830"/>
                  </a:lnTo>
                  <a:lnTo>
                    <a:pt x="1254" y="830"/>
                  </a:lnTo>
                  <a:lnTo>
                    <a:pt x="1217" y="812"/>
                  </a:lnTo>
                  <a:lnTo>
                    <a:pt x="1180" y="775"/>
                  </a:lnTo>
                  <a:lnTo>
                    <a:pt x="1162" y="720"/>
                  </a:lnTo>
                  <a:lnTo>
                    <a:pt x="1162" y="628"/>
                  </a:lnTo>
                  <a:lnTo>
                    <a:pt x="1198" y="443"/>
                  </a:lnTo>
                  <a:lnTo>
                    <a:pt x="1235" y="296"/>
                  </a:lnTo>
                  <a:lnTo>
                    <a:pt x="1235" y="167"/>
                  </a:lnTo>
                  <a:lnTo>
                    <a:pt x="1217" y="112"/>
                  </a:lnTo>
                  <a:lnTo>
                    <a:pt x="1198" y="56"/>
                  </a:lnTo>
                  <a:lnTo>
                    <a:pt x="1162" y="19"/>
                  </a:lnTo>
                  <a:lnTo>
                    <a:pt x="1125" y="1"/>
                  </a:lnTo>
                  <a:close/>
                </a:path>
              </a:pathLst>
            </a:custGeom>
            <a:solidFill>
              <a:srgbClr val="1C1C1B"/>
            </a:solidFill>
            <a:ln>
              <a:noFill/>
            </a:ln>
          </p:spPr>
          <p:txBody>
            <a:bodyPr spcFirstLastPara="1" wrap="square" lIns="121900" tIns="121900" rIns="121900" bIns="121900" anchor="ctr" anchorCtr="0">
              <a:noAutofit/>
            </a:bodyPr>
            <a:lstStyle/>
            <a:p>
              <a:endParaRPr sz="2400"/>
            </a:p>
          </p:txBody>
        </p:sp>
        <p:sp>
          <p:nvSpPr>
            <p:cNvPr id="1777" name="Google Shape;1777;p47"/>
            <p:cNvSpPr/>
            <p:nvPr/>
          </p:nvSpPr>
          <p:spPr>
            <a:xfrm>
              <a:off x="5180950" y="400775"/>
              <a:ext cx="25" cy="25"/>
            </a:xfrm>
            <a:custGeom>
              <a:avLst/>
              <a:gdLst/>
              <a:ahLst/>
              <a:cxnLst/>
              <a:rect l="l" t="t" r="r" b="b"/>
              <a:pathLst>
                <a:path w="1" h="1" extrusionOk="0">
                  <a:moveTo>
                    <a:pt x="1" y="1"/>
                  </a:moveTo>
                  <a:lnTo>
                    <a:pt x="1"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78" name="Google Shape;1778;p47"/>
            <p:cNvSpPr/>
            <p:nvPr/>
          </p:nvSpPr>
          <p:spPr>
            <a:xfrm>
              <a:off x="5180950" y="400775"/>
              <a:ext cx="25" cy="25"/>
            </a:xfrm>
            <a:custGeom>
              <a:avLst/>
              <a:gdLst/>
              <a:ahLst/>
              <a:cxnLst/>
              <a:rect l="l" t="t" r="r" b="b"/>
              <a:pathLst>
                <a:path w="1" h="1" fill="none" extrusionOk="0">
                  <a:moveTo>
                    <a:pt x="1" y="1"/>
                  </a:moveTo>
                  <a:lnTo>
                    <a:pt x="1" y="1"/>
                  </a:lnTo>
                </a:path>
              </a:pathLst>
            </a:custGeom>
            <a:noFill/>
            <a:ln w="925" cap="rnd" cmpd="sng">
              <a:solidFill>
                <a:srgbClr val="1C1C1B"/>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79" name="Google Shape;1779;p47"/>
            <p:cNvSpPr/>
            <p:nvPr/>
          </p:nvSpPr>
          <p:spPr>
            <a:xfrm>
              <a:off x="5182325" y="373600"/>
              <a:ext cx="25" cy="25"/>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80" name="Google Shape;1780;p47"/>
            <p:cNvSpPr/>
            <p:nvPr/>
          </p:nvSpPr>
          <p:spPr>
            <a:xfrm>
              <a:off x="5182325" y="373600"/>
              <a:ext cx="25" cy="25"/>
            </a:xfrm>
            <a:custGeom>
              <a:avLst/>
              <a:gdLst/>
              <a:ahLst/>
              <a:cxnLst/>
              <a:rect l="l" t="t" r="r" b="b"/>
              <a:pathLst>
                <a:path w="1" h="1" fill="none" extrusionOk="0">
                  <a:moveTo>
                    <a:pt x="1" y="0"/>
                  </a:moveTo>
                  <a:lnTo>
                    <a:pt x="1" y="0"/>
                  </a:lnTo>
                </a:path>
              </a:pathLst>
            </a:custGeom>
            <a:noFill/>
            <a:ln w="925" cap="rnd" cmpd="sng">
              <a:solidFill>
                <a:srgbClr val="1C1C1B"/>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81" name="Google Shape;1781;p47"/>
            <p:cNvSpPr/>
            <p:nvPr/>
          </p:nvSpPr>
          <p:spPr>
            <a:xfrm>
              <a:off x="5195700" y="604025"/>
              <a:ext cx="162225" cy="259925"/>
            </a:xfrm>
            <a:custGeom>
              <a:avLst/>
              <a:gdLst/>
              <a:ahLst/>
              <a:cxnLst/>
              <a:rect l="l" t="t" r="r" b="b"/>
              <a:pathLst>
                <a:path w="6489" h="10397" extrusionOk="0">
                  <a:moveTo>
                    <a:pt x="1917" y="0"/>
                  </a:moveTo>
                  <a:lnTo>
                    <a:pt x="1899" y="111"/>
                  </a:lnTo>
                  <a:lnTo>
                    <a:pt x="1844" y="221"/>
                  </a:lnTo>
                  <a:lnTo>
                    <a:pt x="1770" y="313"/>
                  </a:lnTo>
                  <a:lnTo>
                    <a:pt x="1678" y="406"/>
                  </a:lnTo>
                  <a:lnTo>
                    <a:pt x="1438" y="608"/>
                  </a:lnTo>
                  <a:lnTo>
                    <a:pt x="1235" y="848"/>
                  </a:lnTo>
                  <a:lnTo>
                    <a:pt x="1143" y="1014"/>
                  </a:lnTo>
                  <a:lnTo>
                    <a:pt x="1051" y="1161"/>
                  </a:lnTo>
                  <a:lnTo>
                    <a:pt x="977" y="1346"/>
                  </a:lnTo>
                  <a:lnTo>
                    <a:pt x="904" y="1530"/>
                  </a:lnTo>
                  <a:lnTo>
                    <a:pt x="811" y="1899"/>
                  </a:lnTo>
                  <a:lnTo>
                    <a:pt x="719" y="2249"/>
                  </a:lnTo>
                  <a:lnTo>
                    <a:pt x="627" y="2802"/>
                  </a:lnTo>
                  <a:lnTo>
                    <a:pt x="535" y="3355"/>
                  </a:lnTo>
                  <a:lnTo>
                    <a:pt x="461" y="3908"/>
                  </a:lnTo>
                  <a:lnTo>
                    <a:pt x="388" y="4461"/>
                  </a:lnTo>
                  <a:lnTo>
                    <a:pt x="295" y="5585"/>
                  </a:lnTo>
                  <a:lnTo>
                    <a:pt x="222" y="6691"/>
                  </a:lnTo>
                  <a:lnTo>
                    <a:pt x="203" y="7595"/>
                  </a:lnTo>
                  <a:lnTo>
                    <a:pt x="203" y="8498"/>
                  </a:lnTo>
                  <a:lnTo>
                    <a:pt x="185" y="8903"/>
                  </a:lnTo>
                  <a:lnTo>
                    <a:pt x="129" y="9309"/>
                  </a:lnTo>
                  <a:lnTo>
                    <a:pt x="74" y="9714"/>
                  </a:lnTo>
                  <a:lnTo>
                    <a:pt x="0" y="10120"/>
                  </a:lnTo>
                  <a:lnTo>
                    <a:pt x="0" y="10231"/>
                  </a:lnTo>
                  <a:lnTo>
                    <a:pt x="19" y="10286"/>
                  </a:lnTo>
                  <a:lnTo>
                    <a:pt x="37" y="10341"/>
                  </a:lnTo>
                  <a:lnTo>
                    <a:pt x="74" y="10360"/>
                  </a:lnTo>
                  <a:lnTo>
                    <a:pt x="111" y="10378"/>
                  </a:lnTo>
                  <a:lnTo>
                    <a:pt x="203" y="10378"/>
                  </a:lnTo>
                  <a:lnTo>
                    <a:pt x="977" y="10396"/>
                  </a:lnTo>
                  <a:lnTo>
                    <a:pt x="1364" y="10396"/>
                  </a:lnTo>
                  <a:lnTo>
                    <a:pt x="1752" y="10378"/>
                  </a:lnTo>
                  <a:lnTo>
                    <a:pt x="2139" y="10341"/>
                  </a:lnTo>
                  <a:lnTo>
                    <a:pt x="2526" y="10286"/>
                  </a:lnTo>
                  <a:lnTo>
                    <a:pt x="2894" y="10212"/>
                  </a:lnTo>
                  <a:lnTo>
                    <a:pt x="3263" y="10102"/>
                  </a:lnTo>
                  <a:lnTo>
                    <a:pt x="3706" y="9954"/>
                  </a:lnTo>
                  <a:lnTo>
                    <a:pt x="4148" y="9751"/>
                  </a:lnTo>
                  <a:lnTo>
                    <a:pt x="4553" y="9530"/>
                  </a:lnTo>
                  <a:lnTo>
                    <a:pt x="4959" y="9290"/>
                  </a:lnTo>
                  <a:lnTo>
                    <a:pt x="5346" y="9014"/>
                  </a:lnTo>
                  <a:lnTo>
                    <a:pt x="5733" y="8737"/>
                  </a:lnTo>
                  <a:lnTo>
                    <a:pt x="6489" y="8166"/>
                  </a:lnTo>
                  <a:lnTo>
                    <a:pt x="6397" y="7558"/>
                  </a:lnTo>
                  <a:lnTo>
                    <a:pt x="6286" y="6949"/>
                  </a:lnTo>
                  <a:lnTo>
                    <a:pt x="6157" y="6341"/>
                  </a:lnTo>
                  <a:lnTo>
                    <a:pt x="6010" y="5751"/>
                  </a:lnTo>
                  <a:lnTo>
                    <a:pt x="5844" y="5143"/>
                  </a:lnTo>
                  <a:lnTo>
                    <a:pt x="5659" y="4553"/>
                  </a:lnTo>
                  <a:lnTo>
                    <a:pt x="5475" y="3963"/>
                  </a:lnTo>
                  <a:lnTo>
                    <a:pt x="5272" y="3392"/>
                  </a:lnTo>
                  <a:lnTo>
                    <a:pt x="5088" y="2894"/>
                  </a:lnTo>
                  <a:lnTo>
                    <a:pt x="4922" y="2415"/>
                  </a:lnTo>
                  <a:lnTo>
                    <a:pt x="4738" y="1972"/>
                  </a:lnTo>
                  <a:lnTo>
                    <a:pt x="4627" y="1770"/>
                  </a:lnTo>
                  <a:lnTo>
                    <a:pt x="4517" y="1567"/>
                  </a:lnTo>
                  <a:lnTo>
                    <a:pt x="4388" y="1383"/>
                  </a:lnTo>
                  <a:lnTo>
                    <a:pt x="4240" y="1217"/>
                  </a:lnTo>
                  <a:lnTo>
                    <a:pt x="4074" y="1051"/>
                  </a:lnTo>
                  <a:lnTo>
                    <a:pt x="3908" y="922"/>
                  </a:lnTo>
                  <a:lnTo>
                    <a:pt x="3706" y="793"/>
                  </a:lnTo>
                  <a:lnTo>
                    <a:pt x="3484" y="682"/>
                  </a:lnTo>
                  <a:lnTo>
                    <a:pt x="3245" y="608"/>
                  </a:lnTo>
                  <a:lnTo>
                    <a:pt x="2968" y="535"/>
                  </a:lnTo>
                  <a:lnTo>
                    <a:pt x="2729" y="461"/>
                  </a:lnTo>
                  <a:lnTo>
                    <a:pt x="2378" y="350"/>
                  </a:lnTo>
                  <a:lnTo>
                    <a:pt x="2194" y="277"/>
                  </a:lnTo>
                  <a:lnTo>
                    <a:pt x="2065" y="184"/>
                  </a:lnTo>
                  <a:lnTo>
                    <a:pt x="1954" y="92"/>
                  </a:lnTo>
                  <a:lnTo>
                    <a:pt x="1936" y="37"/>
                  </a:lnTo>
                  <a:lnTo>
                    <a:pt x="1917" y="0"/>
                  </a:lnTo>
                  <a:close/>
                </a:path>
              </a:pathLst>
            </a:custGeom>
            <a:solidFill>
              <a:srgbClr val="FF9E43"/>
            </a:solidFill>
            <a:ln>
              <a:noFill/>
            </a:ln>
          </p:spPr>
          <p:txBody>
            <a:bodyPr spcFirstLastPara="1" wrap="square" lIns="121900" tIns="121900" rIns="121900" bIns="121900" anchor="ctr" anchorCtr="0">
              <a:noAutofit/>
            </a:bodyPr>
            <a:lstStyle/>
            <a:p>
              <a:endParaRPr sz="2400"/>
            </a:p>
          </p:txBody>
        </p:sp>
        <p:sp>
          <p:nvSpPr>
            <p:cNvPr id="1782" name="Google Shape;1782;p47"/>
            <p:cNvSpPr/>
            <p:nvPr/>
          </p:nvSpPr>
          <p:spPr>
            <a:xfrm>
              <a:off x="5194775" y="604025"/>
              <a:ext cx="164075" cy="260850"/>
            </a:xfrm>
            <a:custGeom>
              <a:avLst/>
              <a:gdLst/>
              <a:ahLst/>
              <a:cxnLst/>
              <a:rect l="l" t="t" r="r" b="b"/>
              <a:pathLst>
                <a:path w="6563" h="10434" extrusionOk="0">
                  <a:moveTo>
                    <a:pt x="1973" y="111"/>
                  </a:moveTo>
                  <a:lnTo>
                    <a:pt x="2065" y="203"/>
                  </a:lnTo>
                  <a:lnTo>
                    <a:pt x="2213" y="295"/>
                  </a:lnTo>
                  <a:lnTo>
                    <a:pt x="2378" y="369"/>
                  </a:lnTo>
                  <a:lnTo>
                    <a:pt x="2563" y="442"/>
                  </a:lnTo>
                  <a:lnTo>
                    <a:pt x="2858" y="535"/>
                  </a:lnTo>
                  <a:lnTo>
                    <a:pt x="3005" y="553"/>
                  </a:lnTo>
                  <a:lnTo>
                    <a:pt x="3245" y="627"/>
                  </a:lnTo>
                  <a:lnTo>
                    <a:pt x="3466" y="701"/>
                  </a:lnTo>
                  <a:lnTo>
                    <a:pt x="3669" y="793"/>
                  </a:lnTo>
                  <a:lnTo>
                    <a:pt x="3853" y="903"/>
                  </a:lnTo>
                  <a:lnTo>
                    <a:pt x="4019" y="1014"/>
                  </a:lnTo>
                  <a:lnTo>
                    <a:pt x="4166" y="1143"/>
                  </a:lnTo>
                  <a:lnTo>
                    <a:pt x="4296" y="1290"/>
                  </a:lnTo>
                  <a:lnTo>
                    <a:pt x="4425" y="1438"/>
                  </a:lnTo>
                  <a:lnTo>
                    <a:pt x="4535" y="1604"/>
                  </a:lnTo>
                  <a:lnTo>
                    <a:pt x="4646" y="1788"/>
                  </a:lnTo>
                  <a:lnTo>
                    <a:pt x="4830" y="2175"/>
                  </a:lnTo>
                  <a:lnTo>
                    <a:pt x="4996" y="2581"/>
                  </a:lnTo>
                  <a:lnTo>
                    <a:pt x="5143" y="3042"/>
                  </a:lnTo>
                  <a:lnTo>
                    <a:pt x="5272" y="3392"/>
                  </a:lnTo>
                  <a:lnTo>
                    <a:pt x="5494" y="3982"/>
                  </a:lnTo>
                  <a:lnTo>
                    <a:pt x="5678" y="4572"/>
                  </a:lnTo>
                  <a:lnTo>
                    <a:pt x="5844" y="5161"/>
                  </a:lnTo>
                  <a:lnTo>
                    <a:pt x="6010" y="5751"/>
                  </a:lnTo>
                  <a:lnTo>
                    <a:pt x="6157" y="6341"/>
                  </a:lnTo>
                  <a:lnTo>
                    <a:pt x="6286" y="6949"/>
                  </a:lnTo>
                  <a:lnTo>
                    <a:pt x="6397" y="7539"/>
                  </a:lnTo>
                  <a:lnTo>
                    <a:pt x="6489" y="8148"/>
                  </a:lnTo>
                  <a:lnTo>
                    <a:pt x="5752" y="8719"/>
                  </a:lnTo>
                  <a:lnTo>
                    <a:pt x="5365" y="8996"/>
                  </a:lnTo>
                  <a:lnTo>
                    <a:pt x="4978" y="9254"/>
                  </a:lnTo>
                  <a:lnTo>
                    <a:pt x="4572" y="9493"/>
                  </a:lnTo>
                  <a:lnTo>
                    <a:pt x="4166" y="9714"/>
                  </a:lnTo>
                  <a:lnTo>
                    <a:pt x="3743" y="9917"/>
                  </a:lnTo>
                  <a:lnTo>
                    <a:pt x="3300" y="10083"/>
                  </a:lnTo>
                  <a:lnTo>
                    <a:pt x="2913" y="10175"/>
                  </a:lnTo>
                  <a:lnTo>
                    <a:pt x="2526" y="10267"/>
                  </a:lnTo>
                  <a:lnTo>
                    <a:pt x="2139" y="10323"/>
                  </a:lnTo>
                  <a:lnTo>
                    <a:pt x="1733" y="10360"/>
                  </a:lnTo>
                  <a:lnTo>
                    <a:pt x="1365" y="10360"/>
                  </a:lnTo>
                  <a:lnTo>
                    <a:pt x="978" y="10378"/>
                  </a:lnTo>
                  <a:lnTo>
                    <a:pt x="240" y="10360"/>
                  </a:lnTo>
                  <a:lnTo>
                    <a:pt x="166" y="10341"/>
                  </a:lnTo>
                  <a:lnTo>
                    <a:pt x="130" y="10323"/>
                  </a:lnTo>
                  <a:lnTo>
                    <a:pt x="93" y="10304"/>
                  </a:lnTo>
                  <a:lnTo>
                    <a:pt x="74" y="10267"/>
                  </a:lnTo>
                  <a:lnTo>
                    <a:pt x="74" y="10231"/>
                  </a:lnTo>
                  <a:lnTo>
                    <a:pt x="74" y="10120"/>
                  </a:lnTo>
                  <a:lnTo>
                    <a:pt x="148" y="9714"/>
                  </a:lnTo>
                  <a:lnTo>
                    <a:pt x="203" y="9309"/>
                  </a:lnTo>
                  <a:lnTo>
                    <a:pt x="240" y="8903"/>
                  </a:lnTo>
                  <a:lnTo>
                    <a:pt x="259" y="8498"/>
                  </a:lnTo>
                  <a:lnTo>
                    <a:pt x="277" y="7558"/>
                  </a:lnTo>
                  <a:lnTo>
                    <a:pt x="295" y="6691"/>
                  </a:lnTo>
                  <a:lnTo>
                    <a:pt x="369" y="5493"/>
                  </a:lnTo>
                  <a:lnTo>
                    <a:pt x="461" y="4350"/>
                  </a:lnTo>
                  <a:lnTo>
                    <a:pt x="535" y="3816"/>
                  </a:lnTo>
                  <a:lnTo>
                    <a:pt x="609" y="3281"/>
                  </a:lnTo>
                  <a:lnTo>
                    <a:pt x="701" y="2765"/>
                  </a:lnTo>
                  <a:lnTo>
                    <a:pt x="793" y="2267"/>
                  </a:lnTo>
                  <a:lnTo>
                    <a:pt x="867" y="1880"/>
                  </a:lnTo>
                  <a:lnTo>
                    <a:pt x="978" y="1512"/>
                  </a:lnTo>
                  <a:lnTo>
                    <a:pt x="1051" y="1346"/>
                  </a:lnTo>
                  <a:lnTo>
                    <a:pt x="1125" y="1180"/>
                  </a:lnTo>
                  <a:lnTo>
                    <a:pt x="1199" y="1014"/>
                  </a:lnTo>
                  <a:lnTo>
                    <a:pt x="1309" y="866"/>
                  </a:lnTo>
                  <a:lnTo>
                    <a:pt x="1494" y="645"/>
                  </a:lnTo>
                  <a:lnTo>
                    <a:pt x="1733" y="424"/>
                  </a:lnTo>
                  <a:lnTo>
                    <a:pt x="1825" y="350"/>
                  </a:lnTo>
                  <a:lnTo>
                    <a:pt x="1881" y="277"/>
                  </a:lnTo>
                  <a:lnTo>
                    <a:pt x="1936" y="184"/>
                  </a:lnTo>
                  <a:lnTo>
                    <a:pt x="1973" y="111"/>
                  </a:lnTo>
                  <a:close/>
                  <a:moveTo>
                    <a:pt x="1936" y="0"/>
                  </a:moveTo>
                  <a:lnTo>
                    <a:pt x="1918" y="92"/>
                  </a:lnTo>
                  <a:lnTo>
                    <a:pt x="1862" y="184"/>
                  </a:lnTo>
                  <a:lnTo>
                    <a:pt x="1789" y="277"/>
                  </a:lnTo>
                  <a:lnTo>
                    <a:pt x="1696" y="369"/>
                  </a:lnTo>
                  <a:lnTo>
                    <a:pt x="1457" y="608"/>
                  </a:lnTo>
                  <a:lnTo>
                    <a:pt x="1254" y="830"/>
                  </a:lnTo>
                  <a:lnTo>
                    <a:pt x="1143" y="977"/>
                  </a:lnTo>
                  <a:lnTo>
                    <a:pt x="1051" y="1143"/>
                  </a:lnTo>
                  <a:lnTo>
                    <a:pt x="978" y="1309"/>
                  </a:lnTo>
                  <a:lnTo>
                    <a:pt x="922" y="1493"/>
                  </a:lnTo>
                  <a:lnTo>
                    <a:pt x="812" y="1862"/>
                  </a:lnTo>
                  <a:lnTo>
                    <a:pt x="738" y="2249"/>
                  </a:lnTo>
                  <a:lnTo>
                    <a:pt x="627" y="2747"/>
                  </a:lnTo>
                  <a:lnTo>
                    <a:pt x="554" y="3263"/>
                  </a:lnTo>
                  <a:lnTo>
                    <a:pt x="480" y="3797"/>
                  </a:lnTo>
                  <a:lnTo>
                    <a:pt x="406" y="4350"/>
                  </a:lnTo>
                  <a:lnTo>
                    <a:pt x="295" y="5493"/>
                  </a:lnTo>
                  <a:lnTo>
                    <a:pt x="240" y="6691"/>
                  </a:lnTo>
                  <a:lnTo>
                    <a:pt x="203" y="7558"/>
                  </a:lnTo>
                  <a:lnTo>
                    <a:pt x="203" y="8498"/>
                  </a:lnTo>
                  <a:lnTo>
                    <a:pt x="185" y="8885"/>
                  </a:lnTo>
                  <a:lnTo>
                    <a:pt x="148" y="9290"/>
                  </a:lnTo>
                  <a:lnTo>
                    <a:pt x="74" y="9696"/>
                  </a:lnTo>
                  <a:lnTo>
                    <a:pt x="19" y="10102"/>
                  </a:lnTo>
                  <a:lnTo>
                    <a:pt x="1" y="10249"/>
                  </a:lnTo>
                  <a:lnTo>
                    <a:pt x="19" y="10304"/>
                  </a:lnTo>
                  <a:lnTo>
                    <a:pt x="56" y="10360"/>
                  </a:lnTo>
                  <a:lnTo>
                    <a:pt x="93" y="10378"/>
                  </a:lnTo>
                  <a:lnTo>
                    <a:pt x="148" y="10396"/>
                  </a:lnTo>
                  <a:lnTo>
                    <a:pt x="240" y="10415"/>
                  </a:lnTo>
                  <a:lnTo>
                    <a:pt x="1033" y="10433"/>
                  </a:lnTo>
                  <a:lnTo>
                    <a:pt x="1604" y="10415"/>
                  </a:lnTo>
                  <a:lnTo>
                    <a:pt x="2176" y="10378"/>
                  </a:lnTo>
                  <a:lnTo>
                    <a:pt x="2452" y="10341"/>
                  </a:lnTo>
                  <a:lnTo>
                    <a:pt x="2747" y="10286"/>
                  </a:lnTo>
                  <a:lnTo>
                    <a:pt x="3024" y="10212"/>
                  </a:lnTo>
                  <a:lnTo>
                    <a:pt x="3319" y="10138"/>
                  </a:lnTo>
                  <a:lnTo>
                    <a:pt x="3761" y="9972"/>
                  </a:lnTo>
                  <a:lnTo>
                    <a:pt x="4203" y="9770"/>
                  </a:lnTo>
                  <a:lnTo>
                    <a:pt x="4627" y="9549"/>
                  </a:lnTo>
                  <a:lnTo>
                    <a:pt x="5033" y="9290"/>
                  </a:lnTo>
                  <a:lnTo>
                    <a:pt x="5438" y="9032"/>
                  </a:lnTo>
                  <a:lnTo>
                    <a:pt x="5825" y="8756"/>
                  </a:lnTo>
                  <a:lnTo>
                    <a:pt x="6544" y="8184"/>
                  </a:lnTo>
                  <a:lnTo>
                    <a:pt x="6563" y="8184"/>
                  </a:lnTo>
                  <a:lnTo>
                    <a:pt x="6563" y="8166"/>
                  </a:lnTo>
                  <a:lnTo>
                    <a:pt x="6471" y="7558"/>
                  </a:lnTo>
                  <a:lnTo>
                    <a:pt x="6342" y="6949"/>
                  </a:lnTo>
                  <a:lnTo>
                    <a:pt x="6213" y="6341"/>
                  </a:lnTo>
                  <a:lnTo>
                    <a:pt x="6065" y="5733"/>
                  </a:lnTo>
                  <a:lnTo>
                    <a:pt x="5918" y="5143"/>
                  </a:lnTo>
                  <a:lnTo>
                    <a:pt x="5733" y="4553"/>
                  </a:lnTo>
                  <a:lnTo>
                    <a:pt x="5549" y="3963"/>
                  </a:lnTo>
                  <a:lnTo>
                    <a:pt x="5346" y="3373"/>
                  </a:lnTo>
                  <a:lnTo>
                    <a:pt x="5217" y="3005"/>
                  </a:lnTo>
                  <a:lnTo>
                    <a:pt x="5051" y="2581"/>
                  </a:lnTo>
                  <a:lnTo>
                    <a:pt x="4885" y="2157"/>
                  </a:lnTo>
                  <a:lnTo>
                    <a:pt x="4701" y="1770"/>
                  </a:lnTo>
                  <a:lnTo>
                    <a:pt x="4590" y="1585"/>
                  </a:lnTo>
                  <a:lnTo>
                    <a:pt x="4480" y="1419"/>
                  </a:lnTo>
                  <a:lnTo>
                    <a:pt x="4351" y="1254"/>
                  </a:lnTo>
                  <a:lnTo>
                    <a:pt x="4222" y="1106"/>
                  </a:lnTo>
                  <a:lnTo>
                    <a:pt x="4056" y="977"/>
                  </a:lnTo>
                  <a:lnTo>
                    <a:pt x="3890" y="848"/>
                  </a:lnTo>
                  <a:lnTo>
                    <a:pt x="3706" y="737"/>
                  </a:lnTo>
                  <a:lnTo>
                    <a:pt x="3484" y="645"/>
                  </a:lnTo>
                  <a:lnTo>
                    <a:pt x="3263" y="553"/>
                  </a:lnTo>
                  <a:lnTo>
                    <a:pt x="3005" y="498"/>
                  </a:lnTo>
                  <a:lnTo>
                    <a:pt x="2747" y="424"/>
                  </a:lnTo>
                  <a:lnTo>
                    <a:pt x="2397" y="313"/>
                  </a:lnTo>
                  <a:lnTo>
                    <a:pt x="2231" y="240"/>
                  </a:lnTo>
                  <a:lnTo>
                    <a:pt x="2102" y="166"/>
                  </a:lnTo>
                  <a:lnTo>
                    <a:pt x="2028" y="74"/>
                  </a:lnTo>
                  <a:lnTo>
                    <a:pt x="1991" y="37"/>
                  </a:lnTo>
                  <a:lnTo>
                    <a:pt x="1991" y="0"/>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83" name="Google Shape;1783;p47"/>
            <p:cNvSpPr/>
            <p:nvPr/>
          </p:nvSpPr>
          <p:spPr>
            <a:xfrm>
              <a:off x="5145925" y="433050"/>
              <a:ext cx="116150" cy="259925"/>
            </a:xfrm>
            <a:custGeom>
              <a:avLst/>
              <a:gdLst/>
              <a:ahLst/>
              <a:cxnLst/>
              <a:rect l="l" t="t" r="r" b="b"/>
              <a:pathLst>
                <a:path w="4646" h="10397" extrusionOk="0">
                  <a:moveTo>
                    <a:pt x="1328" y="0"/>
                  </a:moveTo>
                  <a:lnTo>
                    <a:pt x="1199" y="19"/>
                  </a:lnTo>
                  <a:lnTo>
                    <a:pt x="1070" y="37"/>
                  </a:lnTo>
                  <a:lnTo>
                    <a:pt x="959" y="92"/>
                  </a:lnTo>
                  <a:lnTo>
                    <a:pt x="849" y="148"/>
                  </a:lnTo>
                  <a:lnTo>
                    <a:pt x="756" y="240"/>
                  </a:lnTo>
                  <a:lnTo>
                    <a:pt x="664" y="332"/>
                  </a:lnTo>
                  <a:lnTo>
                    <a:pt x="590" y="424"/>
                  </a:lnTo>
                  <a:lnTo>
                    <a:pt x="517" y="553"/>
                  </a:lnTo>
                  <a:lnTo>
                    <a:pt x="406" y="793"/>
                  </a:lnTo>
                  <a:lnTo>
                    <a:pt x="332" y="1069"/>
                  </a:lnTo>
                  <a:lnTo>
                    <a:pt x="277" y="1346"/>
                  </a:lnTo>
                  <a:lnTo>
                    <a:pt x="185" y="1825"/>
                  </a:lnTo>
                  <a:lnTo>
                    <a:pt x="111" y="2249"/>
                  </a:lnTo>
                  <a:lnTo>
                    <a:pt x="74" y="2655"/>
                  </a:lnTo>
                  <a:lnTo>
                    <a:pt x="37" y="3079"/>
                  </a:lnTo>
                  <a:lnTo>
                    <a:pt x="19" y="3484"/>
                  </a:lnTo>
                  <a:lnTo>
                    <a:pt x="1" y="4332"/>
                  </a:lnTo>
                  <a:lnTo>
                    <a:pt x="19" y="5162"/>
                  </a:lnTo>
                  <a:lnTo>
                    <a:pt x="37" y="5586"/>
                  </a:lnTo>
                  <a:lnTo>
                    <a:pt x="93" y="6028"/>
                  </a:lnTo>
                  <a:lnTo>
                    <a:pt x="130" y="6231"/>
                  </a:lnTo>
                  <a:lnTo>
                    <a:pt x="185" y="6434"/>
                  </a:lnTo>
                  <a:lnTo>
                    <a:pt x="240" y="6636"/>
                  </a:lnTo>
                  <a:lnTo>
                    <a:pt x="332" y="6839"/>
                  </a:lnTo>
                  <a:lnTo>
                    <a:pt x="480" y="7116"/>
                  </a:lnTo>
                  <a:lnTo>
                    <a:pt x="664" y="7392"/>
                  </a:lnTo>
                  <a:lnTo>
                    <a:pt x="849" y="7632"/>
                  </a:lnTo>
                  <a:lnTo>
                    <a:pt x="1070" y="7890"/>
                  </a:lnTo>
                  <a:lnTo>
                    <a:pt x="2157" y="9125"/>
                  </a:lnTo>
                  <a:lnTo>
                    <a:pt x="2692" y="9752"/>
                  </a:lnTo>
                  <a:lnTo>
                    <a:pt x="3226" y="10397"/>
                  </a:lnTo>
                  <a:lnTo>
                    <a:pt x="4646" y="7687"/>
                  </a:lnTo>
                  <a:lnTo>
                    <a:pt x="4369" y="7374"/>
                  </a:lnTo>
                  <a:lnTo>
                    <a:pt x="4111" y="7042"/>
                  </a:lnTo>
                  <a:lnTo>
                    <a:pt x="3872" y="6692"/>
                  </a:lnTo>
                  <a:lnTo>
                    <a:pt x="3614" y="6360"/>
                  </a:lnTo>
                  <a:lnTo>
                    <a:pt x="3374" y="6083"/>
                  </a:lnTo>
                  <a:lnTo>
                    <a:pt x="3116" y="5825"/>
                  </a:lnTo>
                  <a:lnTo>
                    <a:pt x="2876" y="5549"/>
                  </a:lnTo>
                  <a:lnTo>
                    <a:pt x="2766" y="5401"/>
                  </a:lnTo>
                  <a:lnTo>
                    <a:pt x="2673" y="5235"/>
                  </a:lnTo>
                  <a:lnTo>
                    <a:pt x="2544" y="4940"/>
                  </a:lnTo>
                  <a:lnTo>
                    <a:pt x="2452" y="4645"/>
                  </a:lnTo>
                  <a:lnTo>
                    <a:pt x="2379" y="4332"/>
                  </a:lnTo>
                  <a:lnTo>
                    <a:pt x="2323" y="4019"/>
                  </a:lnTo>
                  <a:lnTo>
                    <a:pt x="2305" y="3705"/>
                  </a:lnTo>
                  <a:lnTo>
                    <a:pt x="2286" y="3392"/>
                  </a:lnTo>
                  <a:lnTo>
                    <a:pt x="2286" y="2765"/>
                  </a:lnTo>
                  <a:lnTo>
                    <a:pt x="2305" y="2249"/>
                  </a:lnTo>
                  <a:lnTo>
                    <a:pt x="2323" y="1733"/>
                  </a:lnTo>
                  <a:lnTo>
                    <a:pt x="2360" y="1401"/>
                  </a:lnTo>
                  <a:lnTo>
                    <a:pt x="2379" y="1033"/>
                  </a:lnTo>
                  <a:lnTo>
                    <a:pt x="2379" y="867"/>
                  </a:lnTo>
                  <a:lnTo>
                    <a:pt x="2360" y="682"/>
                  </a:lnTo>
                  <a:lnTo>
                    <a:pt x="2305" y="535"/>
                  </a:lnTo>
                  <a:lnTo>
                    <a:pt x="2231" y="387"/>
                  </a:lnTo>
                  <a:lnTo>
                    <a:pt x="2157" y="277"/>
                  </a:lnTo>
                  <a:lnTo>
                    <a:pt x="2065" y="203"/>
                  </a:lnTo>
                  <a:lnTo>
                    <a:pt x="1955" y="129"/>
                  </a:lnTo>
                  <a:lnTo>
                    <a:pt x="1844" y="92"/>
                  </a:lnTo>
                  <a:lnTo>
                    <a:pt x="1715" y="56"/>
                  </a:lnTo>
                  <a:lnTo>
                    <a:pt x="1586" y="19"/>
                  </a:lnTo>
                  <a:lnTo>
                    <a:pt x="1328" y="0"/>
                  </a:lnTo>
                  <a:close/>
                </a:path>
              </a:pathLst>
            </a:custGeom>
            <a:solidFill>
              <a:srgbClr val="FF9E43"/>
            </a:solidFill>
            <a:ln>
              <a:noFill/>
            </a:ln>
          </p:spPr>
          <p:txBody>
            <a:bodyPr spcFirstLastPara="1" wrap="square" lIns="121900" tIns="121900" rIns="121900" bIns="121900" anchor="ctr" anchorCtr="0">
              <a:noAutofit/>
            </a:bodyPr>
            <a:lstStyle/>
            <a:p>
              <a:endParaRPr sz="2400"/>
            </a:p>
          </p:txBody>
        </p:sp>
        <p:sp>
          <p:nvSpPr>
            <p:cNvPr id="1784" name="Google Shape;1784;p47"/>
            <p:cNvSpPr/>
            <p:nvPr/>
          </p:nvSpPr>
          <p:spPr>
            <a:xfrm>
              <a:off x="5145925" y="433050"/>
              <a:ext cx="116150" cy="259925"/>
            </a:xfrm>
            <a:custGeom>
              <a:avLst/>
              <a:gdLst/>
              <a:ahLst/>
              <a:cxnLst/>
              <a:rect l="l" t="t" r="r" b="b"/>
              <a:pathLst>
                <a:path w="4646" h="10397" fill="none" extrusionOk="0">
                  <a:moveTo>
                    <a:pt x="3226" y="10397"/>
                  </a:moveTo>
                  <a:lnTo>
                    <a:pt x="3226" y="10397"/>
                  </a:lnTo>
                  <a:lnTo>
                    <a:pt x="2692" y="9752"/>
                  </a:lnTo>
                  <a:lnTo>
                    <a:pt x="2157" y="9125"/>
                  </a:lnTo>
                  <a:lnTo>
                    <a:pt x="1070" y="7890"/>
                  </a:lnTo>
                  <a:lnTo>
                    <a:pt x="1070" y="7890"/>
                  </a:lnTo>
                  <a:lnTo>
                    <a:pt x="849" y="7632"/>
                  </a:lnTo>
                  <a:lnTo>
                    <a:pt x="664" y="7392"/>
                  </a:lnTo>
                  <a:lnTo>
                    <a:pt x="480" y="7116"/>
                  </a:lnTo>
                  <a:lnTo>
                    <a:pt x="332" y="6839"/>
                  </a:lnTo>
                  <a:lnTo>
                    <a:pt x="332" y="6839"/>
                  </a:lnTo>
                  <a:lnTo>
                    <a:pt x="240" y="6636"/>
                  </a:lnTo>
                  <a:lnTo>
                    <a:pt x="185" y="6434"/>
                  </a:lnTo>
                  <a:lnTo>
                    <a:pt x="130" y="6231"/>
                  </a:lnTo>
                  <a:lnTo>
                    <a:pt x="93" y="6028"/>
                  </a:lnTo>
                  <a:lnTo>
                    <a:pt x="37" y="5586"/>
                  </a:lnTo>
                  <a:lnTo>
                    <a:pt x="19" y="5162"/>
                  </a:lnTo>
                  <a:lnTo>
                    <a:pt x="19" y="5162"/>
                  </a:lnTo>
                  <a:lnTo>
                    <a:pt x="1" y="4332"/>
                  </a:lnTo>
                  <a:lnTo>
                    <a:pt x="19" y="3484"/>
                  </a:lnTo>
                  <a:lnTo>
                    <a:pt x="37" y="3079"/>
                  </a:lnTo>
                  <a:lnTo>
                    <a:pt x="74" y="2655"/>
                  </a:lnTo>
                  <a:lnTo>
                    <a:pt x="111" y="2249"/>
                  </a:lnTo>
                  <a:lnTo>
                    <a:pt x="185" y="1825"/>
                  </a:lnTo>
                  <a:lnTo>
                    <a:pt x="185" y="1825"/>
                  </a:lnTo>
                  <a:lnTo>
                    <a:pt x="277" y="1346"/>
                  </a:lnTo>
                  <a:lnTo>
                    <a:pt x="332" y="1069"/>
                  </a:lnTo>
                  <a:lnTo>
                    <a:pt x="406" y="793"/>
                  </a:lnTo>
                  <a:lnTo>
                    <a:pt x="517" y="553"/>
                  </a:lnTo>
                  <a:lnTo>
                    <a:pt x="590" y="424"/>
                  </a:lnTo>
                  <a:lnTo>
                    <a:pt x="664" y="332"/>
                  </a:lnTo>
                  <a:lnTo>
                    <a:pt x="756" y="240"/>
                  </a:lnTo>
                  <a:lnTo>
                    <a:pt x="849" y="148"/>
                  </a:lnTo>
                  <a:lnTo>
                    <a:pt x="959" y="92"/>
                  </a:lnTo>
                  <a:lnTo>
                    <a:pt x="1070" y="37"/>
                  </a:lnTo>
                  <a:lnTo>
                    <a:pt x="1070" y="37"/>
                  </a:lnTo>
                  <a:lnTo>
                    <a:pt x="1199" y="19"/>
                  </a:lnTo>
                  <a:lnTo>
                    <a:pt x="1328" y="0"/>
                  </a:lnTo>
                  <a:lnTo>
                    <a:pt x="1328" y="0"/>
                  </a:lnTo>
                  <a:lnTo>
                    <a:pt x="1586" y="19"/>
                  </a:lnTo>
                  <a:lnTo>
                    <a:pt x="1715" y="56"/>
                  </a:lnTo>
                  <a:lnTo>
                    <a:pt x="1844" y="92"/>
                  </a:lnTo>
                  <a:lnTo>
                    <a:pt x="1955" y="129"/>
                  </a:lnTo>
                  <a:lnTo>
                    <a:pt x="2065" y="203"/>
                  </a:lnTo>
                  <a:lnTo>
                    <a:pt x="2157" y="277"/>
                  </a:lnTo>
                  <a:lnTo>
                    <a:pt x="2231" y="387"/>
                  </a:lnTo>
                  <a:lnTo>
                    <a:pt x="2231" y="387"/>
                  </a:lnTo>
                  <a:lnTo>
                    <a:pt x="2305" y="535"/>
                  </a:lnTo>
                  <a:lnTo>
                    <a:pt x="2360" y="682"/>
                  </a:lnTo>
                  <a:lnTo>
                    <a:pt x="2379" y="867"/>
                  </a:lnTo>
                  <a:lnTo>
                    <a:pt x="2379" y="1033"/>
                  </a:lnTo>
                  <a:lnTo>
                    <a:pt x="2360" y="1401"/>
                  </a:lnTo>
                  <a:lnTo>
                    <a:pt x="2323" y="1733"/>
                  </a:lnTo>
                  <a:lnTo>
                    <a:pt x="2323" y="1733"/>
                  </a:lnTo>
                  <a:lnTo>
                    <a:pt x="2305" y="2249"/>
                  </a:lnTo>
                  <a:lnTo>
                    <a:pt x="2286" y="2765"/>
                  </a:lnTo>
                  <a:lnTo>
                    <a:pt x="2286" y="2765"/>
                  </a:lnTo>
                  <a:lnTo>
                    <a:pt x="2286" y="3392"/>
                  </a:lnTo>
                  <a:lnTo>
                    <a:pt x="2305" y="3705"/>
                  </a:lnTo>
                  <a:lnTo>
                    <a:pt x="2323" y="4019"/>
                  </a:lnTo>
                  <a:lnTo>
                    <a:pt x="2379" y="4332"/>
                  </a:lnTo>
                  <a:lnTo>
                    <a:pt x="2452" y="4645"/>
                  </a:lnTo>
                  <a:lnTo>
                    <a:pt x="2544" y="4940"/>
                  </a:lnTo>
                  <a:lnTo>
                    <a:pt x="2673" y="5235"/>
                  </a:lnTo>
                  <a:lnTo>
                    <a:pt x="2673" y="5235"/>
                  </a:lnTo>
                  <a:lnTo>
                    <a:pt x="2766" y="5401"/>
                  </a:lnTo>
                  <a:lnTo>
                    <a:pt x="2876" y="5549"/>
                  </a:lnTo>
                  <a:lnTo>
                    <a:pt x="3116" y="5825"/>
                  </a:lnTo>
                  <a:lnTo>
                    <a:pt x="3374" y="6083"/>
                  </a:lnTo>
                  <a:lnTo>
                    <a:pt x="3614" y="6360"/>
                  </a:lnTo>
                  <a:lnTo>
                    <a:pt x="3614" y="6360"/>
                  </a:lnTo>
                  <a:lnTo>
                    <a:pt x="3872" y="6692"/>
                  </a:lnTo>
                  <a:lnTo>
                    <a:pt x="4111" y="7042"/>
                  </a:lnTo>
                  <a:lnTo>
                    <a:pt x="4369" y="7374"/>
                  </a:lnTo>
                  <a:lnTo>
                    <a:pt x="4646" y="7687"/>
                  </a:lnTo>
                </a:path>
              </a:pathLst>
            </a:custGeom>
            <a:noFill/>
            <a:ln>
              <a:noFill/>
            </a:ln>
          </p:spPr>
          <p:txBody>
            <a:bodyPr spcFirstLastPara="1" wrap="square" lIns="121900" tIns="121900" rIns="121900" bIns="121900" anchor="ctr" anchorCtr="0">
              <a:noAutofit/>
            </a:bodyPr>
            <a:lstStyle/>
            <a:p>
              <a:endParaRPr sz="2400"/>
            </a:p>
          </p:txBody>
        </p:sp>
        <p:sp>
          <p:nvSpPr>
            <p:cNvPr id="1785" name="Google Shape;1785;p47"/>
            <p:cNvSpPr/>
            <p:nvPr/>
          </p:nvSpPr>
          <p:spPr>
            <a:xfrm>
              <a:off x="5145000" y="432575"/>
              <a:ext cx="117550" cy="260875"/>
            </a:xfrm>
            <a:custGeom>
              <a:avLst/>
              <a:gdLst/>
              <a:ahLst/>
              <a:cxnLst/>
              <a:rect l="l" t="t" r="r" b="b"/>
              <a:pathLst>
                <a:path w="4702" h="10435" extrusionOk="0">
                  <a:moveTo>
                    <a:pt x="1236" y="1"/>
                  </a:moveTo>
                  <a:lnTo>
                    <a:pt x="1107" y="19"/>
                  </a:lnTo>
                  <a:lnTo>
                    <a:pt x="996" y="75"/>
                  </a:lnTo>
                  <a:lnTo>
                    <a:pt x="886" y="130"/>
                  </a:lnTo>
                  <a:lnTo>
                    <a:pt x="793" y="204"/>
                  </a:lnTo>
                  <a:lnTo>
                    <a:pt x="701" y="296"/>
                  </a:lnTo>
                  <a:lnTo>
                    <a:pt x="627" y="388"/>
                  </a:lnTo>
                  <a:lnTo>
                    <a:pt x="554" y="480"/>
                  </a:lnTo>
                  <a:lnTo>
                    <a:pt x="443" y="720"/>
                  </a:lnTo>
                  <a:lnTo>
                    <a:pt x="369" y="959"/>
                  </a:lnTo>
                  <a:lnTo>
                    <a:pt x="296" y="1217"/>
                  </a:lnTo>
                  <a:lnTo>
                    <a:pt x="204" y="1697"/>
                  </a:lnTo>
                  <a:lnTo>
                    <a:pt x="185" y="1844"/>
                  </a:lnTo>
                  <a:lnTo>
                    <a:pt x="130" y="2213"/>
                  </a:lnTo>
                  <a:lnTo>
                    <a:pt x="93" y="2582"/>
                  </a:lnTo>
                  <a:lnTo>
                    <a:pt x="56" y="2969"/>
                  </a:lnTo>
                  <a:lnTo>
                    <a:pt x="19" y="3374"/>
                  </a:lnTo>
                  <a:lnTo>
                    <a:pt x="1" y="4241"/>
                  </a:lnTo>
                  <a:lnTo>
                    <a:pt x="19" y="5181"/>
                  </a:lnTo>
                  <a:lnTo>
                    <a:pt x="38" y="5586"/>
                  </a:lnTo>
                  <a:lnTo>
                    <a:pt x="93" y="6029"/>
                  </a:lnTo>
                  <a:lnTo>
                    <a:pt x="130" y="6250"/>
                  </a:lnTo>
                  <a:lnTo>
                    <a:pt x="185" y="6453"/>
                  </a:lnTo>
                  <a:lnTo>
                    <a:pt x="240" y="6674"/>
                  </a:lnTo>
                  <a:lnTo>
                    <a:pt x="333" y="6876"/>
                  </a:lnTo>
                  <a:lnTo>
                    <a:pt x="480" y="7153"/>
                  </a:lnTo>
                  <a:lnTo>
                    <a:pt x="664" y="7411"/>
                  </a:lnTo>
                  <a:lnTo>
                    <a:pt x="849" y="7669"/>
                  </a:lnTo>
                  <a:lnTo>
                    <a:pt x="1070" y="7927"/>
                  </a:lnTo>
                  <a:lnTo>
                    <a:pt x="1715" y="8665"/>
                  </a:lnTo>
                  <a:lnTo>
                    <a:pt x="2489" y="9531"/>
                  </a:lnTo>
                  <a:lnTo>
                    <a:pt x="3245" y="10434"/>
                  </a:lnTo>
                  <a:lnTo>
                    <a:pt x="3282" y="10397"/>
                  </a:lnTo>
                  <a:lnTo>
                    <a:pt x="2526" y="9494"/>
                  </a:lnTo>
                  <a:lnTo>
                    <a:pt x="1770" y="8609"/>
                  </a:lnTo>
                  <a:lnTo>
                    <a:pt x="1125" y="7872"/>
                  </a:lnTo>
                  <a:lnTo>
                    <a:pt x="904" y="7632"/>
                  </a:lnTo>
                  <a:lnTo>
                    <a:pt x="720" y="7374"/>
                  </a:lnTo>
                  <a:lnTo>
                    <a:pt x="535" y="7116"/>
                  </a:lnTo>
                  <a:lnTo>
                    <a:pt x="388" y="6840"/>
                  </a:lnTo>
                  <a:lnTo>
                    <a:pt x="314" y="6637"/>
                  </a:lnTo>
                  <a:lnTo>
                    <a:pt x="240" y="6434"/>
                  </a:lnTo>
                  <a:lnTo>
                    <a:pt x="185" y="6231"/>
                  </a:lnTo>
                  <a:lnTo>
                    <a:pt x="148" y="6010"/>
                  </a:lnTo>
                  <a:lnTo>
                    <a:pt x="111" y="5586"/>
                  </a:lnTo>
                  <a:lnTo>
                    <a:pt x="74" y="5181"/>
                  </a:lnTo>
                  <a:lnTo>
                    <a:pt x="74" y="4241"/>
                  </a:lnTo>
                  <a:lnTo>
                    <a:pt x="93" y="3374"/>
                  </a:lnTo>
                  <a:lnTo>
                    <a:pt x="111" y="2969"/>
                  </a:lnTo>
                  <a:lnTo>
                    <a:pt x="148" y="2582"/>
                  </a:lnTo>
                  <a:lnTo>
                    <a:pt x="204" y="2213"/>
                  </a:lnTo>
                  <a:lnTo>
                    <a:pt x="259" y="1844"/>
                  </a:lnTo>
                  <a:lnTo>
                    <a:pt x="277" y="1715"/>
                  </a:lnTo>
                  <a:lnTo>
                    <a:pt x="369" y="1236"/>
                  </a:lnTo>
                  <a:lnTo>
                    <a:pt x="425" y="996"/>
                  </a:lnTo>
                  <a:lnTo>
                    <a:pt x="498" y="757"/>
                  </a:lnTo>
                  <a:lnTo>
                    <a:pt x="609" y="535"/>
                  </a:lnTo>
                  <a:lnTo>
                    <a:pt x="683" y="425"/>
                  </a:lnTo>
                  <a:lnTo>
                    <a:pt x="738" y="333"/>
                  </a:lnTo>
                  <a:lnTo>
                    <a:pt x="830" y="259"/>
                  </a:lnTo>
                  <a:lnTo>
                    <a:pt x="922" y="185"/>
                  </a:lnTo>
                  <a:lnTo>
                    <a:pt x="1015" y="130"/>
                  </a:lnTo>
                  <a:lnTo>
                    <a:pt x="1125" y="93"/>
                  </a:lnTo>
                  <a:lnTo>
                    <a:pt x="1254" y="56"/>
                  </a:lnTo>
                  <a:lnTo>
                    <a:pt x="1365" y="56"/>
                  </a:lnTo>
                  <a:lnTo>
                    <a:pt x="1549" y="75"/>
                  </a:lnTo>
                  <a:lnTo>
                    <a:pt x="1678" y="93"/>
                  </a:lnTo>
                  <a:lnTo>
                    <a:pt x="1789" y="111"/>
                  </a:lnTo>
                  <a:lnTo>
                    <a:pt x="1918" y="167"/>
                  </a:lnTo>
                  <a:lnTo>
                    <a:pt x="2047" y="222"/>
                  </a:lnTo>
                  <a:lnTo>
                    <a:pt x="2157" y="314"/>
                  </a:lnTo>
                  <a:lnTo>
                    <a:pt x="2250" y="425"/>
                  </a:lnTo>
                  <a:lnTo>
                    <a:pt x="2305" y="517"/>
                  </a:lnTo>
                  <a:lnTo>
                    <a:pt x="2342" y="646"/>
                  </a:lnTo>
                  <a:lnTo>
                    <a:pt x="2360" y="775"/>
                  </a:lnTo>
                  <a:lnTo>
                    <a:pt x="2379" y="904"/>
                  </a:lnTo>
                  <a:lnTo>
                    <a:pt x="2379" y="1162"/>
                  </a:lnTo>
                  <a:lnTo>
                    <a:pt x="2360" y="1439"/>
                  </a:lnTo>
                  <a:lnTo>
                    <a:pt x="2342" y="1752"/>
                  </a:lnTo>
                  <a:lnTo>
                    <a:pt x="2323" y="2176"/>
                  </a:lnTo>
                  <a:lnTo>
                    <a:pt x="2286" y="2784"/>
                  </a:lnTo>
                  <a:lnTo>
                    <a:pt x="2286" y="3429"/>
                  </a:lnTo>
                  <a:lnTo>
                    <a:pt x="2305" y="3761"/>
                  </a:lnTo>
                  <a:lnTo>
                    <a:pt x="2342" y="4075"/>
                  </a:lnTo>
                  <a:lnTo>
                    <a:pt x="2379" y="4388"/>
                  </a:lnTo>
                  <a:lnTo>
                    <a:pt x="2452" y="4683"/>
                  </a:lnTo>
                  <a:lnTo>
                    <a:pt x="2563" y="4978"/>
                  </a:lnTo>
                  <a:lnTo>
                    <a:pt x="2692" y="5273"/>
                  </a:lnTo>
                  <a:lnTo>
                    <a:pt x="2803" y="5476"/>
                  </a:lnTo>
                  <a:lnTo>
                    <a:pt x="2950" y="5660"/>
                  </a:lnTo>
                  <a:lnTo>
                    <a:pt x="3263" y="5992"/>
                  </a:lnTo>
                  <a:lnTo>
                    <a:pt x="3448" y="6176"/>
                  </a:lnTo>
                  <a:lnTo>
                    <a:pt x="3632" y="6397"/>
                  </a:lnTo>
                  <a:lnTo>
                    <a:pt x="3964" y="6858"/>
                  </a:lnTo>
                  <a:lnTo>
                    <a:pt x="4296" y="7300"/>
                  </a:lnTo>
                  <a:lnTo>
                    <a:pt x="4462" y="7522"/>
                  </a:lnTo>
                  <a:lnTo>
                    <a:pt x="4664" y="7724"/>
                  </a:lnTo>
                  <a:lnTo>
                    <a:pt x="4701" y="7688"/>
                  </a:lnTo>
                  <a:lnTo>
                    <a:pt x="4517" y="7485"/>
                  </a:lnTo>
                  <a:lnTo>
                    <a:pt x="4351" y="7264"/>
                  </a:lnTo>
                  <a:lnTo>
                    <a:pt x="4019" y="6821"/>
                  </a:lnTo>
                  <a:lnTo>
                    <a:pt x="3687" y="6360"/>
                  </a:lnTo>
                  <a:lnTo>
                    <a:pt x="3503" y="6139"/>
                  </a:lnTo>
                  <a:lnTo>
                    <a:pt x="3300" y="5936"/>
                  </a:lnTo>
                  <a:lnTo>
                    <a:pt x="3005" y="5605"/>
                  </a:lnTo>
                  <a:lnTo>
                    <a:pt x="2858" y="5439"/>
                  </a:lnTo>
                  <a:lnTo>
                    <a:pt x="2747" y="5236"/>
                  </a:lnTo>
                  <a:lnTo>
                    <a:pt x="2618" y="4959"/>
                  </a:lnTo>
                  <a:lnTo>
                    <a:pt x="2526" y="4664"/>
                  </a:lnTo>
                  <a:lnTo>
                    <a:pt x="2452" y="4370"/>
                  </a:lnTo>
                  <a:lnTo>
                    <a:pt x="2397" y="4075"/>
                  </a:lnTo>
                  <a:lnTo>
                    <a:pt x="2379" y="3761"/>
                  </a:lnTo>
                  <a:lnTo>
                    <a:pt x="2360" y="3429"/>
                  </a:lnTo>
                  <a:lnTo>
                    <a:pt x="2360" y="2784"/>
                  </a:lnTo>
                  <a:lnTo>
                    <a:pt x="2379" y="2176"/>
                  </a:lnTo>
                  <a:lnTo>
                    <a:pt x="2397" y="1752"/>
                  </a:lnTo>
                  <a:lnTo>
                    <a:pt x="2416" y="1439"/>
                  </a:lnTo>
                  <a:lnTo>
                    <a:pt x="2434" y="1162"/>
                  </a:lnTo>
                  <a:lnTo>
                    <a:pt x="2452" y="886"/>
                  </a:lnTo>
                  <a:lnTo>
                    <a:pt x="2434" y="757"/>
                  </a:lnTo>
                  <a:lnTo>
                    <a:pt x="2397" y="628"/>
                  </a:lnTo>
                  <a:lnTo>
                    <a:pt x="2360" y="499"/>
                  </a:lnTo>
                  <a:lnTo>
                    <a:pt x="2286" y="388"/>
                  </a:lnTo>
                  <a:lnTo>
                    <a:pt x="2231" y="296"/>
                  </a:lnTo>
                  <a:lnTo>
                    <a:pt x="2139" y="222"/>
                  </a:lnTo>
                  <a:lnTo>
                    <a:pt x="2047" y="148"/>
                  </a:lnTo>
                  <a:lnTo>
                    <a:pt x="1936" y="93"/>
                  </a:lnTo>
                  <a:lnTo>
                    <a:pt x="1807" y="56"/>
                  </a:lnTo>
                  <a:lnTo>
                    <a:pt x="1678" y="19"/>
                  </a:lnTo>
                  <a:lnTo>
                    <a:pt x="1531" y="1"/>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86" name="Google Shape;1786;p47"/>
            <p:cNvSpPr/>
            <p:nvPr/>
          </p:nvSpPr>
          <p:spPr>
            <a:xfrm>
              <a:off x="5260225" y="377750"/>
              <a:ext cx="61300" cy="64075"/>
            </a:xfrm>
            <a:custGeom>
              <a:avLst/>
              <a:gdLst/>
              <a:ahLst/>
              <a:cxnLst/>
              <a:rect l="l" t="t" r="r" b="b"/>
              <a:pathLst>
                <a:path w="2452" h="2563" extrusionOk="0">
                  <a:moveTo>
                    <a:pt x="608" y="0"/>
                  </a:moveTo>
                  <a:lnTo>
                    <a:pt x="572" y="19"/>
                  </a:lnTo>
                  <a:lnTo>
                    <a:pt x="535" y="56"/>
                  </a:lnTo>
                  <a:lnTo>
                    <a:pt x="479" y="148"/>
                  </a:lnTo>
                  <a:lnTo>
                    <a:pt x="424" y="277"/>
                  </a:lnTo>
                  <a:lnTo>
                    <a:pt x="313" y="553"/>
                  </a:lnTo>
                  <a:lnTo>
                    <a:pt x="258" y="738"/>
                  </a:lnTo>
                  <a:lnTo>
                    <a:pt x="184" y="959"/>
                  </a:lnTo>
                  <a:lnTo>
                    <a:pt x="166" y="1069"/>
                  </a:lnTo>
                  <a:lnTo>
                    <a:pt x="148" y="1180"/>
                  </a:lnTo>
                  <a:lnTo>
                    <a:pt x="111" y="1493"/>
                  </a:lnTo>
                  <a:lnTo>
                    <a:pt x="55" y="1788"/>
                  </a:lnTo>
                  <a:lnTo>
                    <a:pt x="19" y="2102"/>
                  </a:lnTo>
                  <a:lnTo>
                    <a:pt x="0" y="2415"/>
                  </a:lnTo>
                  <a:lnTo>
                    <a:pt x="0" y="2470"/>
                  </a:lnTo>
                  <a:lnTo>
                    <a:pt x="19" y="2507"/>
                  </a:lnTo>
                  <a:lnTo>
                    <a:pt x="55" y="2526"/>
                  </a:lnTo>
                  <a:lnTo>
                    <a:pt x="129" y="2544"/>
                  </a:lnTo>
                  <a:lnTo>
                    <a:pt x="240" y="2563"/>
                  </a:lnTo>
                  <a:lnTo>
                    <a:pt x="350" y="2544"/>
                  </a:lnTo>
                  <a:lnTo>
                    <a:pt x="479" y="2526"/>
                  </a:lnTo>
                  <a:lnTo>
                    <a:pt x="590" y="2489"/>
                  </a:lnTo>
                  <a:lnTo>
                    <a:pt x="701" y="2433"/>
                  </a:lnTo>
                  <a:lnTo>
                    <a:pt x="793" y="2360"/>
                  </a:lnTo>
                  <a:lnTo>
                    <a:pt x="866" y="2286"/>
                  </a:lnTo>
                  <a:lnTo>
                    <a:pt x="940" y="2194"/>
                  </a:lnTo>
                  <a:lnTo>
                    <a:pt x="903" y="2157"/>
                  </a:lnTo>
                  <a:lnTo>
                    <a:pt x="885" y="2120"/>
                  </a:lnTo>
                  <a:lnTo>
                    <a:pt x="885" y="1991"/>
                  </a:lnTo>
                  <a:lnTo>
                    <a:pt x="885" y="1862"/>
                  </a:lnTo>
                  <a:lnTo>
                    <a:pt x="922" y="1770"/>
                  </a:lnTo>
                  <a:lnTo>
                    <a:pt x="959" y="1622"/>
                  </a:lnTo>
                  <a:lnTo>
                    <a:pt x="1032" y="1512"/>
                  </a:lnTo>
                  <a:lnTo>
                    <a:pt x="1125" y="1401"/>
                  </a:lnTo>
                  <a:lnTo>
                    <a:pt x="1217" y="1291"/>
                  </a:lnTo>
                  <a:lnTo>
                    <a:pt x="1696" y="904"/>
                  </a:lnTo>
                  <a:lnTo>
                    <a:pt x="2175" y="498"/>
                  </a:lnTo>
                  <a:lnTo>
                    <a:pt x="2267" y="406"/>
                  </a:lnTo>
                  <a:lnTo>
                    <a:pt x="2341" y="277"/>
                  </a:lnTo>
                  <a:lnTo>
                    <a:pt x="2415" y="148"/>
                  </a:lnTo>
                  <a:lnTo>
                    <a:pt x="2452" y="19"/>
                  </a:lnTo>
                  <a:lnTo>
                    <a:pt x="2341" y="19"/>
                  </a:lnTo>
                  <a:lnTo>
                    <a:pt x="2231" y="37"/>
                  </a:lnTo>
                  <a:lnTo>
                    <a:pt x="2009" y="92"/>
                  </a:lnTo>
                  <a:lnTo>
                    <a:pt x="1696" y="221"/>
                  </a:lnTo>
                  <a:lnTo>
                    <a:pt x="1383" y="332"/>
                  </a:lnTo>
                  <a:lnTo>
                    <a:pt x="1198" y="406"/>
                  </a:lnTo>
                  <a:lnTo>
                    <a:pt x="959" y="480"/>
                  </a:lnTo>
                  <a:lnTo>
                    <a:pt x="830" y="498"/>
                  </a:lnTo>
                  <a:lnTo>
                    <a:pt x="737" y="498"/>
                  </a:lnTo>
                  <a:lnTo>
                    <a:pt x="701" y="480"/>
                  </a:lnTo>
                  <a:lnTo>
                    <a:pt x="682" y="443"/>
                  </a:lnTo>
                  <a:lnTo>
                    <a:pt x="682" y="406"/>
                  </a:lnTo>
                  <a:lnTo>
                    <a:pt x="682" y="369"/>
                  </a:lnTo>
                  <a:lnTo>
                    <a:pt x="737" y="185"/>
                  </a:lnTo>
                  <a:lnTo>
                    <a:pt x="737" y="129"/>
                  </a:lnTo>
                  <a:lnTo>
                    <a:pt x="737" y="92"/>
                  </a:lnTo>
                  <a:lnTo>
                    <a:pt x="719" y="37"/>
                  </a:lnTo>
                  <a:lnTo>
                    <a:pt x="682" y="0"/>
                  </a:lnTo>
                  <a:close/>
                </a:path>
              </a:pathLst>
            </a:custGeom>
            <a:solidFill>
              <a:srgbClr val="FCD8B6"/>
            </a:solidFill>
            <a:ln>
              <a:noFill/>
            </a:ln>
          </p:spPr>
          <p:txBody>
            <a:bodyPr spcFirstLastPara="1" wrap="square" lIns="121900" tIns="121900" rIns="121900" bIns="121900" anchor="ctr" anchorCtr="0">
              <a:noAutofit/>
            </a:bodyPr>
            <a:lstStyle/>
            <a:p>
              <a:endParaRPr sz="2400"/>
            </a:p>
          </p:txBody>
        </p:sp>
        <p:sp>
          <p:nvSpPr>
            <p:cNvPr id="1787" name="Google Shape;1787;p47"/>
            <p:cNvSpPr/>
            <p:nvPr/>
          </p:nvSpPr>
          <p:spPr>
            <a:xfrm>
              <a:off x="5259300" y="376825"/>
              <a:ext cx="63150" cy="65450"/>
            </a:xfrm>
            <a:custGeom>
              <a:avLst/>
              <a:gdLst/>
              <a:ahLst/>
              <a:cxnLst/>
              <a:rect l="l" t="t" r="r" b="b"/>
              <a:pathLst>
                <a:path w="2526" h="2618" extrusionOk="0">
                  <a:moveTo>
                    <a:pt x="682" y="56"/>
                  </a:moveTo>
                  <a:lnTo>
                    <a:pt x="701" y="74"/>
                  </a:lnTo>
                  <a:lnTo>
                    <a:pt x="719" y="93"/>
                  </a:lnTo>
                  <a:lnTo>
                    <a:pt x="738" y="129"/>
                  </a:lnTo>
                  <a:lnTo>
                    <a:pt x="738" y="203"/>
                  </a:lnTo>
                  <a:lnTo>
                    <a:pt x="719" y="295"/>
                  </a:lnTo>
                  <a:lnTo>
                    <a:pt x="682" y="388"/>
                  </a:lnTo>
                  <a:lnTo>
                    <a:pt x="682" y="480"/>
                  </a:lnTo>
                  <a:lnTo>
                    <a:pt x="701" y="517"/>
                  </a:lnTo>
                  <a:lnTo>
                    <a:pt x="719" y="535"/>
                  </a:lnTo>
                  <a:lnTo>
                    <a:pt x="774" y="553"/>
                  </a:lnTo>
                  <a:lnTo>
                    <a:pt x="830" y="572"/>
                  </a:lnTo>
                  <a:lnTo>
                    <a:pt x="977" y="553"/>
                  </a:lnTo>
                  <a:lnTo>
                    <a:pt x="1162" y="498"/>
                  </a:lnTo>
                  <a:lnTo>
                    <a:pt x="1364" y="424"/>
                  </a:lnTo>
                  <a:lnTo>
                    <a:pt x="1420" y="406"/>
                  </a:lnTo>
                  <a:lnTo>
                    <a:pt x="1678" y="295"/>
                  </a:lnTo>
                  <a:lnTo>
                    <a:pt x="1862" y="222"/>
                  </a:lnTo>
                  <a:lnTo>
                    <a:pt x="2065" y="166"/>
                  </a:lnTo>
                  <a:lnTo>
                    <a:pt x="2268" y="111"/>
                  </a:lnTo>
                  <a:lnTo>
                    <a:pt x="2452" y="93"/>
                  </a:lnTo>
                  <a:lnTo>
                    <a:pt x="2415" y="203"/>
                  </a:lnTo>
                  <a:lnTo>
                    <a:pt x="2360" y="314"/>
                  </a:lnTo>
                  <a:lnTo>
                    <a:pt x="2268" y="424"/>
                  </a:lnTo>
                  <a:lnTo>
                    <a:pt x="2194" y="517"/>
                  </a:lnTo>
                  <a:lnTo>
                    <a:pt x="1770" y="867"/>
                  </a:lnTo>
                  <a:lnTo>
                    <a:pt x="1364" y="1199"/>
                  </a:lnTo>
                  <a:lnTo>
                    <a:pt x="1235" y="1309"/>
                  </a:lnTo>
                  <a:lnTo>
                    <a:pt x="1125" y="1401"/>
                  </a:lnTo>
                  <a:lnTo>
                    <a:pt x="1032" y="1530"/>
                  </a:lnTo>
                  <a:lnTo>
                    <a:pt x="977" y="1659"/>
                  </a:lnTo>
                  <a:lnTo>
                    <a:pt x="922" y="1788"/>
                  </a:lnTo>
                  <a:lnTo>
                    <a:pt x="885" y="1973"/>
                  </a:lnTo>
                  <a:lnTo>
                    <a:pt x="885" y="2120"/>
                  </a:lnTo>
                  <a:lnTo>
                    <a:pt x="903" y="2194"/>
                  </a:lnTo>
                  <a:lnTo>
                    <a:pt x="922" y="2231"/>
                  </a:lnTo>
                  <a:lnTo>
                    <a:pt x="867" y="2323"/>
                  </a:lnTo>
                  <a:lnTo>
                    <a:pt x="793" y="2397"/>
                  </a:lnTo>
                  <a:lnTo>
                    <a:pt x="701" y="2452"/>
                  </a:lnTo>
                  <a:lnTo>
                    <a:pt x="590" y="2507"/>
                  </a:lnTo>
                  <a:lnTo>
                    <a:pt x="479" y="2526"/>
                  </a:lnTo>
                  <a:lnTo>
                    <a:pt x="369" y="2544"/>
                  </a:lnTo>
                  <a:lnTo>
                    <a:pt x="277" y="2563"/>
                  </a:lnTo>
                  <a:lnTo>
                    <a:pt x="166" y="2544"/>
                  </a:lnTo>
                  <a:lnTo>
                    <a:pt x="111" y="2526"/>
                  </a:lnTo>
                  <a:lnTo>
                    <a:pt x="74" y="2526"/>
                  </a:lnTo>
                  <a:lnTo>
                    <a:pt x="74" y="2489"/>
                  </a:lnTo>
                  <a:lnTo>
                    <a:pt x="56" y="2452"/>
                  </a:lnTo>
                  <a:lnTo>
                    <a:pt x="74" y="2286"/>
                  </a:lnTo>
                  <a:lnTo>
                    <a:pt x="92" y="2102"/>
                  </a:lnTo>
                  <a:lnTo>
                    <a:pt x="129" y="1770"/>
                  </a:lnTo>
                  <a:lnTo>
                    <a:pt x="185" y="1494"/>
                  </a:lnTo>
                  <a:lnTo>
                    <a:pt x="203" y="1217"/>
                  </a:lnTo>
                  <a:lnTo>
                    <a:pt x="221" y="1106"/>
                  </a:lnTo>
                  <a:lnTo>
                    <a:pt x="258" y="996"/>
                  </a:lnTo>
                  <a:lnTo>
                    <a:pt x="332" y="793"/>
                  </a:lnTo>
                  <a:lnTo>
                    <a:pt x="369" y="682"/>
                  </a:lnTo>
                  <a:lnTo>
                    <a:pt x="424" y="517"/>
                  </a:lnTo>
                  <a:lnTo>
                    <a:pt x="479" y="314"/>
                  </a:lnTo>
                  <a:lnTo>
                    <a:pt x="572" y="148"/>
                  </a:lnTo>
                  <a:lnTo>
                    <a:pt x="609" y="93"/>
                  </a:lnTo>
                  <a:lnTo>
                    <a:pt x="664" y="74"/>
                  </a:lnTo>
                  <a:lnTo>
                    <a:pt x="682" y="56"/>
                  </a:lnTo>
                  <a:close/>
                  <a:moveTo>
                    <a:pt x="627" y="0"/>
                  </a:moveTo>
                  <a:lnTo>
                    <a:pt x="590" y="37"/>
                  </a:lnTo>
                  <a:lnTo>
                    <a:pt x="535" y="93"/>
                  </a:lnTo>
                  <a:lnTo>
                    <a:pt x="443" y="240"/>
                  </a:lnTo>
                  <a:lnTo>
                    <a:pt x="369" y="443"/>
                  </a:lnTo>
                  <a:lnTo>
                    <a:pt x="295" y="664"/>
                  </a:lnTo>
                  <a:lnTo>
                    <a:pt x="277" y="775"/>
                  </a:lnTo>
                  <a:lnTo>
                    <a:pt x="185" y="977"/>
                  </a:lnTo>
                  <a:lnTo>
                    <a:pt x="166" y="1106"/>
                  </a:lnTo>
                  <a:lnTo>
                    <a:pt x="148" y="1217"/>
                  </a:lnTo>
                  <a:lnTo>
                    <a:pt x="111" y="1494"/>
                  </a:lnTo>
                  <a:lnTo>
                    <a:pt x="74" y="1770"/>
                  </a:lnTo>
                  <a:lnTo>
                    <a:pt x="19" y="2102"/>
                  </a:lnTo>
                  <a:lnTo>
                    <a:pt x="0" y="2268"/>
                  </a:lnTo>
                  <a:lnTo>
                    <a:pt x="0" y="2452"/>
                  </a:lnTo>
                  <a:lnTo>
                    <a:pt x="0" y="2526"/>
                  </a:lnTo>
                  <a:lnTo>
                    <a:pt x="19" y="2563"/>
                  </a:lnTo>
                  <a:lnTo>
                    <a:pt x="56" y="2581"/>
                  </a:lnTo>
                  <a:lnTo>
                    <a:pt x="166" y="2618"/>
                  </a:lnTo>
                  <a:lnTo>
                    <a:pt x="387" y="2618"/>
                  </a:lnTo>
                  <a:lnTo>
                    <a:pt x="479" y="2600"/>
                  </a:lnTo>
                  <a:lnTo>
                    <a:pt x="590" y="2563"/>
                  </a:lnTo>
                  <a:lnTo>
                    <a:pt x="682" y="2526"/>
                  </a:lnTo>
                  <a:lnTo>
                    <a:pt x="793" y="2470"/>
                  </a:lnTo>
                  <a:lnTo>
                    <a:pt x="867" y="2415"/>
                  </a:lnTo>
                  <a:lnTo>
                    <a:pt x="940" y="2323"/>
                  </a:lnTo>
                  <a:lnTo>
                    <a:pt x="996" y="2231"/>
                  </a:lnTo>
                  <a:lnTo>
                    <a:pt x="1014" y="2212"/>
                  </a:lnTo>
                  <a:lnTo>
                    <a:pt x="977" y="2194"/>
                  </a:lnTo>
                  <a:lnTo>
                    <a:pt x="959" y="2176"/>
                  </a:lnTo>
                  <a:lnTo>
                    <a:pt x="959" y="2139"/>
                  </a:lnTo>
                  <a:lnTo>
                    <a:pt x="940" y="2047"/>
                  </a:lnTo>
                  <a:lnTo>
                    <a:pt x="959" y="1917"/>
                  </a:lnTo>
                  <a:lnTo>
                    <a:pt x="977" y="1807"/>
                  </a:lnTo>
                  <a:lnTo>
                    <a:pt x="1032" y="1678"/>
                  </a:lnTo>
                  <a:lnTo>
                    <a:pt x="1088" y="1567"/>
                  </a:lnTo>
                  <a:lnTo>
                    <a:pt x="1180" y="1457"/>
                  </a:lnTo>
                  <a:lnTo>
                    <a:pt x="1272" y="1364"/>
                  </a:lnTo>
                  <a:lnTo>
                    <a:pt x="1401" y="1254"/>
                  </a:lnTo>
                  <a:lnTo>
                    <a:pt x="1825" y="922"/>
                  </a:lnTo>
                  <a:lnTo>
                    <a:pt x="2231" y="553"/>
                  </a:lnTo>
                  <a:lnTo>
                    <a:pt x="2341" y="443"/>
                  </a:lnTo>
                  <a:lnTo>
                    <a:pt x="2415" y="332"/>
                  </a:lnTo>
                  <a:lnTo>
                    <a:pt x="2489" y="203"/>
                  </a:lnTo>
                  <a:lnTo>
                    <a:pt x="2526" y="74"/>
                  </a:lnTo>
                  <a:lnTo>
                    <a:pt x="2526" y="37"/>
                  </a:lnTo>
                  <a:lnTo>
                    <a:pt x="2286" y="37"/>
                  </a:lnTo>
                  <a:lnTo>
                    <a:pt x="2046" y="93"/>
                  </a:lnTo>
                  <a:lnTo>
                    <a:pt x="1844" y="166"/>
                  </a:lnTo>
                  <a:lnTo>
                    <a:pt x="1659" y="240"/>
                  </a:lnTo>
                  <a:lnTo>
                    <a:pt x="1401" y="351"/>
                  </a:lnTo>
                  <a:lnTo>
                    <a:pt x="1327" y="369"/>
                  </a:lnTo>
                  <a:lnTo>
                    <a:pt x="1198" y="424"/>
                  </a:lnTo>
                  <a:lnTo>
                    <a:pt x="1032" y="480"/>
                  </a:lnTo>
                  <a:lnTo>
                    <a:pt x="867" y="498"/>
                  </a:lnTo>
                  <a:lnTo>
                    <a:pt x="811" y="498"/>
                  </a:lnTo>
                  <a:lnTo>
                    <a:pt x="756" y="480"/>
                  </a:lnTo>
                  <a:lnTo>
                    <a:pt x="756" y="461"/>
                  </a:lnTo>
                  <a:lnTo>
                    <a:pt x="738" y="406"/>
                  </a:lnTo>
                  <a:lnTo>
                    <a:pt x="774" y="314"/>
                  </a:lnTo>
                  <a:lnTo>
                    <a:pt x="811" y="222"/>
                  </a:lnTo>
                  <a:lnTo>
                    <a:pt x="811" y="166"/>
                  </a:lnTo>
                  <a:lnTo>
                    <a:pt x="793" y="111"/>
                  </a:lnTo>
                  <a:lnTo>
                    <a:pt x="774" y="56"/>
                  </a:lnTo>
                  <a:lnTo>
                    <a:pt x="738" y="19"/>
                  </a:lnTo>
                  <a:lnTo>
                    <a:pt x="682" y="0"/>
                  </a:lnTo>
                  <a:close/>
                </a:path>
              </a:pathLst>
            </a:custGeom>
            <a:solidFill>
              <a:srgbClr val="1C1C1B"/>
            </a:solidFill>
            <a:ln>
              <a:noFill/>
            </a:ln>
          </p:spPr>
          <p:txBody>
            <a:bodyPr spcFirstLastPara="1" wrap="square" lIns="121900" tIns="121900" rIns="121900" bIns="121900" anchor="ctr" anchorCtr="0">
              <a:noAutofit/>
            </a:bodyPr>
            <a:lstStyle/>
            <a:p>
              <a:endParaRPr sz="2400"/>
            </a:p>
          </p:txBody>
        </p:sp>
        <p:sp>
          <p:nvSpPr>
            <p:cNvPr id="1788" name="Google Shape;1788;p47"/>
            <p:cNvSpPr/>
            <p:nvPr/>
          </p:nvSpPr>
          <p:spPr>
            <a:xfrm>
              <a:off x="5420575" y="882825"/>
              <a:ext cx="20775" cy="17525"/>
            </a:xfrm>
            <a:custGeom>
              <a:avLst/>
              <a:gdLst/>
              <a:ahLst/>
              <a:cxnLst/>
              <a:rect l="l" t="t" r="r" b="b"/>
              <a:pathLst>
                <a:path w="831" h="701" extrusionOk="0">
                  <a:moveTo>
                    <a:pt x="793" y="0"/>
                  </a:moveTo>
                  <a:lnTo>
                    <a:pt x="609" y="185"/>
                  </a:lnTo>
                  <a:lnTo>
                    <a:pt x="425" y="369"/>
                  </a:lnTo>
                  <a:lnTo>
                    <a:pt x="222" y="516"/>
                  </a:lnTo>
                  <a:lnTo>
                    <a:pt x="1" y="645"/>
                  </a:lnTo>
                  <a:lnTo>
                    <a:pt x="19" y="701"/>
                  </a:lnTo>
                  <a:lnTo>
                    <a:pt x="259" y="572"/>
                  </a:lnTo>
                  <a:lnTo>
                    <a:pt x="462" y="406"/>
                  </a:lnTo>
                  <a:lnTo>
                    <a:pt x="664" y="240"/>
                  </a:lnTo>
                  <a:lnTo>
                    <a:pt x="830" y="37"/>
                  </a:lnTo>
                  <a:lnTo>
                    <a:pt x="793" y="0"/>
                  </a:ln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1789" name="Google Shape;1789;p47"/>
            <p:cNvSpPr/>
            <p:nvPr/>
          </p:nvSpPr>
          <p:spPr>
            <a:xfrm>
              <a:off x="4803075" y="1381450"/>
              <a:ext cx="915225" cy="6475"/>
            </a:xfrm>
            <a:custGeom>
              <a:avLst/>
              <a:gdLst/>
              <a:ahLst/>
              <a:cxnLst/>
              <a:rect l="l" t="t" r="r" b="b"/>
              <a:pathLst>
                <a:path w="36609" h="259" extrusionOk="0">
                  <a:moveTo>
                    <a:pt x="0" y="0"/>
                  </a:moveTo>
                  <a:lnTo>
                    <a:pt x="0" y="258"/>
                  </a:lnTo>
                  <a:lnTo>
                    <a:pt x="36609" y="258"/>
                  </a:lnTo>
                  <a:lnTo>
                    <a:pt x="36609" y="0"/>
                  </a:lnTo>
                  <a:close/>
                </a:path>
              </a:pathLst>
            </a:custGeom>
            <a:solidFill>
              <a:srgbClr val="000000"/>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4265740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7921BDE9-7C50-4706-86FB-43D944F91A6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48207" y="243979"/>
            <a:ext cx="1539337" cy="169434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5DA0B82-A69B-4A5E-B6C8-0A42171CE505}"/>
              </a:ext>
            </a:extLst>
          </p:cNvPr>
          <p:cNvSpPr/>
          <p:nvPr/>
        </p:nvSpPr>
        <p:spPr>
          <a:xfrm>
            <a:off x="2418735" y="321711"/>
            <a:ext cx="4129549" cy="769441"/>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1F585F"/>
                </a:solidFill>
                <a:effectLst>
                  <a:outerShdw blurRad="12700" dist="38100" dir="2700000" algn="tl" rotWithShape="0">
                    <a:prstClr val="white">
                      <a:lumMod val="50000"/>
                    </a:prstClr>
                  </a:outerShdw>
                </a:effectLst>
                <a:uLnTx/>
                <a:uFillTx/>
                <a:latin typeface="#9Slide07 IcielKoni" pitchFamily="2" charset="0"/>
                <a:ea typeface="+mn-ea"/>
                <a:cs typeface="+mn-cs"/>
              </a:rPr>
              <a:t> THẢO LUẬN</a:t>
            </a:r>
            <a:endParaRPr kumimoji="0" lang="vi-VN" sz="4000" b="1" i="0" u="none" strike="noStrike" kern="1200" cap="none" spc="0" normalizeH="0" baseline="0" noProof="0" dirty="0">
              <a:ln w="9525">
                <a:solidFill>
                  <a:prstClr val="white"/>
                </a:solidFill>
                <a:prstDash val="solid"/>
              </a:ln>
              <a:solidFill>
                <a:srgbClr val="1F585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10242" name="Picture 2" descr="Hình ảnh dấu chấm hỏi đẹp">
            <a:extLst>
              <a:ext uri="{FF2B5EF4-FFF2-40B4-BE49-F238E27FC236}">
                <a16:creationId xmlns:a16="http://schemas.microsoft.com/office/drawing/2014/main" id="{520626F3-8CA0-44A9-89D8-8C48691B467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967" b="92157" l="9967" r="89869">
                        <a14:foregroundMark x1="22876" y1="36765" x2="22876" y2="36765"/>
                        <a14:foregroundMark x1="22712" y1="36275" x2="22712" y2="36275"/>
                        <a14:foregroundMark x1="26307" y1="35784" x2="26307" y2="35784"/>
                        <a14:foregroundMark x1="33987" y1="21569" x2="33987" y2="21569"/>
                        <a14:foregroundMark x1="35131" y1="23856" x2="35131" y2="23856"/>
                        <a14:foregroundMark x1="49837" y1="14706" x2="49837" y2="14706"/>
                        <a14:foregroundMark x1="51144" y1="18464" x2="51144" y2="18464"/>
                        <a14:foregroundMark x1="66340" y1="20915" x2="66340" y2="20915"/>
                        <a14:foregroundMark x1="65359" y1="23856" x2="65359" y2="23856"/>
                        <a14:foregroundMark x1="79248" y1="34641" x2="79248" y2="34641"/>
                        <a14:foregroundMark x1="74346" y1="36601" x2="74346" y2="36601"/>
                        <a14:foregroundMark x1="43954" y1="92157" x2="43954" y2="92157"/>
                        <a14:foregroundMark x1="43791" y1="90686" x2="46242" y2="87745"/>
                        <a14:foregroundMark x1="45261" y1="91503" x2="43791" y2="92157"/>
                      </a14:backgroundRemoval>
                    </a14:imgEffect>
                  </a14:imgLayer>
                </a14:imgProps>
              </a:ext>
              <a:ext uri="{28A0092B-C50C-407E-A947-70E740481C1C}">
                <a14:useLocalDpi xmlns:a14="http://schemas.microsoft.com/office/drawing/2010/main" val="0"/>
              </a:ext>
            </a:extLst>
          </a:blip>
          <a:srcRect l="16641" t="5660" r="13399" b="13926"/>
          <a:stretch/>
        </p:blipFill>
        <p:spPr bwMode="auto">
          <a:xfrm>
            <a:off x="10532936" y="-71554"/>
            <a:ext cx="1277492" cy="14683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Cartoon Vector Farmer Standing Next To The Corn Field Holding A Shovel,  Cartoon Vector Flat, Corn Field, Corn PNG Transparent Clipart Image and PSD  File for Free Download">
            <a:extLst>
              <a:ext uri="{FF2B5EF4-FFF2-40B4-BE49-F238E27FC236}">
                <a16:creationId xmlns:a16="http://schemas.microsoft.com/office/drawing/2014/main" id="{3CE37F07-70B6-4195-95F2-B26B8DB0F1C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1875" l="5781" r="94063">
                        <a14:foregroundMark x1="65156" y1="14219" x2="65156" y2="14219"/>
                        <a14:foregroundMark x1="82188" y1="57969" x2="80781" y2="54844"/>
                        <a14:foregroundMark x1="94063" y1="80938" x2="94063" y2="80938"/>
                        <a14:foregroundMark x1="63281" y1="91875" x2="63281" y2="91875"/>
                        <a14:foregroundMark x1="5781" y1="82656" x2="5781" y2="82656"/>
                        <a14:foregroundMark x1="26875" y1="20313" x2="27344" y2="22813"/>
                        <a14:foregroundMark x1="13906" y1="22188" x2="16250" y2="28750"/>
                        <a14:foregroundMark x1="11875" y1="22188" x2="11094" y2="27656"/>
                        <a14:foregroundMark x1="38906" y1="19063" x2="40469" y2="26094"/>
                        <a14:foregroundMark x1="46719" y1="20000" x2="45781" y2="30469"/>
                      </a14:backgroundRemoval>
                    </a14:imgEffect>
                  </a14:imgLayer>
                </a14:imgProps>
              </a:ext>
              <a:ext uri="{28A0092B-C50C-407E-A947-70E740481C1C}">
                <a14:useLocalDpi xmlns:a14="http://schemas.microsoft.com/office/drawing/2010/main" val="0"/>
              </a:ext>
            </a:extLst>
          </a:blip>
          <a:srcRect t="11863" r="2724"/>
          <a:stretch/>
        </p:blipFill>
        <p:spPr bwMode="auto">
          <a:xfrm>
            <a:off x="10532936" y="3528035"/>
            <a:ext cx="1609080" cy="145792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49FD8752-4EE9-4FA5-81A2-6D931B5B6D36}"/>
              </a:ext>
            </a:extLst>
          </p:cNvPr>
          <p:cNvGrpSpPr/>
          <p:nvPr/>
        </p:nvGrpSpPr>
        <p:grpSpPr>
          <a:xfrm>
            <a:off x="2673180" y="1206509"/>
            <a:ext cx="6890143" cy="2490420"/>
            <a:chOff x="2412" y="1795567"/>
            <a:chExt cx="6195682" cy="1471208"/>
          </a:xfrm>
          <a:solidFill>
            <a:srgbClr val="1F585F"/>
          </a:solidFill>
        </p:grpSpPr>
        <p:sp>
          <p:nvSpPr>
            <p:cNvPr id="23" name="Rounded Rectangle 8">
              <a:extLst>
                <a:ext uri="{FF2B5EF4-FFF2-40B4-BE49-F238E27FC236}">
                  <a16:creationId xmlns:a16="http://schemas.microsoft.com/office/drawing/2014/main" id="{3C97F825-8D86-4E7B-AECE-82BDBECBA827}"/>
                </a:ext>
              </a:extLst>
            </p:cNvPr>
            <p:cNvSpPr/>
            <p:nvPr/>
          </p:nvSpPr>
          <p:spPr>
            <a:xfrm>
              <a:off x="849073" y="1795567"/>
              <a:ext cx="5349021" cy="147120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600" dirty="0">
                <a:latin typeface="iCiel Baliho Script" pitchFamily="50" charset="0"/>
                <a:cs typeface="Arial" panose="020B0604020202020204" pitchFamily="34" charset="0"/>
              </a:endParaRPr>
            </a:p>
          </p:txBody>
        </p:sp>
        <p:sp>
          <p:nvSpPr>
            <p:cNvPr id="24" name="Freeform 530">
              <a:extLst>
                <a:ext uri="{FF2B5EF4-FFF2-40B4-BE49-F238E27FC236}">
                  <a16:creationId xmlns:a16="http://schemas.microsoft.com/office/drawing/2014/main" id="{050013AE-D064-41CD-9EEE-B2C6E7B0E3D9}"/>
                </a:ext>
              </a:extLst>
            </p:cNvPr>
            <p:cNvSpPr>
              <a:spLocks noChangeArrowheads="1"/>
            </p:cNvSpPr>
            <p:nvPr/>
          </p:nvSpPr>
          <p:spPr bwMode="auto">
            <a:xfrm>
              <a:off x="2412" y="2111361"/>
              <a:ext cx="1294072" cy="800876"/>
            </a:xfrm>
            <a:custGeom>
              <a:avLst/>
              <a:gdLst>
                <a:gd name="T0" fmla="*/ 2123 w 2124"/>
                <a:gd name="T1" fmla="*/ 1061 h 2124"/>
                <a:gd name="T2" fmla="*/ 2123 w 2124"/>
                <a:gd name="T3" fmla="*/ 1061 h 2124"/>
                <a:gd name="T4" fmla="*/ 1061 w 2124"/>
                <a:gd name="T5" fmla="*/ 2123 h 2124"/>
                <a:gd name="T6" fmla="*/ 0 w 2124"/>
                <a:gd name="T7" fmla="*/ 1061 h 2124"/>
                <a:gd name="T8" fmla="*/ 1061 w 2124"/>
                <a:gd name="T9" fmla="*/ 0 h 2124"/>
                <a:gd name="T10" fmla="*/ 2123 w 2124"/>
                <a:gd name="T11" fmla="*/ 1061 h 2124"/>
              </a:gdLst>
              <a:ahLst/>
              <a:cxnLst>
                <a:cxn ang="0">
                  <a:pos x="T0" y="T1"/>
                </a:cxn>
                <a:cxn ang="0">
                  <a:pos x="T2" y="T3"/>
                </a:cxn>
                <a:cxn ang="0">
                  <a:pos x="T4" y="T5"/>
                </a:cxn>
                <a:cxn ang="0">
                  <a:pos x="T6" y="T7"/>
                </a:cxn>
                <a:cxn ang="0">
                  <a:pos x="T8" y="T9"/>
                </a:cxn>
                <a:cxn ang="0">
                  <a:pos x="T10" y="T11"/>
                </a:cxn>
              </a:cxnLst>
              <a:rect l="0" t="0" r="r" b="b"/>
              <a:pathLst>
                <a:path w="2124" h="2124">
                  <a:moveTo>
                    <a:pt x="2123" y="1061"/>
                  </a:moveTo>
                  <a:lnTo>
                    <a:pt x="2123" y="1061"/>
                  </a:lnTo>
                  <a:cubicBezTo>
                    <a:pt x="2123" y="1650"/>
                    <a:pt x="1642" y="2123"/>
                    <a:pt x="1061" y="2123"/>
                  </a:cubicBezTo>
                  <a:cubicBezTo>
                    <a:pt x="473" y="2123"/>
                    <a:pt x="0" y="1650"/>
                    <a:pt x="0" y="1061"/>
                  </a:cubicBezTo>
                  <a:cubicBezTo>
                    <a:pt x="0" y="481"/>
                    <a:pt x="473" y="0"/>
                    <a:pt x="1061" y="0"/>
                  </a:cubicBezTo>
                  <a:cubicBezTo>
                    <a:pt x="1642" y="0"/>
                    <a:pt x="2123" y="481"/>
                    <a:pt x="2123" y="1061"/>
                  </a:cubicBezTo>
                </a:path>
              </a:pathLst>
            </a:custGeom>
            <a:grp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endParaRPr>
            </a:p>
          </p:txBody>
        </p:sp>
        <p:pic>
          <p:nvPicPr>
            <p:cNvPr id="25" name="Picture 2" descr="Bệnh viện - Nhân Dân Gia Định">
              <a:extLst>
                <a:ext uri="{FF2B5EF4-FFF2-40B4-BE49-F238E27FC236}">
                  <a16:creationId xmlns:a16="http://schemas.microsoft.com/office/drawing/2014/main" id="{972A0665-8DFA-4BB0-9D9D-5FFE6B12AEC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193" t="10729" r="10463"/>
            <a:stretch/>
          </p:blipFill>
          <p:spPr bwMode="auto">
            <a:xfrm>
              <a:off x="237464" y="2210441"/>
              <a:ext cx="774424" cy="641460"/>
            </a:xfrm>
            <a:prstGeom prst="rect">
              <a:avLst/>
            </a:prstGeom>
            <a:grpFill/>
          </p:spPr>
        </p:pic>
      </p:grpSp>
      <p:sp>
        <p:nvSpPr>
          <p:cNvPr id="26" name="Rectangle 25">
            <a:extLst>
              <a:ext uri="{FF2B5EF4-FFF2-40B4-BE49-F238E27FC236}">
                <a16:creationId xmlns:a16="http://schemas.microsoft.com/office/drawing/2014/main" id="{0767A758-867D-41E9-8812-0B684F308E14}"/>
              </a:ext>
            </a:extLst>
          </p:cNvPr>
          <p:cNvSpPr/>
          <p:nvPr/>
        </p:nvSpPr>
        <p:spPr>
          <a:xfrm>
            <a:off x="3939239" y="1458409"/>
            <a:ext cx="5299586" cy="1372269"/>
          </a:xfrm>
          <a:prstGeom prst="rect">
            <a:avLst/>
          </a:prstGeom>
        </p:spPr>
        <p:txBody>
          <a:bodyPr wrap="square">
            <a:spAutoFit/>
          </a:bodyPr>
          <a:lstStyle/>
          <a:p>
            <a:pPr algn="just"/>
            <a:r>
              <a:rPr lang="vi-VN" sz="2800" dirty="0">
                <a:solidFill>
                  <a:srgbClr val="FFFF00"/>
                </a:solidFill>
                <a:latin typeface="#9Slide03 SFU Futura_12" panose="00000400000000000000" pitchFamily="2" charset="0"/>
                <a:cs typeface="Arial" panose="020B0604020202020204" pitchFamily="34" charset="0"/>
              </a:rPr>
              <a:t>Nhóm 1: Phân tích vai trò của vị trí địa lí đối với phát triển kinh tế của một lãnh thổ. Lấy ví dụ?</a:t>
            </a:r>
          </a:p>
        </p:txBody>
      </p:sp>
      <p:grpSp>
        <p:nvGrpSpPr>
          <p:cNvPr id="27" name="Group 26">
            <a:extLst>
              <a:ext uri="{FF2B5EF4-FFF2-40B4-BE49-F238E27FC236}">
                <a16:creationId xmlns:a16="http://schemas.microsoft.com/office/drawing/2014/main" id="{7E164E97-D02C-46F9-B967-6CE3BE58FBB3}"/>
              </a:ext>
            </a:extLst>
          </p:cNvPr>
          <p:cNvGrpSpPr/>
          <p:nvPr/>
        </p:nvGrpSpPr>
        <p:grpSpPr>
          <a:xfrm>
            <a:off x="2660643" y="3918364"/>
            <a:ext cx="6974969" cy="2334951"/>
            <a:chOff x="2412" y="1795567"/>
            <a:chExt cx="6256724" cy="1471208"/>
          </a:xfrm>
          <a:solidFill>
            <a:srgbClr val="1F585F"/>
          </a:solidFill>
        </p:grpSpPr>
        <p:sp>
          <p:nvSpPr>
            <p:cNvPr id="28" name="Rounded Rectangle 6">
              <a:extLst>
                <a:ext uri="{FF2B5EF4-FFF2-40B4-BE49-F238E27FC236}">
                  <a16:creationId xmlns:a16="http://schemas.microsoft.com/office/drawing/2014/main" id="{F9238846-8BB8-42FD-AAD9-167257BEC2A1}"/>
                </a:ext>
              </a:extLst>
            </p:cNvPr>
            <p:cNvSpPr/>
            <p:nvPr/>
          </p:nvSpPr>
          <p:spPr>
            <a:xfrm>
              <a:off x="849073" y="1795567"/>
              <a:ext cx="5410063" cy="147120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600" dirty="0">
                <a:latin typeface="iCiel Baliho Script" pitchFamily="50" charset="0"/>
                <a:cs typeface="Arial" panose="020B0604020202020204" pitchFamily="34" charset="0"/>
              </a:endParaRPr>
            </a:p>
          </p:txBody>
        </p:sp>
        <p:sp>
          <p:nvSpPr>
            <p:cNvPr id="29" name="Freeform 530">
              <a:extLst>
                <a:ext uri="{FF2B5EF4-FFF2-40B4-BE49-F238E27FC236}">
                  <a16:creationId xmlns:a16="http://schemas.microsoft.com/office/drawing/2014/main" id="{40CC0240-F9CB-41A1-8A91-7791BF379578}"/>
                </a:ext>
              </a:extLst>
            </p:cNvPr>
            <p:cNvSpPr>
              <a:spLocks noChangeArrowheads="1"/>
            </p:cNvSpPr>
            <p:nvPr/>
          </p:nvSpPr>
          <p:spPr bwMode="auto">
            <a:xfrm>
              <a:off x="2412" y="2111361"/>
              <a:ext cx="1294072" cy="800876"/>
            </a:xfrm>
            <a:custGeom>
              <a:avLst/>
              <a:gdLst>
                <a:gd name="T0" fmla="*/ 2123 w 2124"/>
                <a:gd name="T1" fmla="*/ 1061 h 2124"/>
                <a:gd name="T2" fmla="*/ 2123 w 2124"/>
                <a:gd name="T3" fmla="*/ 1061 h 2124"/>
                <a:gd name="T4" fmla="*/ 1061 w 2124"/>
                <a:gd name="T5" fmla="*/ 2123 h 2124"/>
                <a:gd name="T6" fmla="*/ 0 w 2124"/>
                <a:gd name="T7" fmla="*/ 1061 h 2124"/>
                <a:gd name="T8" fmla="*/ 1061 w 2124"/>
                <a:gd name="T9" fmla="*/ 0 h 2124"/>
                <a:gd name="T10" fmla="*/ 2123 w 2124"/>
                <a:gd name="T11" fmla="*/ 1061 h 2124"/>
              </a:gdLst>
              <a:ahLst/>
              <a:cxnLst>
                <a:cxn ang="0">
                  <a:pos x="T0" y="T1"/>
                </a:cxn>
                <a:cxn ang="0">
                  <a:pos x="T2" y="T3"/>
                </a:cxn>
                <a:cxn ang="0">
                  <a:pos x="T4" y="T5"/>
                </a:cxn>
                <a:cxn ang="0">
                  <a:pos x="T6" y="T7"/>
                </a:cxn>
                <a:cxn ang="0">
                  <a:pos x="T8" y="T9"/>
                </a:cxn>
                <a:cxn ang="0">
                  <a:pos x="T10" y="T11"/>
                </a:cxn>
              </a:cxnLst>
              <a:rect l="0" t="0" r="r" b="b"/>
              <a:pathLst>
                <a:path w="2124" h="2124">
                  <a:moveTo>
                    <a:pt x="2123" y="1061"/>
                  </a:moveTo>
                  <a:lnTo>
                    <a:pt x="2123" y="1061"/>
                  </a:lnTo>
                  <a:cubicBezTo>
                    <a:pt x="2123" y="1650"/>
                    <a:pt x="1642" y="2123"/>
                    <a:pt x="1061" y="2123"/>
                  </a:cubicBezTo>
                  <a:cubicBezTo>
                    <a:pt x="473" y="2123"/>
                    <a:pt x="0" y="1650"/>
                    <a:pt x="0" y="1061"/>
                  </a:cubicBezTo>
                  <a:cubicBezTo>
                    <a:pt x="0" y="481"/>
                    <a:pt x="473" y="0"/>
                    <a:pt x="1061" y="0"/>
                  </a:cubicBezTo>
                  <a:cubicBezTo>
                    <a:pt x="1642" y="0"/>
                    <a:pt x="2123" y="481"/>
                    <a:pt x="2123" y="1061"/>
                  </a:cubicBezTo>
                </a:path>
              </a:pathLst>
            </a:custGeom>
            <a:grp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endParaRPr>
            </a:p>
          </p:txBody>
        </p:sp>
        <p:pic>
          <p:nvPicPr>
            <p:cNvPr id="30" name="Picture 2" descr="Bệnh viện - Nhân Dân Gia Định">
              <a:extLst>
                <a:ext uri="{FF2B5EF4-FFF2-40B4-BE49-F238E27FC236}">
                  <a16:creationId xmlns:a16="http://schemas.microsoft.com/office/drawing/2014/main" id="{2CB0E465-FB90-4C51-BD06-A43DA3A8D18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193" t="10729" r="10463"/>
            <a:stretch/>
          </p:blipFill>
          <p:spPr bwMode="auto">
            <a:xfrm>
              <a:off x="237464" y="2210441"/>
              <a:ext cx="774424" cy="641460"/>
            </a:xfrm>
            <a:prstGeom prst="rect">
              <a:avLst/>
            </a:prstGeom>
            <a:grpFill/>
          </p:spPr>
        </p:pic>
      </p:grpSp>
      <p:pic>
        <p:nvPicPr>
          <p:cNvPr id="2050" name="Picture 2" descr="Green Grass Background">
            <a:extLst>
              <a:ext uri="{FF2B5EF4-FFF2-40B4-BE49-F238E27FC236}">
                <a16:creationId xmlns:a16="http://schemas.microsoft.com/office/drawing/2014/main" id="{3D572C1F-2424-4107-8959-20FF347A0579}"/>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0" b="92833" l="4222" r="95000">
                        <a14:foregroundMark x1="39000" y1="84833" x2="31111" y2="76333"/>
                        <a14:foregroundMark x1="16444" y1="66333" x2="36556" y2="82000"/>
                        <a14:foregroundMark x1="36556" y1="82000" x2="73222" y2="83833"/>
                        <a14:foregroundMark x1="73222" y1="83833" x2="78778" y2="74667"/>
                        <a14:foregroundMark x1="87444" y1="58167" x2="84000" y2="57500"/>
                        <a14:foregroundMark x1="65889" y1="56833" x2="59778" y2="52667"/>
                        <a14:foregroundMark x1="55556" y1="55833" x2="55556" y2="55833"/>
                        <a14:foregroundMark x1="60222" y1="10000" x2="44778" y2="11167"/>
                        <a14:foregroundMark x1="44889" y1="6167" x2="63333" y2="5500"/>
                        <a14:foregroundMark x1="63333" y1="5500" x2="63556" y2="5333"/>
                        <a14:foregroundMark x1="59444" y1="2000" x2="46333" y2="3167"/>
                        <a14:foregroundMark x1="19556" y1="49833" x2="10000" y2="68833"/>
                        <a14:foregroundMark x1="13667" y1="47000" x2="4667" y2="65833"/>
                        <a14:foregroundMark x1="4667" y1="65833" x2="4444" y2="67167"/>
                        <a14:foregroundMark x1="83556" y1="53000" x2="89000" y2="79500"/>
                        <a14:foregroundMark x1="95111" y1="70000" x2="95111" y2="70000"/>
                        <a14:foregroundMark x1="64667" y1="91833" x2="53000" y2="92833"/>
                        <a14:foregroundMark x1="53000" y1="92833" x2="43000" y2="86667"/>
                        <a14:foregroundMark x1="43000" y1="86667" x2="42778" y2="86167"/>
                      </a14:backgroundRemoval>
                    </a14:imgEffect>
                  </a14:imgLayer>
                </a14:imgProps>
              </a:ext>
              <a:ext uri="{28A0092B-C50C-407E-A947-70E740481C1C}">
                <a14:useLocalDpi xmlns:a14="http://schemas.microsoft.com/office/drawing/2010/main" val="0"/>
              </a:ext>
            </a:extLst>
          </a:blip>
          <a:srcRect/>
          <a:stretch>
            <a:fillRect/>
          </a:stretch>
        </p:blipFill>
        <p:spPr bwMode="auto">
          <a:xfrm>
            <a:off x="10332961" y="1774336"/>
            <a:ext cx="1928518" cy="12856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n Cá, Cá Icon, Logo Cá - Vector Free">
            <a:extLst>
              <a:ext uri="{FF2B5EF4-FFF2-40B4-BE49-F238E27FC236}">
                <a16:creationId xmlns:a16="http://schemas.microsoft.com/office/drawing/2014/main" id="{7556745B-A06F-482E-A9D3-4381EB50E57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2360"/>
          <a:stretch/>
        </p:blipFill>
        <p:spPr bwMode="auto">
          <a:xfrm>
            <a:off x="10426641" y="5071046"/>
            <a:ext cx="1834838" cy="160805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0767A758-867D-41E9-8812-0B684F308E14}"/>
              </a:ext>
            </a:extLst>
          </p:cNvPr>
          <p:cNvSpPr/>
          <p:nvPr/>
        </p:nvSpPr>
        <p:spPr>
          <a:xfrm>
            <a:off x="3747811" y="3917775"/>
            <a:ext cx="5453502" cy="1815882"/>
          </a:xfrm>
          <a:prstGeom prst="rect">
            <a:avLst/>
          </a:prstGeom>
        </p:spPr>
        <p:txBody>
          <a:bodyPr wrap="square">
            <a:spAutoFit/>
          </a:bodyPr>
          <a:lstStyle/>
          <a:p>
            <a:pPr algn="just"/>
            <a:r>
              <a:rPr lang="vi-VN" sz="2800" dirty="0">
                <a:solidFill>
                  <a:srgbClr val="FFFF00"/>
                </a:solidFill>
                <a:latin typeface="#9Slide03 SFU Futura_12" panose="00000400000000000000" pitchFamily="2" charset="0"/>
                <a:cs typeface="Arial" panose="020B0604020202020204" pitchFamily="34" charset="0"/>
              </a:rPr>
              <a:t>Nhóm 2: Phân tích vai trò của nguồn lực tự nhiên đối với phát triển kinh tế của một lãnh thổ. Lấy ví dụ?</a:t>
            </a:r>
          </a:p>
        </p:txBody>
      </p:sp>
    </p:spTree>
    <p:extLst>
      <p:ext uri="{BB962C8B-B14F-4D97-AF65-F5344CB8AC3E}">
        <p14:creationId xmlns:p14="http://schemas.microsoft.com/office/powerpoint/2010/main" val="3553578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7921BDE9-7C50-4706-86FB-43D944F91A6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48207" y="243979"/>
            <a:ext cx="1539337" cy="169434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5DA0B82-A69B-4A5E-B6C8-0A42171CE505}"/>
              </a:ext>
            </a:extLst>
          </p:cNvPr>
          <p:cNvSpPr/>
          <p:nvPr/>
        </p:nvSpPr>
        <p:spPr>
          <a:xfrm>
            <a:off x="2418735" y="321711"/>
            <a:ext cx="4129549" cy="769441"/>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1F585F"/>
                </a:solidFill>
                <a:effectLst>
                  <a:outerShdw blurRad="12700" dist="38100" dir="2700000" algn="tl" rotWithShape="0">
                    <a:prstClr val="white">
                      <a:lumMod val="50000"/>
                    </a:prstClr>
                  </a:outerShdw>
                </a:effectLst>
                <a:uLnTx/>
                <a:uFillTx/>
                <a:latin typeface="#9Slide07 IcielKoni" pitchFamily="2" charset="0"/>
                <a:ea typeface="+mn-ea"/>
                <a:cs typeface="+mn-cs"/>
              </a:rPr>
              <a:t> THẢO LUẬN</a:t>
            </a:r>
            <a:endParaRPr kumimoji="0" lang="vi-VN" sz="4000" b="1" i="0" u="none" strike="noStrike" kern="1200" cap="none" spc="0" normalizeH="0" baseline="0" noProof="0" dirty="0">
              <a:ln w="9525">
                <a:solidFill>
                  <a:prstClr val="white"/>
                </a:solidFill>
                <a:prstDash val="solid"/>
              </a:ln>
              <a:solidFill>
                <a:srgbClr val="1F585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10242" name="Picture 2" descr="Hình ảnh dấu chấm hỏi đẹp">
            <a:extLst>
              <a:ext uri="{FF2B5EF4-FFF2-40B4-BE49-F238E27FC236}">
                <a16:creationId xmlns:a16="http://schemas.microsoft.com/office/drawing/2014/main" id="{520626F3-8CA0-44A9-89D8-8C48691B467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967" b="92157" l="9967" r="89869">
                        <a14:foregroundMark x1="22876" y1="36765" x2="22876" y2="36765"/>
                        <a14:foregroundMark x1="22712" y1="36275" x2="22712" y2="36275"/>
                        <a14:foregroundMark x1="26307" y1="35784" x2="26307" y2="35784"/>
                        <a14:foregroundMark x1="33987" y1="21569" x2="33987" y2="21569"/>
                        <a14:foregroundMark x1="35131" y1="23856" x2="35131" y2="23856"/>
                        <a14:foregroundMark x1="49837" y1="14706" x2="49837" y2="14706"/>
                        <a14:foregroundMark x1="51144" y1="18464" x2="51144" y2="18464"/>
                        <a14:foregroundMark x1="66340" y1="20915" x2="66340" y2="20915"/>
                        <a14:foregroundMark x1="65359" y1="23856" x2="65359" y2="23856"/>
                        <a14:foregroundMark x1="79248" y1="34641" x2="79248" y2="34641"/>
                        <a14:foregroundMark x1="74346" y1="36601" x2="74346" y2="36601"/>
                        <a14:foregroundMark x1="43954" y1="92157" x2="43954" y2="92157"/>
                        <a14:foregroundMark x1="43791" y1="90686" x2="46242" y2="87745"/>
                        <a14:foregroundMark x1="45261" y1="91503" x2="43791" y2="92157"/>
                      </a14:backgroundRemoval>
                    </a14:imgEffect>
                  </a14:imgLayer>
                </a14:imgProps>
              </a:ext>
              <a:ext uri="{28A0092B-C50C-407E-A947-70E740481C1C}">
                <a14:useLocalDpi xmlns:a14="http://schemas.microsoft.com/office/drawing/2010/main" val="0"/>
              </a:ext>
            </a:extLst>
          </a:blip>
          <a:srcRect l="16641" t="5660" r="13399" b="13926"/>
          <a:stretch/>
        </p:blipFill>
        <p:spPr bwMode="auto">
          <a:xfrm>
            <a:off x="10532936" y="-71554"/>
            <a:ext cx="1277492" cy="14683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Cartoon Vector Farmer Standing Next To The Corn Field Holding A Shovel,  Cartoon Vector Flat, Corn Field, Corn PNG Transparent Clipart Image and PSD  File for Free Download">
            <a:extLst>
              <a:ext uri="{FF2B5EF4-FFF2-40B4-BE49-F238E27FC236}">
                <a16:creationId xmlns:a16="http://schemas.microsoft.com/office/drawing/2014/main" id="{3CE37F07-70B6-4195-95F2-B26B8DB0F1C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1875" l="5781" r="94063">
                        <a14:foregroundMark x1="65156" y1="14219" x2="65156" y2="14219"/>
                        <a14:foregroundMark x1="82188" y1="57969" x2="80781" y2="54844"/>
                        <a14:foregroundMark x1="94063" y1="80938" x2="94063" y2="80938"/>
                        <a14:foregroundMark x1="63281" y1="91875" x2="63281" y2="91875"/>
                        <a14:foregroundMark x1="5781" y1="82656" x2="5781" y2="82656"/>
                        <a14:foregroundMark x1="26875" y1="20313" x2="27344" y2="22813"/>
                        <a14:foregroundMark x1="13906" y1="22188" x2="16250" y2="28750"/>
                        <a14:foregroundMark x1="11875" y1="22188" x2="11094" y2="27656"/>
                        <a14:foregroundMark x1="38906" y1="19063" x2="40469" y2="26094"/>
                        <a14:foregroundMark x1="46719" y1="20000" x2="45781" y2="30469"/>
                      </a14:backgroundRemoval>
                    </a14:imgEffect>
                  </a14:imgLayer>
                </a14:imgProps>
              </a:ext>
              <a:ext uri="{28A0092B-C50C-407E-A947-70E740481C1C}">
                <a14:useLocalDpi xmlns:a14="http://schemas.microsoft.com/office/drawing/2010/main" val="0"/>
              </a:ext>
            </a:extLst>
          </a:blip>
          <a:srcRect t="11863" r="2724"/>
          <a:stretch/>
        </p:blipFill>
        <p:spPr bwMode="auto">
          <a:xfrm>
            <a:off x="10532936" y="3528035"/>
            <a:ext cx="1609080" cy="145792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49FD8752-4EE9-4FA5-81A2-6D931B5B6D36}"/>
              </a:ext>
            </a:extLst>
          </p:cNvPr>
          <p:cNvGrpSpPr/>
          <p:nvPr/>
        </p:nvGrpSpPr>
        <p:grpSpPr>
          <a:xfrm>
            <a:off x="3111224" y="1242843"/>
            <a:ext cx="6890143" cy="2353647"/>
            <a:chOff x="2412" y="1795567"/>
            <a:chExt cx="6195682" cy="1471208"/>
          </a:xfrm>
          <a:solidFill>
            <a:srgbClr val="1F585F"/>
          </a:solidFill>
        </p:grpSpPr>
        <p:sp>
          <p:nvSpPr>
            <p:cNvPr id="23" name="Rounded Rectangle 8">
              <a:extLst>
                <a:ext uri="{FF2B5EF4-FFF2-40B4-BE49-F238E27FC236}">
                  <a16:creationId xmlns:a16="http://schemas.microsoft.com/office/drawing/2014/main" id="{3C97F825-8D86-4E7B-AECE-82BDBECBA827}"/>
                </a:ext>
              </a:extLst>
            </p:cNvPr>
            <p:cNvSpPr/>
            <p:nvPr/>
          </p:nvSpPr>
          <p:spPr>
            <a:xfrm>
              <a:off x="849073" y="1795567"/>
              <a:ext cx="5349021" cy="147120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600" dirty="0">
                <a:latin typeface="iCiel Baliho Script" pitchFamily="50" charset="0"/>
                <a:cs typeface="Arial" panose="020B0604020202020204" pitchFamily="34" charset="0"/>
              </a:endParaRPr>
            </a:p>
          </p:txBody>
        </p:sp>
        <p:sp>
          <p:nvSpPr>
            <p:cNvPr id="24" name="Freeform 530">
              <a:extLst>
                <a:ext uri="{FF2B5EF4-FFF2-40B4-BE49-F238E27FC236}">
                  <a16:creationId xmlns:a16="http://schemas.microsoft.com/office/drawing/2014/main" id="{050013AE-D064-41CD-9EEE-B2C6E7B0E3D9}"/>
                </a:ext>
              </a:extLst>
            </p:cNvPr>
            <p:cNvSpPr>
              <a:spLocks noChangeArrowheads="1"/>
            </p:cNvSpPr>
            <p:nvPr/>
          </p:nvSpPr>
          <p:spPr bwMode="auto">
            <a:xfrm>
              <a:off x="2412" y="2111361"/>
              <a:ext cx="1294072" cy="800876"/>
            </a:xfrm>
            <a:custGeom>
              <a:avLst/>
              <a:gdLst>
                <a:gd name="T0" fmla="*/ 2123 w 2124"/>
                <a:gd name="T1" fmla="*/ 1061 h 2124"/>
                <a:gd name="T2" fmla="*/ 2123 w 2124"/>
                <a:gd name="T3" fmla="*/ 1061 h 2124"/>
                <a:gd name="T4" fmla="*/ 1061 w 2124"/>
                <a:gd name="T5" fmla="*/ 2123 h 2124"/>
                <a:gd name="T6" fmla="*/ 0 w 2124"/>
                <a:gd name="T7" fmla="*/ 1061 h 2124"/>
                <a:gd name="T8" fmla="*/ 1061 w 2124"/>
                <a:gd name="T9" fmla="*/ 0 h 2124"/>
                <a:gd name="T10" fmla="*/ 2123 w 2124"/>
                <a:gd name="T11" fmla="*/ 1061 h 2124"/>
              </a:gdLst>
              <a:ahLst/>
              <a:cxnLst>
                <a:cxn ang="0">
                  <a:pos x="T0" y="T1"/>
                </a:cxn>
                <a:cxn ang="0">
                  <a:pos x="T2" y="T3"/>
                </a:cxn>
                <a:cxn ang="0">
                  <a:pos x="T4" y="T5"/>
                </a:cxn>
                <a:cxn ang="0">
                  <a:pos x="T6" y="T7"/>
                </a:cxn>
                <a:cxn ang="0">
                  <a:pos x="T8" y="T9"/>
                </a:cxn>
                <a:cxn ang="0">
                  <a:pos x="T10" y="T11"/>
                </a:cxn>
              </a:cxnLst>
              <a:rect l="0" t="0" r="r" b="b"/>
              <a:pathLst>
                <a:path w="2124" h="2124">
                  <a:moveTo>
                    <a:pt x="2123" y="1061"/>
                  </a:moveTo>
                  <a:lnTo>
                    <a:pt x="2123" y="1061"/>
                  </a:lnTo>
                  <a:cubicBezTo>
                    <a:pt x="2123" y="1650"/>
                    <a:pt x="1642" y="2123"/>
                    <a:pt x="1061" y="2123"/>
                  </a:cubicBezTo>
                  <a:cubicBezTo>
                    <a:pt x="473" y="2123"/>
                    <a:pt x="0" y="1650"/>
                    <a:pt x="0" y="1061"/>
                  </a:cubicBezTo>
                  <a:cubicBezTo>
                    <a:pt x="0" y="481"/>
                    <a:pt x="473" y="0"/>
                    <a:pt x="1061" y="0"/>
                  </a:cubicBezTo>
                  <a:cubicBezTo>
                    <a:pt x="1642" y="0"/>
                    <a:pt x="2123" y="481"/>
                    <a:pt x="2123" y="1061"/>
                  </a:cubicBezTo>
                </a:path>
              </a:pathLst>
            </a:custGeom>
            <a:grp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endParaRPr>
            </a:p>
          </p:txBody>
        </p:sp>
        <p:pic>
          <p:nvPicPr>
            <p:cNvPr id="25" name="Picture 2" descr="Bệnh viện - Nhân Dân Gia Định">
              <a:extLst>
                <a:ext uri="{FF2B5EF4-FFF2-40B4-BE49-F238E27FC236}">
                  <a16:creationId xmlns:a16="http://schemas.microsoft.com/office/drawing/2014/main" id="{972A0665-8DFA-4BB0-9D9D-5FFE6B12AEC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193" t="10729" r="10463"/>
            <a:stretch/>
          </p:blipFill>
          <p:spPr bwMode="auto">
            <a:xfrm>
              <a:off x="237464" y="2210441"/>
              <a:ext cx="774424" cy="641460"/>
            </a:xfrm>
            <a:prstGeom prst="rect">
              <a:avLst/>
            </a:prstGeom>
            <a:grpFill/>
          </p:spPr>
        </p:pic>
      </p:grpSp>
      <p:sp>
        <p:nvSpPr>
          <p:cNvPr id="26" name="Rectangle 25">
            <a:extLst>
              <a:ext uri="{FF2B5EF4-FFF2-40B4-BE49-F238E27FC236}">
                <a16:creationId xmlns:a16="http://schemas.microsoft.com/office/drawing/2014/main" id="{0767A758-867D-41E9-8812-0B684F308E14}"/>
              </a:ext>
            </a:extLst>
          </p:cNvPr>
          <p:cNvSpPr/>
          <p:nvPr/>
        </p:nvSpPr>
        <p:spPr>
          <a:xfrm>
            <a:off x="4423809" y="1432486"/>
            <a:ext cx="5299586" cy="1372269"/>
          </a:xfrm>
          <a:prstGeom prst="rect">
            <a:avLst/>
          </a:prstGeom>
        </p:spPr>
        <p:txBody>
          <a:bodyPr wrap="square">
            <a:spAutoFit/>
          </a:bodyPr>
          <a:lstStyle/>
          <a:p>
            <a:pPr algn="just"/>
            <a:r>
              <a:rPr lang="vi-VN" sz="2800" dirty="0">
                <a:solidFill>
                  <a:srgbClr val="FFFF00"/>
                </a:solidFill>
                <a:latin typeface="#9Slide03 SFU Futura_12" panose="00000400000000000000" pitchFamily="2" charset="0"/>
                <a:cs typeface="Arial" panose="020B0604020202020204" pitchFamily="34" charset="0"/>
              </a:rPr>
              <a:t>Nhóm 3: Phân tích vai trò nguồn lực KTXH đối với phát triển kinh tế của một lãnh thổ. Lấy ví dụ?</a:t>
            </a:r>
          </a:p>
        </p:txBody>
      </p:sp>
      <p:grpSp>
        <p:nvGrpSpPr>
          <p:cNvPr id="27" name="Group 26">
            <a:extLst>
              <a:ext uri="{FF2B5EF4-FFF2-40B4-BE49-F238E27FC236}">
                <a16:creationId xmlns:a16="http://schemas.microsoft.com/office/drawing/2014/main" id="{7E164E97-D02C-46F9-B967-6CE3BE58FBB3}"/>
              </a:ext>
            </a:extLst>
          </p:cNvPr>
          <p:cNvGrpSpPr/>
          <p:nvPr/>
        </p:nvGrpSpPr>
        <p:grpSpPr>
          <a:xfrm>
            <a:off x="3282937" y="3953731"/>
            <a:ext cx="6738252" cy="2240591"/>
            <a:chOff x="2412" y="1795567"/>
            <a:chExt cx="6256724" cy="1471208"/>
          </a:xfrm>
          <a:solidFill>
            <a:srgbClr val="1F585F"/>
          </a:solidFill>
        </p:grpSpPr>
        <p:sp>
          <p:nvSpPr>
            <p:cNvPr id="28" name="Rounded Rectangle 6">
              <a:extLst>
                <a:ext uri="{FF2B5EF4-FFF2-40B4-BE49-F238E27FC236}">
                  <a16:creationId xmlns:a16="http://schemas.microsoft.com/office/drawing/2014/main" id="{F9238846-8BB8-42FD-AAD9-167257BEC2A1}"/>
                </a:ext>
              </a:extLst>
            </p:cNvPr>
            <p:cNvSpPr/>
            <p:nvPr/>
          </p:nvSpPr>
          <p:spPr>
            <a:xfrm>
              <a:off x="849073" y="1795567"/>
              <a:ext cx="5410063" cy="1471208"/>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3600" dirty="0">
                <a:latin typeface="iCiel Baliho Script" pitchFamily="50" charset="0"/>
                <a:cs typeface="Arial" panose="020B0604020202020204" pitchFamily="34" charset="0"/>
              </a:endParaRPr>
            </a:p>
          </p:txBody>
        </p:sp>
        <p:sp>
          <p:nvSpPr>
            <p:cNvPr id="29" name="Freeform 530">
              <a:extLst>
                <a:ext uri="{FF2B5EF4-FFF2-40B4-BE49-F238E27FC236}">
                  <a16:creationId xmlns:a16="http://schemas.microsoft.com/office/drawing/2014/main" id="{40CC0240-F9CB-41A1-8A91-7791BF379578}"/>
                </a:ext>
              </a:extLst>
            </p:cNvPr>
            <p:cNvSpPr>
              <a:spLocks noChangeArrowheads="1"/>
            </p:cNvSpPr>
            <p:nvPr/>
          </p:nvSpPr>
          <p:spPr bwMode="auto">
            <a:xfrm>
              <a:off x="2412" y="2111361"/>
              <a:ext cx="1294072" cy="800876"/>
            </a:xfrm>
            <a:custGeom>
              <a:avLst/>
              <a:gdLst>
                <a:gd name="T0" fmla="*/ 2123 w 2124"/>
                <a:gd name="T1" fmla="*/ 1061 h 2124"/>
                <a:gd name="T2" fmla="*/ 2123 w 2124"/>
                <a:gd name="T3" fmla="*/ 1061 h 2124"/>
                <a:gd name="T4" fmla="*/ 1061 w 2124"/>
                <a:gd name="T5" fmla="*/ 2123 h 2124"/>
                <a:gd name="T6" fmla="*/ 0 w 2124"/>
                <a:gd name="T7" fmla="*/ 1061 h 2124"/>
                <a:gd name="T8" fmla="*/ 1061 w 2124"/>
                <a:gd name="T9" fmla="*/ 0 h 2124"/>
                <a:gd name="T10" fmla="*/ 2123 w 2124"/>
                <a:gd name="T11" fmla="*/ 1061 h 2124"/>
              </a:gdLst>
              <a:ahLst/>
              <a:cxnLst>
                <a:cxn ang="0">
                  <a:pos x="T0" y="T1"/>
                </a:cxn>
                <a:cxn ang="0">
                  <a:pos x="T2" y="T3"/>
                </a:cxn>
                <a:cxn ang="0">
                  <a:pos x="T4" y="T5"/>
                </a:cxn>
                <a:cxn ang="0">
                  <a:pos x="T6" y="T7"/>
                </a:cxn>
                <a:cxn ang="0">
                  <a:pos x="T8" y="T9"/>
                </a:cxn>
                <a:cxn ang="0">
                  <a:pos x="T10" y="T11"/>
                </a:cxn>
              </a:cxnLst>
              <a:rect l="0" t="0" r="r" b="b"/>
              <a:pathLst>
                <a:path w="2124" h="2124">
                  <a:moveTo>
                    <a:pt x="2123" y="1061"/>
                  </a:moveTo>
                  <a:lnTo>
                    <a:pt x="2123" y="1061"/>
                  </a:lnTo>
                  <a:cubicBezTo>
                    <a:pt x="2123" y="1650"/>
                    <a:pt x="1642" y="2123"/>
                    <a:pt x="1061" y="2123"/>
                  </a:cubicBezTo>
                  <a:cubicBezTo>
                    <a:pt x="473" y="2123"/>
                    <a:pt x="0" y="1650"/>
                    <a:pt x="0" y="1061"/>
                  </a:cubicBezTo>
                  <a:cubicBezTo>
                    <a:pt x="0" y="481"/>
                    <a:pt x="473" y="0"/>
                    <a:pt x="1061" y="0"/>
                  </a:cubicBezTo>
                  <a:cubicBezTo>
                    <a:pt x="1642" y="0"/>
                    <a:pt x="2123" y="481"/>
                    <a:pt x="2123" y="1061"/>
                  </a:cubicBezTo>
                </a:path>
              </a:pathLst>
            </a:custGeom>
            <a:grpFill/>
            <a:ln>
              <a:noFill/>
            </a:ln>
            <a:effectLst/>
          </p:spPr>
          <p:txBody>
            <a:bodyPr wrap="none" anchor="ctr"/>
            <a:lstStyle/>
            <a:p>
              <a:pPr marL="0" marR="0" lvl="0" indent="0" defTabSz="91421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EFFFF"/>
                </a:solidFill>
                <a:effectLst/>
                <a:uLnTx/>
                <a:uFillTx/>
              </a:endParaRPr>
            </a:p>
          </p:txBody>
        </p:sp>
        <p:pic>
          <p:nvPicPr>
            <p:cNvPr id="30" name="Picture 2" descr="Bệnh viện - Nhân Dân Gia Định">
              <a:extLst>
                <a:ext uri="{FF2B5EF4-FFF2-40B4-BE49-F238E27FC236}">
                  <a16:creationId xmlns:a16="http://schemas.microsoft.com/office/drawing/2014/main" id="{2CB0E465-FB90-4C51-BD06-A43DA3A8D18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193" t="10729" r="10463"/>
            <a:stretch/>
          </p:blipFill>
          <p:spPr bwMode="auto">
            <a:xfrm>
              <a:off x="237464" y="2210441"/>
              <a:ext cx="774424" cy="641460"/>
            </a:xfrm>
            <a:prstGeom prst="rect">
              <a:avLst/>
            </a:prstGeom>
            <a:grpFill/>
          </p:spPr>
        </p:pic>
      </p:grpSp>
      <p:pic>
        <p:nvPicPr>
          <p:cNvPr id="2050" name="Picture 2" descr="Green Grass Background">
            <a:extLst>
              <a:ext uri="{FF2B5EF4-FFF2-40B4-BE49-F238E27FC236}">
                <a16:creationId xmlns:a16="http://schemas.microsoft.com/office/drawing/2014/main" id="{3D572C1F-2424-4107-8959-20FF347A0579}"/>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0" b="92833" l="4222" r="95000">
                        <a14:foregroundMark x1="39000" y1="84833" x2="31111" y2="76333"/>
                        <a14:foregroundMark x1="16444" y1="66333" x2="36556" y2="82000"/>
                        <a14:foregroundMark x1="36556" y1="82000" x2="73222" y2="83833"/>
                        <a14:foregroundMark x1="73222" y1="83833" x2="78778" y2="74667"/>
                        <a14:foregroundMark x1="87444" y1="58167" x2="84000" y2="57500"/>
                        <a14:foregroundMark x1="65889" y1="56833" x2="59778" y2="52667"/>
                        <a14:foregroundMark x1="55556" y1="55833" x2="55556" y2="55833"/>
                        <a14:foregroundMark x1="60222" y1="10000" x2="44778" y2="11167"/>
                        <a14:foregroundMark x1="44889" y1="6167" x2="63333" y2="5500"/>
                        <a14:foregroundMark x1="63333" y1="5500" x2="63556" y2="5333"/>
                        <a14:foregroundMark x1="59444" y1="2000" x2="46333" y2="3167"/>
                        <a14:foregroundMark x1="19556" y1="49833" x2="10000" y2="68833"/>
                        <a14:foregroundMark x1="13667" y1="47000" x2="4667" y2="65833"/>
                        <a14:foregroundMark x1="4667" y1="65833" x2="4444" y2="67167"/>
                        <a14:foregroundMark x1="83556" y1="53000" x2="89000" y2="79500"/>
                        <a14:foregroundMark x1="95111" y1="70000" x2="95111" y2="70000"/>
                        <a14:foregroundMark x1="64667" y1="91833" x2="53000" y2="92833"/>
                        <a14:foregroundMark x1="53000" y1="92833" x2="43000" y2="86667"/>
                        <a14:foregroundMark x1="43000" y1="86667" x2="42778" y2="86167"/>
                      </a14:backgroundRemoval>
                    </a14:imgEffect>
                  </a14:imgLayer>
                </a14:imgProps>
              </a:ext>
              <a:ext uri="{28A0092B-C50C-407E-A947-70E740481C1C}">
                <a14:useLocalDpi xmlns:a14="http://schemas.microsoft.com/office/drawing/2010/main" val="0"/>
              </a:ext>
            </a:extLst>
          </a:blip>
          <a:srcRect/>
          <a:stretch>
            <a:fillRect/>
          </a:stretch>
        </p:blipFill>
        <p:spPr bwMode="auto">
          <a:xfrm>
            <a:off x="10332961" y="1774336"/>
            <a:ext cx="1928518" cy="12856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n Cá, Cá Icon, Logo Cá - Vector Free">
            <a:extLst>
              <a:ext uri="{FF2B5EF4-FFF2-40B4-BE49-F238E27FC236}">
                <a16:creationId xmlns:a16="http://schemas.microsoft.com/office/drawing/2014/main" id="{7556745B-A06F-482E-A9D3-4381EB50E57A}"/>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2360"/>
          <a:stretch/>
        </p:blipFill>
        <p:spPr bwMode="auto">
          <a:xfrm>
            <a:off x="10426641" y="5071046"/>
            <a:ext cx="1834838" cy="160805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0767A758-867D-41E9-8812-0B684F308E14}"/>
              </a:ext>
            </a:extLst>
          </p:cNvPr>
          <p:cNvSpPr/>
          <p:nvPr/>
        </p:nvSpPr>
        <p:spPr>
          <a:xfrm>
            <a:off x="4483509" y="3912056"/>
            <a:ext cx="5453502" cy="1815882"/>
          </a:xfrm>
          <a:prstGeom prst="rect">
            <a:avLst/>
          </a:prstGeom>
        </p:spPr>
        <p:txBody>
          <a:bodyPr wrap="square">
            <a:spAutoFit/>
          </a:bodyPr>
          <a:lstStyle/>
          <a:p>
            <a:pPr algn="just"/>
            <a:r>
              <a:rPr lang="vi-VN" sz="2800" dirty="0">
                <a:solidFill>
                  <a:srgbClr val="FFFF00"/>
                </a:solidFill>
                <a:latin typeface="#9Slide03 SFU Futura_12" panose="00000400000000000000" pitchFamily="2" charset="0"/>
                <a:cs typeface="Arial" panose="020B0604020202020204" pitchFamily="34" charset="0"/>
              </a:rPr>
              <a:t>Nhóm 4: Phân tích vai trò của các nguồn lực bên ngoài đối với phát triển kinh tế của một lãnh thổ. Lấy ví dụ?</a:t>
            </a:r>
          </a:p>
        </p:txBody>
      </p:sp>
    </p:spTree>
    <p:extLst>
      <p:ext uri="{BB962C8B-B14F-4D97-AF65-F5344CB8AC3E}">
        <p14:creationId xmlns:p14="http://schemas.microsoft.com/office/powerpoint/2010/main" val="11450808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F14275-2D1B-465D-B42F-418A4D9F33F5}"/>
              </a:ext>
            </a:extLst>
          </p:cNvPr>
          <p:cNvSpPr/>
          <p:nvPr/>
        </p:nvSpPr>
        <p:spPr>
          <a:xfrm flipV="1">
            <a:off x="554837" y="3610448"/>
            <a:ext cx="3946103" cy="10232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9F2FD5A-F549-460D-A114-44A0B5F73343}"/>
              </a:ext>
            </a:extLst>
          </p:cNvPr>
          <p:cNvSpPr/>
          <p:nvPr/>
        </p:nvSpPr>
        <p:spPr>
          <a:xfrm flipV="1">
            <a:off x="5930517" y="446185"/>
            <a:ext cx="5976348" cy="13114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178CB4F-3AB0-4286-AD12-93F453EE4C0F}"/>
              </a:ext>
            </a:extLst>
          </p:cNvPr>
          <p:cNvSpPr/>
          <p:nvPr/>
        </p:nvSpPr>
        <p:spPr>
          <a:xfrm flipH="1" flipV="1">
            <a:off x="5930510" y="2094581"/>
            <a:ext cx="5976349" cy="1320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6934678-A3CB-4F9A-BA99-2F6DB8B6E603}"/>
              </a:ext>
            </a:extLst>
          </p:cNvPr>
          <p:cNvSpPr/>
          <p:nvPr/>
        </p:nvSpPr>
        <p:spPr>
          <a:xfrm flipH="1" flipV="1">
            <a:off x="502825" y="5334272"/>
            <a:ext cx="3998113" cy="11058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F7E5327-BE2F-4369-975C-933C5FBE6D10}"/>
              </a:ext>
            </a:extLst>
          </p:cNvPr>
          <p:cNvSpPr/>
          <p:nvPr/>
        </p:nvSpPr>
        <p:spPr>
          <a:xfrm>
            <a:off x="6204153" y="2094583"/>
            <a:ext cx="5702709" cy="1261884"/>
          </a:xfrm>
          <a:prstGeom prst="rect">
            <a:avLst/>
          </a:prstGeom>
        </p:spPr>
        <p:txBody>
          <a:bodyPr wrap="square">
            <a:spAutoFit/>
          </a:bodyPr>
          <a:lstStyle/>
          <a:p>
            <a:pPr algn="just"/>
            <a:r>
              <a:rPr lang="vi-VN" sz="2400" dirty="0">
                <a:solidFill>
                  <a:srgbClr val="080808"/>
                </a:solidFill>
                <a:latin typeface="#9Slide03 Cabin Condensed SemiB" panose="00000706000000000000" pitchFamily="2" charset="-93"/>
                <a:ea typeface=".VnTime" panose="020B7200000000000000" pitchFamily="34" charset="0"/>
                <a:cs typeface="Times New Roman" panose="02020603050405020304" pitchFamily="18" charset="0"/>
              </a:rPr>
              <a:t>Tạo thêm sức mạnh cho sự phát triển KT,đặc biệt trong nền KT tri thức.</a:t>
            </a:r>
            <a:r>
              <a:rPr lang="en-US" sz="2800" dirty="0">
                <a:solidFill>
                  <a:srgbClr val="080808"/>
                </a:solidFill>
                <a:latin typeface="#9Slide03 Cabin Condensed SemiB" panose="00000706000000000000" pitchFamily="2" charset="-93"/>
                <a:ea typeface=".VnTime" panose="020B7200000000000000" pitchFamily="34" charset="0"/>
                <a:cs typeface="Times New Roman" panose="02020603050405020304" pitchFamily="18" charset="0"/>
              </a:rPr>
              <a:t>	</a:t>
            </a:r>
            <a:endParaRPr lang="en-US" sz="28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D4902279-A77B-44DA-8A97-E894992373D4}"/>
              </a:ext>
            </a:extLst>
          </p:cNvPr>
          <p:cNvSpPr/>
          <p:nvPr/>
        </p:nvSpPr>
        <p:spPr>
          <a:xfrm>
            <a:off x="744269" y="5382691"/>
            <a:ext cx="3542596" cy="523220"/>
          </a:xfrm>
          <a:prstGeom prst="rect">
            <a:avLst/>
          </a:prstGeom>
        </p:spPr>
        <p:txBody>
          <a:bodyPr wrap="square">
            <a:spAutoFit/>
          </a:bodyPr>
          <a:lstStyle/>
          <a:p>
            <a:r>
              <a:rPr lang="vi-VN" sz="2800" dirty="0">
                <a:solidFill>
                  <a:srgbClr val="080808"/>
                </a:solidFill>
                <a:latin typeface="#9Slide03 Cabin Condensed SemiB" panose="00000706000000000000" pitchFamily="2" charset="-93"/>
                <a:cs typeface="Times New Roman" panose="02020603050405020304" pitchFamily="18" charset="0"/>
              </a:rPr>
              <a:t>Nguồn lực bên ngoài</a:t>
            </a:r>
            <a:endParaRPr lang="en-US" sz="2800" dirty="0">
              <a:solidFill>
                <a:srgbClr val="080808"/>
              </a:solidFill>
              <a:latin typeface="#9Slide03 Cabin Condensed SemiB" panose="00000706000000000000" pitchFamily="2" charset="-93"/>
            </a:endParaRPr>
          </a:p>
        </p:txBody>
      </p:sp>
      <p:sp>
        <p:nvSpPr>
          <p:cNvPr id="7" name="Rectangle 6">
            <a:extLst>
              <a:ext uri="{FF2B5EF4-FFF2-40B4-BE49-F238E27FC236}">
                <a16:creationId xmlns:a16="http://schemas.microsoft.com/office/drawing/2014/main" id="{1E718E5E-034D-4374-AE91-3A08FEB1F4EA}"/>
              </a:ext>
            </a:extLst>
          </p:cNvPr>
          <p:cNvSpPr/>
          <p:nvPr/>
        </p:nvSpPr>
        <p:spPr>
          <a:xfrm>
            <a:off x="6302477" y="573024"/>
            <a:ext cx="5683046" cy="830997"/>
          </a:xfrm>
          <a:prstGeom prst="rect">
            <a:avLst/>
          </a:prstGeom>
        </p:spPr>
        <p:txBody>
          <a:bodyPr wrap="square">
            <a:spAutoFit/>
          </a:bodyPr>
          <a:lstStyle/>
          <a:p>
            <a:r>
              <a:rPr lang="vi-VN" sz="2400" dirty="0">
                <a:solidFill>
                  <a:srgbClr val="080808"/>
                </a:solidFill>
                <a:latin typeface="#9Slide03 Cabin Condensed SemiB" panose="00000706000000000000" pitchFamily="2" charset="-93"/>
                <a:cs typeface="Times New Roman" panose="02020603050405020304" pitchFamily="18" charset="0"/>
              </a:rPr>
              <a:t>Tạo điều kiện thuận lợi hoặc gây khó khăn trong việc trao đổi, hợp tác.</a:t>
            </a:r>
            <a:endParaRPr lang="en-US" sz="2400" dirty="0">
              <a:solidFill>
                <a:srgbClr val="080808"/>
              </a:solidFill>
              <a:latin typeface="#9Slide03 Cabin Condensed SemiB" panose="00000706000000000000" pitchFamily="2" charset="-93"/>
            </a:endParaRPr>
          </a:p>
        </p:txBody>
      </p:sp>
      <p:sp>
        <p:nvSpPr>
          <p:cNvPr id="23" name="Rectangle 22">
            <a:extLst>
              <a:ext uri="{FF2B5EF4-FFF2-40B4-BE49-F238E27FC236}">
                <a16:creationId xmlns:a16="http://schemas.microsoft.com/office/drawing/2014/main" id="{8CF14275-2D1B-465D-B42F-418A4D9F33F5}"/>
              </a:ext>
            </a:extLst>
          </p:cNvPr>
          <p:cNvSpPr/>
          <p:nvPr/>
        </p:nvSpPr>
        <p:spPr>
          <a:xfrm flipV="1">
            <a:off x="592767" y="2203517"/>
            <a:ext cx="3946103" cy="10016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8CF14275-2D1B-465D-B42F-418A4D9F33F5}"/>
              </a:ext>
            </a:extLst>
          </p:cNvPr>
          <p:cNvSpPr/>
          <p:nvPr/>
        </p:nvSpPr>
        <p:spPr>
          <a:xfrm flipV="1">
            <a:off x="554837" y="501444"/>
            <a:ext cx="3946103" cy="7374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E718E5E-034D-4374-AE91-3A08FEB1F4EA}"/>
              </a:ext>
            </a:extLst>
          </p:cNvPr>
          <p:cNvSpPr/>
          <p:nvPr/>
        </p:nvSpPr>
        <p:spPr>
          <a:xfrm>
            <a:off x="1107796" y="600581"/>
            <a:ext cx="3101028" cy="523220"/>
          </a:xfrm>
          <a:prstGeom prst="rect">
            <a:avLst/>
          </a:prstGeom>
        </p:spPr>
        <p:txBody>
          <a:bodyPr wrap="square">
            <a:spAutoFit/>
          </a:bodyPr>
          <a:lstStyle/>
          <a:p>
            <a:r>
              <a:rPr lang="vi-VN" sz="2800" dirty="0">
                <a:solidFill>
                  <a:srgbClr val="080808"/>
                </a:solidFill>
                <a:latin typeface="#9Slide03 Cabin Condensed SemiB" panose="00000706000000000000" pitchFamily="2" charset="-93"/>
                <a:cs typeface="Times New Roman" panose="02020603050405020304" pitchFamily="18" charset="0"/>
              </a:rPr>
              <a:t>Vị trí địa lí</a:t>
            </a:r>
            <a:endParaRPr lang="en-US" sz="2800" dirty="0">
              <a:solidFill>
                <a:srgbClr val="080808"/>
              </a:solidFill>
              <a:latin typeface="#9Slide03 Cabin Condensed SemiB" panose="00000706000000000000" pitchFamily="2" charset="-93"/>
            </a:endParaRPr>
          </a:p>
        </p:txBody>
      </p:sp>
      <p:sp>
        <p:nvSpPr>
          <p:cNvPr id="26" name="Rectangle 25">
            <a:extLst>
              <a:ext uri="{FF2B5EF4-FFF2-40B4-BE49-F238E27FC236}">
                <a16:creationId xmlns:a16="http://schemas.microsoft.com/office/drawing/2014/main" id="{1E718E5E-034D-4374-AE91-3A08FEB1F4EA}"/>
              </a:ext>
            </a:extLst>
          </p:cNvPr>
          <p:cNvSpPr/>
          <p:nvPr/>
        </p:nvSpPr>
        <p:spPr>
          <a:xfrm>
            <a:off x="1107796" y="2318583"/>
            <a:ext cx="3502426" cy="523220"/>
          </a:xfrm>
          <a:prstGeom prst="rect">
            <a:avLst/>
          </a:prstGeom>
        </p:spPr>
        <p:txBody>
          <a:bodyPr wrap="square">
            <a:spAutoFit/>
          </a:bodyPr>
          <a:lstStyle/>
          <a:p>
            <a:r>
              <a:rPr lang="vi-VN" sz="2800" dirty="0">
                <a:solidFill>
                  <a:srgbClr val="080808"/>
                </a:solidFill>
                <a:latin typeface="#9Slide03 Cabin Condensed SemiB" panose="00000706000000000000" pitchFamily="2" charset="-93"/>
                <a:cs typeface="Times New Roman" panose="02020603050405020304" pitchFamily="18" charset="0"/>
              </a:rPr>
              <a:t>Nguồn lực tự nhiên</a:t>
            </a:r>
            <a:endParaRPr lang="en-US" sz="2800" dirty="0">
              <a:solidFill>
                <a:srgbClr val="080808"/>
              </a:solidFill>
              <a:latin typeface="#9Slide03 Cabin Condensed SemiB" panose="00000706000000000000" pitchFamily="2" charset="-93"/>
            </a:endParaRPr>
          </a:p>
        </p:txBody>
      </p:sp>
      <p:sp>
        <p:nvSpPr>
          <p:cNvPr id="27" name="Rectangle 26">
            <a:extLst>
              <a:ext uri="{FF2B5EF4-FFF2-40B4-BE49-F238E27FC236}">
                <a16:creationId xmlns:a16="http://schemas.microsoft.com/office/drawing/2014/main" id="{1E718E5E-034D-4374-AE91-3A08FEB1F4EA}"/>
              </a:ext>
            </a:extLst>
          </p:cNvPr>
          <p:cNvSpPr/>
          <p:nvPr/>
        </p:nvSpPr>
        <p:spPr>
          <a:xfrm>
            <a:off x="965053" y="3759204"/>
            <a:ext cx="3101028" cy="523220"/>
          </a:xfrm>
          <a:prstGeom prst="rect">
            <a:avLst/>
          </a:prstGeom>
        </p:spPr>
        <p:txBody>
          <a:bodyPr wrap="square">
            <a:spAutoFit/>
          </a:bodyPr>
          <a:lstStyle/>
          <a:p>
            <a:r>
              <a:rPr lang="vi-VN" sz="2800" dirty="0">
                <a:solidFill>
                  <a:srgbClr val="080808"/>
                </a:solidFill>
                <a:latin typeface="#9Slide03 Cabin Condensed SemiB" panose="00000706000000000000" pitchFamily="2" charset="-93"/>
                <a:cs typeface="Times New Roman" panose="02020603050405020304" pitchFamily="18" charset="0"/>
              </a:rPr>
              <a:t>Nguồn lực KT-XH</a:t>
            </a:r>
            <a:endParaRPr lang="en-US" sz="2800" dirty="0">
              <a:solidFill>
                <a:srgbClr val="080808"/>
              </a:solidFill>
              <a:latin typeface="#9Slide03 Cabin Condensed SemiB" panose="00000706000000000000" pitchFamily="2" charset="-93"/>
            </a:endParaRPr>
          </a:p>
        </p:txBody>
      </p:sp>
      <p:sp>
        <p:nvSpPr>
          <p:cNvPr id="28" name="Rectangle 27">
            <a:extLst>
              <a:ext uri="{FF2B5EF4-FFF2-40B4-BE49-F238E27FC236}">
                <a16:creationId xmlns:a16="http://schemas.microsoft.com/office/drawing/2014/main" id="{8178CB4F-3AB0-4286-AD12-93F453EE4C0F}"/>
              </a:ext>
            </a:extLst>
          </p:cNvPr>
          <p:cNvSpPr/>
          <p:nvPr/>
        </p:nvSpPr>
        <p:spPr>
          <a:xfrm flipH="1" flipV="1">
            <a:off x="5930511" y="3712639"/>
            <a:ext cx="5976349" cy="1274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178CB4F-3AB0-4286-AD12-93F453EE4C0F}"/>
              </a:ext>
            </a:extLst>
          </p:cNvPr>
          <p:cNvSpPr/>
          <p:nvPr/>
        </p:nvSpPr>
        <p:spPr>
          <a:xfrm flipH="1" flipV="1">
            <a:off x="5960143" y="5263998"/>
            <a:ext cx="5976349" cy="12464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E718E5E-034D-4374-AE91-3A08FEB1F4EA}"/>
              </a:ext>
            </a:extLst>
          </p:cNvPr>
          <p:cNvSpPr/>
          <p:nvPr/>
        </p:nvSpPr>
        <p:spPr>
          <a:xfrm>
            <a:off x="6115663" y="3834976"/>
            <a:ext cx="5791196" cy="830997"/>
          </a:xfrm>
          <a:prstGeom prst="rect">
            <a:avLst/>
          </a:prstGeom>
        </p:spPr>
        <p:txBody>
          <a:bodyPr wrap="square">
            <a:spAutoFit/>
          </a:bodyPr>
          <a:lstStyle/>
          <a:p>
            <a:r>
              <a:rPr lang="vi-VN" sz="2400" dirty="0">
                <a:solidFill>
                  <a:srgbClr val="080808"/>
                </a:solidFill>
                <a:latin typeface="#9Slide03 Cabin Condensed SemiB" panose="00000706000000000000" pitchFamily="2" charset="-93"/>
                <a:cs typeface="Times New Roman" panose="02020603050405020304" pitchFamily="18" charset="0"/>
              </a:rPr>
              <a:t>Là yếu tố đầu vào để sản xuất hàng hóa, dịch vụ.</a:t>
            </a:r>
            <a:endParaRPr lang="en-US" sz="2400" dirty="0">
              <a:solidFill>
                <a:srgbClr val="080808"/>
              </a:solidFill>
              <a:latin typeface="#9Slide03 Cabin Condensed SemiB" panose="00000706000000000000" pitchFamily="2" charset="-93"/>
            </a:endParaRPr>
          </a:p>
        </p:txBody>
      </p:sp>
      <p:sp>
        <p:nvSpPr>
          <p:cNvPr id="32" name="Rectangle 31">
            <a:extLst>
              <a:ext uri="{FF2B5EF4-FFF2-40B4-BE49-F238E27FC236}">
                <a16:creationId xmlns:a16="http://schemas.microsoft.com/office/drawing/2014/main" id="{1E718E5E-034D-4374-AE91-3A08FEB1F4EA}"/>
              </a:ext>
            </a:extLst>
          </p:cNvPr>
          <p:cNvSpPr/>
          <p:nvPr/>
        </p:nvSpPr>
        <p:spPr>
          <a:xfrm>
            <a:off x="6204153" y="5486022"/>
            <a:ext cx="5488330" cy="830997"/>
          </a:xfrm>
          <a:prstGeom prst="rect">
            <a:avLst/>
          </a:prstGeom>
        </p:spPr>
        <p:txBody>
          <a:bodyPr wrap="square">
            <a:spAutoFit/>
          </a:bodyPr>
          <a:lstStyle/>
          <a:p>
            <a:r>
              <a:rPr lang="vi-VN" sz="2400" dirty="0">
                <a:solidFill>
                  <a:srgbClr val="080808"/>
                </a:solidFill>
                <a:latin typeface="#9Slide03 Cabin Condensed SemiB" panose="00000706000000000000" pitchFamily="2" charset="-93"/>
                <a:cs typeface="Times New Roman" panose="02020603050405020304" pitchFamily="18" charset="0"/>
              </a:rPr>
              <a:t>Đóng vai trò trực tiếp và vô cùng quan trọng.</a:t>
            </a:r>
            <a:endParaRPr lang="en-US" sz="2400" dirty="0">
              <a:solidFill>
                <a:srgbClr val="080808"/>
              </a:solidFill>
              <a:latin typeface="#9Slide03 Cabin Condensed SemiB" panose="00000706000000000000" pitchFamily="2" charset="-93"/>
            </a:endParaRPr>
          </a:p>
        </p:txBody>
      </p:sp>
      <p:cxnSp>
        <p:nvCxnSpPr>
          <p:cNvPr id="9" name="Straight Arrow Connector 8"/>
          <p:cNvCxnSpPr>
            <a:stCxn id="24" idx="3"/>
          </p:cNvCxnSpPr>
          <p:nvPr/>
        </p:nvCxnSpPr>
        <p:spPr>
          <a:xfrm>
            <a:off x="4500940" y="870154"/>
            <a:ext cx="1429571" cy="253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3" idx="3"/>
            <a:endCxn id="28" idx="3"/>
          </p:cNvCxnSpPr>
          <p:nvPr/>
        </p:nvCxnSpPr>
        <p:spPr>
          <a:xfrm>
            <a:off x="4538870" y="2704349"/>
            <a:ext cx="1391641" cy="1645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2" idx="3"/>
            <a:endCxn id="29" idx="3"/>
          </p:cNvCxnSpPr>
          <p:nvPr/>
        </p:nvCxnSpPr>
        <p:spPr>
          <a:xfrm>
            <a:off x="4500940" y="4122065"/>
            <a:ext cx="1459203" cy="176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8" idx="1"/>
            <a:endCxn id="16" idx="3"/>
          </p:cNvCxnSpPr>
          <p:nvPr/>
        </p:nvCxnSpPr>
        <p:spPr>
          <a:xfrm flipV="1">
            <a:off x="4500938" y="2754815"/>
            <a:ext cx="1429572" cy="3132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65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5" grpId="0"/>
      <p:bldP spid="26" grpId="0"/>
      <p:bldP spid="27" grpId="0"/>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
            <a:ext cx="12192000" cy="4371879"/>
          </a:xfrm>
          <a:prstGeom prst="rect">
            <a:avLst/>
          </a:prstGeom>
          <a:solidFill>
            <a:srgbClr val="009BD5"/>
          </a:solidFill>
          <a:ln>
            <a:noFill/>
          </a:ln>
          <a:effectLst/>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algn="ctr" defTabSz="609515"/>
            <a:endParaRPr lang="en-US" sz="2400">
              <a:solidFill>
                <a:srgbClr val="F4F4F4"/>
              </a:solidFill>
              <a:latin typeface="Calibri"/>
            </a:endParaRPr>
          </a:p>
        </p:txBody>
      </p:sp>
      <p:sp>
        <p:nvSpPr>
          <p:cNvPr id="73" name="Shape 1065"/>
          <p:cNvSpPr/>
          <p:nvPr/>
        </p:nvSpPr>
        <p:spPr>
          <a:xfrm rot="10800000">
            <a:off x="0" y="2"/>
            <a:ext cx="12192000" cy="28139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21508" y="20524"/>
                  <a:pt x="21308" y="19686"/>
                  <a:pt x="21057" y="19319"/>
                </a:cubicBezTo>
                <a:cubicBezTo>
                  <a:pt x="20790" y="18928"/>
                  <a:pt x="20495" y="19116"/>
                  <a:pt x="20265" y="19824"/>
                </a:cubicBezTo>
                <a:cubicBezTo>
                  <a:pt x="20040" y="17639"/>
                  <a:pt x="19541" y="16231"/>
                  <a:pt x="18989" y="16228"/>
                </a:cubicBezTo>
                <a:cubicBezTo>
                  <a:pt x="18474" y="16226"/>
                  <a:pt x="18002" y="17455"/>
                  <a:pt x="17761" y="19424"/>
                </a:cubicBezTo>
                <a:cubicBezTo>
                  <a:pt x="17548" y="18674"/>
                  <a:pt x="17286" y="18238"/>
                  <a:pt x="17013" y="18181"/>
                </a:cubicBezTo>
                <a:cubicBezTo>
                  <a:pt x="16763" y="18128"/>
                  <a:pt x="16515" y="18395"/>
                  <a:pt x="16300" y="18948"/>
                </a:cubicBezTo>
                <a:cubicBezTo>
                  <a:pt x="16052" y="15733"/>
                  <a:pt x="15460" y="13238"/>
                  <a:pt x="14712" y="12255"/>
                </a:cubicBezTo>
                <a:cubicBezTo>
                  <a:pt x="13906" y="11198"/>
                  <a:pt x="13032" y="12026"/>
                  <a:pt x="12402" y="14443"/>
                </a:cubicBezTo>
                <a:cubicBezTo>
                  <a:pt x="12306" y="12746"/>
                  <a:pt x="12040" y="11325"/>
                  <a:pt x="11677" y="10569"/>
                </a:cubicBezTo>
                <a:cubicBezTo>
                  <a:pt x="11324" y="9835"/>
                  <a:pt x="10915" y="9805"/>
                  <a:pt x="10556" y="10486"/>
                </a:cubicBezTo>
                <a:cubicBezTo>
                  <a:pt x="10395" y="7412"/>
                  <a:pt x="9776" y="5192"/>
                  <a:pt x="9049" y="5073"/>
                </a:cubicBezTo>
                <a:cubicBezTo>
                  <a:pt x="8377" y="4963"/>
                  <a:pt x="7762" y="6692"/>
                  <a:pt x="7511" y="9395"/>
                </a:cubicBezTo>
                <a:cubicBezTo>
                  <a:pt x="7352" y="8311"/>
                  <a:pt x="7098" y="7557"/>
                  <a:pt x="6807" y="7311"/>
                </a:cubicBezTo>
                <a:cubicBezTo>
                  <a:pt x="6542" y="7087"/>
                  <a:pt x="6267" y="7305"/>
                  <a:pt x="6037" y="7922"/>
                </a:cubicBezTo>
                <a:cubicBezTo>
                  <a:pt x="5804" y="5629"/>
                  <a:pt x="5268" y="4196"/>
                  <a:pt x="4690" y="4320"/>
                </a:cubicBezTo>
                <a:cubicBezTo>
                  <a:pt x="4204" y="4425"/>
                  <a:pt x="3766" y="5638"/>
                  <a:pt x="3541" y="7510"/>
                </a:cubicBezTo>
                <a:cubicBezTo>
                  <a:pt x="3331" y="6765"/>
                  <a:pt x="3072" y="6326"/>
                  <a:pt x="2802" y="6258"/>
                </a:cubicBezTo>
                <a:cubicBezTo>
                  <a:pt x="2542" y="6192"/>
                  <a:pt x="2284" y="6470"/>
                  <a:pt x="2062" y="7054"/>
                </a:cubicBezTo>
                <a:cubicBezTo>
                  <a:pt x="1954" y="5158"/>
                  <a:pt x="1711" y="3458"/>
                  <a:pt x="1367" y="2196"/>
                </a:cubicBezTo>
                <a:cubicBezTo>
                  <a:pt x="984" y="795"/>
                  <a:pt x="501" y="18"/>
                  <a:pt x="0" y="0"/>
                </a:cubicBezTo>
                <a:close/>
              </a:path>
            </a:pathLst>
          </a:custGeom>
          <a:solidFill>
            <a:srgbClr val="00668C">
              <a:alpha val="10000"/>
            </a:srgbClr>
          </a:solidFill>
          <a:ln w="12700">
            <a:miter lim="400000"/>
          </a:ln>
        </p:spPr>
        <p:txBody>
          <a:bodyPr lIns="0" tIns="0" rIns="0" bIns="0" anchor="ctr"/>
          <a:lstStyle/>
          <a:p>
            <a:pPr defTabSz="609515">
              <a:defRPr sz="3200"/>
            </a:pPr>
            <a:endParaRPr sz="4267">
              <a:solidFill>
                <a:srgbClr val="070707"/>
              </a:solidFill>
              <a:latin typeface="Calibri"/>
            </a:endParaRPr>
          </a:p>
        </p:txBody>
      </p:sp>
      <p:sp>
        <p:nvSpPr>
          <p:cNvPr id="60" name="Shape 1065"/>
          <p:cNvSpPr/>
          <p:nvPr/>
        </p:nvSpPr>
        <p:spPr>
          <a:xfrm>
            <a:off x="0" y="1567499"/>
            <a:ext cx="12192000" cy="28139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ubicBezTo>
                  <a:pt x="21508" y="20524"/>
                  <a:pt x="21308" y="19686"/>
                  <a:pt x="21057" y="19319"/>
                </a:cubicBezTo>
                <a:cubicBezTo>
                  <a:pt x="20790" y="18928"/>
                  <a:pt x="20495" y="19116"/>
                  <a:pt x="20265" y="19824"/>
                </a:cubicBezTo>
                <a:cubicBezTo>
                  <a:pt x="20040" y="17639"/>
                  <a:pt x="19541" y="16231"/>
                  <a:pt x="18989" y="16228"/>
                </a:cubicBezTo>
                <a:cubicBezTo>
                  <a:pt x="18474" y="16226"/>
                  <a:pt x="18002" y="17455"/>
                  <a:pt x="17761" y="19424"/>
                </a:cubicBezTo>
                <a:cubicBezTo>
                  <a:pt x="17548" y="18674"/>
                  <a:pt x="17286" y="18238"/>
                  <a:pt x="17013" y="18181"/>
                </a:cubicBezTo>
                <a:cubicBezTo>
                  <a:pt x="16763" y="18128"/>
                  <a:pt x="16515" y="18395"/>
                  <a:pt x="16300" y="18948"/>
                </a:cubicBezTo>
                <a:cubicBezTo>
                  <a:pt x="16052" y="15733"/>
                  <a:pt x="15460" y="13238"/>
                  <a:pt x="14712" y="12255"/>
                </a:cubicBezTo>
                <a:cubicBezTo>
                  <a:pt x="13906" y="11198"/>
                  <a:pt x="13032" y="12026"/>
                  <a:pt x="12402" y="14443"/>
                </a:cubicBezTo>
                <a:cubicBezTo>
                  <a:pt x="12306" y="12746"/>
                  <a:pt x="12040" y="11325"/>
                  <a:pt x="11677" y="10569"/>
                </a:cubicBezTo>
                <a:cubicBezTo>
                  <a:pt x="11324" y="9835"/>
                  <a:pt x="10915" y="9805"/>
                  <a:pt x="10556" y="10486"/>
                </a:cubicBezTo>
                <a:cubicBezTo>
                  <a:pt x="10395" y="7412"/>
                  <a:pt x="9776" y="5192"/>
                  <a:pt x="9049" y="5073"/>
                </a:cubicBezTo>
                <a:cubicBezTo>
                  <a:pt x="8377" y="4963"/>
                  <a:pt x="7762" y="6692"/>
                  <a:pt x="7511" y="9395"/>
                </a:cubicBezTo>
                <a:cubicBezTo>
                  <a:pt x="7352" y="8311"/>
                  <a:pt x="7098" y="7557"/>
                  <a:pt x="6807" y="7311"/>
                </a:cubicBezTo>
                <a:cubicBezTo>
                  <a:pt x="6542" y="7087"/>
                  <a:pt x="6267" y="7305"/>
                  <a:pt x="6037" y="7922"/>
                </a:cubicBezTo>
                <a:cubicBezTo>
                  <a:pt x="5804" y="5629"/>
                  <a:pt x="5268" y="4196"/>
                  <a:pt x="4690" y="4320"/>
                </a:cubicBezTo>
                <a:cubicBezTo>
                  <a:pt x="4204" y="4425"/>
                  <a:pt x="3766" y="5638"/>
                  <a:pt x="3541" y="7510"/>
                </a:cubicBezTo>
                <a:cubicBezTo>
                  <a:pt x="3331" y="6765"/>
                  <a:pt x="3072" y="6326"/>
                  <a:pt x="2802" y="6258"/>
                </a:cubicBezTo>
                <a:cubicBezTo>
                  <a:pt x="2542" y="6192"/>
                  <a:pt x="2284" y="6470"/>
                  <a:pt x="2062" y="7054"/>
                </a:cubicBezTo>
                <a:cubicBezTo>
                  <a:pt x="1954" y="5158"/>
                  <a:pt x="1711" y="3458"/>
                  <a:pt x="1367" y="2196"/>
                </a:cubicBezTo>
                <a:cubicBezTo>
                  <a:pt x="984" y="795"/>
                  <a:pt x="501" y="18"/>
                  <a:pt x="0" y="0"/>
                </a:cubicBezTo>
                <a:close/>
              </a:path>
            </a:pathLst>
          </a:custGeom>
          <a:solidFill>
            <a:schemeClr val="bg1"/>
          </a:solidFill>
          <a:ln w="12700">
            <a:miter lim="400000"/>
          </a:ln>
        </p:spPr>
        <p:txBody>
          <a:bodyPr lIns="0" tIns="0" rIns="0" bIns="0" anchor="ctr"/>
          <a:lstStyle/>
          <a:p>
            <a:pPr defTabSz="609515">
              <a:defRPr sz="3200"/>
            </a:pPr>
            <a:endParaRPr sz="4267">
              <a:solidFill>
                <a:srgbClr val="070707"/>
              </a:solidFill>
              <a:latin typeface="Calibri"/>
            </a:endParaRPr>
          </a:p>
        </p:txBody>
      </p:sp>
      <p:sp>
        <p:nvSpPr>
          <p:cNvPr id="66" name="Shape 1066"/>
          <p:cNvSpPr/>
          <p:nvPr/>
        </p:nvSpPr>
        <p:spPr>
          <a:xfrm rot="10800000">
            <a:off x="5687006" y="1"/>
            <a:ext cx="6504993" cy="1508607"/>
          </a:xfrm>
          <a:custGeom>
            <a:avLst/>
            <a:gdLst/>
            <a:ahLst/>
            <a:cxnLst>
              <a:cxn ang="0">
                <a:pos x="wd2" y="hd2"/>
              </a:cxn>
              <a:cxn ang="5400000">
                <a:pos x="wd2" y="hd2"/>
              </a:cxn>
              <a:cxn ang="10800000">
                <a:pos x="wd2" y="hd2"/>
              </a:cxn>
              <a:cxn ang="16200000">
                <a:pos x="wd2" y="hd2"/>
              </a:cxn>
            </a:cxnLst>
            <a:rect l="0" t="0" r="r" b="b"/>
            <a:pathLst>
              <a:path w="21600" h="20657" extrusionOk="0">
                <a:moveTo>
                  <a:pt x="0" y="1988"/>
                </a:moveTo>
                <a:lnTo>
                  <a:pt x="0" y="20657"/>
                </a:lnTo>
                <a:lnTo>
                  <a:pt x="21600" y="20657"/>
                </a:lnTo>
                <a:cubicBezTo>
                  <a:pt x="21228" y="18608"/>
                  <a:pt x="20675" y="17244"/>
                  <a:pt x="20062" y="16859"/>
                </a:cubicBezTo>
                <a:cubicBezTo>
                  <a:pt x="19407" y="16448"/>
                  <a:pt x="18741" y="17183"/>
                  <a:pt x="18223" y="18886"/>
                </a:cubicBezTo>
                <a:cubicBezTo>
                  <a:pt x="17971" y="17337"/>
                  <a:pt x="17582" y="16255"/>
                  <a:pt x="17140" y="15870"/>
                </a:cubicBezTo>
                <a:cubicBezTo>
                  <a:pt x="16675" y="15465"/>
                  <a:pt x="16190" y="15862"/>
                  <a:pt x="15797" y="16968"/>
                </a:cubicBezTo>
                <a:cubicBezTo>
                  <a:pt x="15861" y="12446"/>
                  <a:pt x="15238" y="8235"/>
                  <a:pt x="14234" y="6399"/>
                </a:cubicBezTo>
                <a:cubicBezTo>
                  <a:pt x="13127" y="4375"/>
                  <a:pt x="11828" y="5683"/>
                  <a:pt x="11072" y="9583"/>
                </a:cubicBezTo>
                <a:cubicBezTo>
                  <a:pt x="10555" y="7613"/>
                  <a:pt x="9855" y="6667"/>
                  <a:pt x="9155" y="6989"/>
                </a:cubicBezTo>
                <a:cubicBezTo>
                  <a:pt x="8591" y="7249"/>
                  <a:pt x="8068" y="8323"/>
                  <a:pt x="7677" y="10020"/>
                </a:cubicBezTo>
                <a:cubicBezTo>
                  <a:pt x="7192" y="5256"/>
                  <a:pt x="6189" y="1719"/>
                  <a:pt x="4973" y="481"/>
                </a:cubicBezTo>
                <a:cubicBezTo>
                  <a:pt x="3573" y="-943"/>
                  <a:pt x="2095" y="847"/>
                  <a:pt x="1105" y="5167"/>
                </a:cubicBezTo>
                <a:cubicBezTo>
                  <a:pt x="1009" y="4345"/>
                  <a:pt x="866" y="3632"/>
                  <a:pt x="689" y="3086"/>
                </a:cubicBezTo>
                <a:cubicBezTo>
                  <a:pt x="488" y="2468"/>
                  <a:pt x="250" y="2088"/>
                  <a:pt x="0" y="1988"/>
                </a:cubicBezTo>
                <a:close/>
              </a:path>
            </a:pathLst>
          </a:custGeom>
          <a:solidFill>
            <a:srgbClr val="0082B2">
              <a:alpha val="68000"/>
            </a:srgbClr>
          </a:solidFill>
          <a:ln w="12700">
            <a:miter lim="400000"/>
          </a:ln>
        </p:spPr>
        <p:txBody>
          <a:bodyPr lIns="0" tIns="0" rIns="0" bIns="0" anchor="ctr"/>
          <a:lstStyle/>
          <a:p>
            <a:pPr defTabSz="609515">
              <a:defRPr sz="3200"/>
            </a:pPr>
            <a:endParaRPr sz="4267">
              <a:solidFill>
                <a:srgbClr val="070707"/>
              </a:solidFill>
              <a:latin typeface="Calibri"/>
            </a:endParaRPr>
          </a:p>
        </p:txBody>
      </p:sp>
      <p:grpSp>
        <p:nvGrpSpPr>
          <p:cNvPr id="10" name="Group 9"/>
          <p:cNvGrpSpPr/>
          <p:nvPr/>
        </p:nvGrpSpPr>
        <p:grpSpPr>
          <a:xfrm>
            <a:off x="3780951" y="579553"/>
            <a:ext cx="1158619" cy="1328288"/>
            <a:chOff x="3156287" y="0"/>
            <a:chExt cx="868964" cy="996216"/>
          </a:xfrm>
        </p:grpSpPr>
        <p:sp>
          <p:nvSpPr>
            <p:cNvPr id="79" name="Shape 155"/>
            <p:cNvSpPr/>
            <p:nvPr/>
          </p:nvSpPr>
          <p:spPr>
            <a:xfrm rot="18444300">
              <a:off x="3460718" y="585165"/>
              <a:ext cx="112519" cy="31489"/>
            </a:xfrm>
            <a:prstGeom prst="rect">
              <a:avLst/>
            </a:prstGeom>
            <a:solidFill>
              <a:srgbClr val="919294"/>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80" name="Shape 156"/>
            <p:cNvSpPr/>
            <p:nvPr/>
          </p:nvSpPr>
          <p:spPr>
            <a:xfrm rot="18444300">
              <a:off x="3565634" y="665394"/>
              <a:ext cx="112519" cy="31489"/>
            </a:xfrm>
            <a:prstGeom prst="rect">
              <a:avLst/>
            </a:prstGeom>
            <a:solidFill>
              <a:srgbClr val="919294"/>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90" name="Shape 160"/>
            <p:cNvSpPr/>
            <p:nvPr/>
          </p:nvSpPr>
          <p:spPr>
            <a:xfrm rot="7644300">
              <a:off x="3786614" y="379564"/>
              <a:ext cx="112519" cy="31489"/>
            </a:xfrm>
            <a:prstGeom prst="rect">
              <a:avLst/>
            </a:prstGeom>
            <a:solidFill>
              <a:srgbClr val="919294"/>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91" name="Shape 161"/>
            <p:cNvSpPr/>
            <p:nvPr/>
          </p:nvSpPr>
          <p:spPr>
            <a:xfrm rot="7644300">
              <a:off x="3681697" y="299335"/>
              <a:ext cx="112519" cy="31489"/>
            </a:xfrm>
            <a:prstGeom prst="rect">
              <a:avLst/>
            </a:prstGeom>
            <a:solidFill>
              <a:srgbClr val="919294"/>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75" name="Shape 149"/>
            <p:cNvSpPr/>
            <p:nvPr/>
          </p:nvSpPr>
          <p:spPr>
            <a:xfrm rot="18444300">
              <a:off x="3543521" y="220888"/>
              <a:ext cx="271497" cy="552363"/>
            </a:xfrm>
            <a:prstGeom prst="roundRect">
              <a:avLst>
                <a:gd name="adj" fmla="val 50000"/>
              </a:avLst>
            </a:prstGeom>
            <a:solidFill>
              <a:schemeClr val="bg2"/>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76" name="Shape 150"/>
            <p:cNvSpPr/>
            <p:nvPr/>
          </p:nvSpPr>
          <p:spPr>
            <a:xfrm rot="18444300">
              <a:off x="3543526" y="393003"/>
              <a:ext cx="271485" cy="208133"/>
            </a:xfrm>
            <a:prstGeom prst="rect">
              <a:avLst/>
            </a:prstGeom>
            <a:solidFill>
              <a:srgbClr val="B0B1B4"/>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77" name="Shape 151"/>
            <p:cNvSpPr/>
            <p:nvPr/>
          </p:nvSpPr>
          <p:spPr>
            <a:xfrm rot="18444300">
              <a:off x="3623010" y="415919"/>
              <a:ext cx="112519" cy="162301"/>
            </a:xfrm>
            <a:prstGeom prst="rect">
              <a:avLst/>
            </a:prstGeom>
            <a:solidFill>
              <a:schemeClr val="bg2"/>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grpSp>
          <p:nvGrpSpPr>
            <p:cNvPr id="78" name="Group 154"/>
            <p:cNvGrpSpPr/>
            <p:nvPr/>
          </p:nvGrpSpPr>
          <p:grpSpPr>
            <a:xfrm rot="18444300">
              <a:off x="3421460" y="291245"/>
              <a:ext cx="73772" cy="73773"/>
              <a:chOff x="0" y="0"/>
              <a:chExt cx="274487" cy="274487"/>
            </a:xfrm>
          </p:grpSpPr>
          <p:sp>
            <p:nvSpPr>
              <p:cNvPr id="95" name="Shape 152"/>
              <p:cNvSpPr/>
              <p:nvPr/>
            </p:nvSpPr>
            <p:spPr>
              <a:xfrm>
                <a:off x="0" y="0"/>
                <a:ext cx="274488" cy="27448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96" name="Shape 153"/>
              <p:cNvSpPr/>
              <p:nvPr/>
            </p:nvSpPr>
            <p:spPr>
              <a:xfrm>
                <a:off x="63685" y="63685"/>
                <a:ext cx="147118" cy="14711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C8D8F"/>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grpSp>
        <p:sp>
          <p:nvSpPr>
            <p:cNvPr id="81" name="Shape 157"/>
            <p:cNvSpPr/>
            <p:nvPr/>
          </p:nvSpPr>
          <p:spPr>
            <a:xfrm rot="18444300">
              <a:off x="3252863" y="700268"/>
              <a:ext cx="376135" cy="212660"/>
            </a:xfrm>
            <a:prstGeom prst="rect">
              <a:avLst/>
            </a:prstGeom>
            <a:solidFill>
              <a:schemeClr val="bg2"/>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82" name="Shape 158"/>
            <p:cNvSpPr/>
            <p:nvPr/>
          </p:nvSpPr>
          <p:spPr>
            <a:xfrm rot="18444300">
              <a:off x="3315596" y="801680"/>
              <a:ext cx="317006" cy="72066"/>
            </a:xfrm>
            <a:prstGeom prst="rect">
              <a:avLst/>
            </a:prstGeom>
            <a:solidFill>
              <a:srgbClr val="00ACEB"/>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83" name="Shape 159"/>
            <p:cNvSpPr/>
            <p:nvPr/>
          </p:nvSpPr>
          <p:spPr>
            <a:xfrm rot="18444300">
              <a:off x="3245331" y="747950"/>
              <a:ext cx="317006" cy="72066"/>
            </a:xfrm>
            <a:prstGeom prst="rect">
              <a:avLst/>
            </a:prstGeom>
            <a:solidFill>
              <a:srgbClr val="00ACEB"/>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92" name="Shape 162"/>
            <p:cNvSpPr/>
            <p:nvPr/>
          </p:nvSpPr>
          <p:spPr>
            <a:xfrm rot="7644300">
              <a:off x="3730853" y="83288"/>
              <a:ext cx="376135" cy="212660"/>
            </a:xfrm>
            <a:prstGeom prst="rect">
              <a:avLst/>
            </a:prstGeom>
            <a:solidFill>
              <a:schemeClr val="bg2"/>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93" name="Shape 163"/>
            <p:cNvSpPr/>
            <p:nvPr/>
          </p:nvSpPr>
          <p:spPr>
            <a:xfrm rot="7644300">
              <a:off x="3727248" y="122470"/>
              <a:ext cx="317006" cy="72066"/>
            </a:xfrm>
            <a:prstGeom prst="rect">
              <a:avLst/>
            </a:prstGeom>
            <a:solidFill>
              <a:srgbClr val="00ACEB"/>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94" name="Shape 164"/>
            <p:cNvSpPr/>
            <p:nvPr/>
          </p:nvSpPr>
          <p:spPr>
            <a:xfrm rot="7644300">
              <a:off x="3797512" y="176200"/>
              <a:ext cx="317006" cy="72066"/>
            </a:xfrm>
            <a:prstGeom prst="rect">
              <a:avLst/>
            </a:prstGeom>
            <a:solidFill>
              <a:srgbClr val="00ACEB"/>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grpSp>
          <p:nvGrpSpPr>
            <p:cNvPr id="85" name="Group 170"/>
            <p:cNvGrpSpPr/>
            <p:nvPr/>
          </p:nvGrpSpPr>
          <p:grpSpPr>
            <a:xfrm rot="18444300">
              <a:off x="3150234" y="60611"/>
              <a:ext cx="322825" cy="310720"/>
              <a:chOff x="0" y="0"/>
              <a:chExt cx="1201146" cy="1156107"/>
            </a:xfrm>
          </p:grpSpPr>
          <p:sp>
            <p:nvSpPr>
              <p:cNvPr id="88" name="Shape 168"/>
              <p:cNvSpPr/>
              <p:nvPr/>
            </p:nvSpPr>
            <p:spPr>
              <a:xfrm flipV="1">
                <a:off x="42596" y="81362"/>
                <a:ext cx="563401" cy="495096"/>
              </a:xfrm>
              <a:prstGeom prst="line">
                <a:avLst/>
              </a:prstGeom>
              <a:noFill/>
              <a:ln w="19050" cap="flat" cmpd="sng">
                <a:solidFill>
                  <a:schemeClr val="tx2"/>
                </a:solidFill>
                <a:prstDash val="solid"/>
                <a:miter lim="400000"/>
              </a:ln>
              <a:effectLst/>
            </p:spPr>
            <p:txBody>
              <a:bodyPr wrap="square" lIns="0" tIns="0" rIns="0" bIns="0" numCol="1" anchor="ctr">
                <a:noAutofit/>
              </a:bodyPr>
              <a:lstStyle/>
              <a:p>
                <a:pPr defTabSz="609515">
                  <a:defRPr sz="2400"/>
                </a:pPr>
                <a:endParaRPr sz="3200">
                  <a:solidFill>
                    <a:srgbClr val="070707"/>
                  </a:solidFill>
                  <a:latin typeface="Calibri"/>
                </a:endParaRPr>
              </a:p>
            </p:txBody>
          </p:sp>
          <p:sp>
            <p:nvSpPr>
              <p:cNvPr id="89" name="Shape 169"/>
              <p:cNvSpPr/>
              <p:nvPr/>
            </p:nvSpPr>
            <p:spPr>
              <a:xfrm flipH="1" flipV="1">
                <a:off x="592690" y="71788"/>
                <a:ext cx="550814" cy="509151"/>
              </a:xfrm>
              <a:prstGeom prst="line">
                <a:avLst/>
              </a:prstGeom>
              <a:noFill/>
              <a:ln w="19050" cap="flat" cmpd="sng">
                <a:solidFill>
                  <a:schemeClr val="tx2"/>
                </a:solidFill>
                <a:prstDash val="solid"/>
                <a:miter lim="400000"/>
              </a:ln>
              <a:effectLst/>
            </p:spPr>
            <p:txBody>
              <a:bodyPr wrap="square" lIns="0" tIns="0" rIns="0" bIns="0" numCol="1" anchor="ctr">
                <a:noAutofit/>
              </a:bodyPr>
              <a:lstStyle/>
              <a:p>
                <a:pPr defTabSz="609515">
                  <a:defRPr sz="2400"/>
                </a:pPr>
                <a:endParaRPr sz="3200">
                  <a:solidFill>
                    <a:srgbClr val="070707"/>
                  </a:solidFill>
                  <a:latin typeface="Calibri"/>
                </a:endParaRPr>
              </a:p>
            </p:txBody>
          </p:sp>
          <p:sp>
            <p:nvSpPr>
              <p:cNvPr id="86" name="Shape 166"/>
              <p:cNvSpPr/>
              <p:nvPr/>
            </p:nvSpPr>
            <p:spPr>
              <a:xfrm>
                <a:off x="0" y="546756"/>
                <a:ext cx="1201147" cy="609352"/>
              </a:xfrm>
              <a:custGeom>
                <a:avLst/>
                <a:gdLst/>
                <a:ahLst/>
                <a:cxnLst>
                  <a:cxn ang="0">
                    <a:pos x="wd2" y="hd2"/>
                  </a:cxn>
                  <a:cxn ang="5400000">
                    <a:pos x="wd2" y="hd2"/>
                  </a:cxn>
                  <a:cxn ang="10800000">
                    <a:pos x="wd2" y="hd2"/>
                  </a:cxn>
                  <a:cxn ang="16200000">
                    <a:pos x="wd2" y="hd2"/>
                  </a:cxn>
                </a:cxnLst>
                <a:rect l="0" t="0" r="r" b="b"/>
                <a:pathLst>
                  <a:path w="21498" h="21515" extrusionOk="0">
                    <a:moveTo>
                      <a:pt x="3" y="0"/>
                    </a:moveTo>
                    <a:lnTo>
                      <a:pt x="21496" y="0"/>
                    </a:lnTo>
                    <a:cubicBezTo>
                      <a:pt x="21547" y="5285"/>
                      <a:pt x="20589" y="10414"/>
                      <a:pt x="18811" y="14369"/>
                    </a:cubicBezTo>
                    <a:cubicBezTo>
                      <a:pt x="16734" y="18992"/>
                      <a:pt x="13739" y="21600"/>
                      <a:pt x="10609" y="21513"/>
                    </a:cubicBezTo>
                    <a:cubicBezTo>
                      <a:pt x="7422" y="21448"/>
                      <a:pt x="4414" y="18595"/>
                      <a:pt x="2397" y="13726"/>
                    </a:cubicBezTo>
                    <a:cubicBezTo>
                      <a:pt x="796" y="9859"/>
                      <a:pt x="-53" y="4992"/>
                      <a:pt x="3" y="0"/>
                    </a:cubicBezTo>
                    <a:close/>
                  </a:path>
                </a:pathLst>
              </a:custGeom>
              <a:solidFill>
                <a:schemeClr val="bg2"/>
              </a:solidFill>
              <a:ln w="6350" cap="flat">
                <a:noFill/>
                <a:prstDash val="solid"/>
                <a:miter lim="400000"/>
              </a:ln>
              <a:effectLst/>
            </p:spPr>
            <p:txBody>
              <a:bodyPr wrap="square" lIns="0" tIns="0" rIns="0" bIns="0" numCol="1" anchor="ctr">
                <a:noAutofit/>
              </a:bodyPr>
              <a:lstStyle/>
              <a:p>
                <a:pPr defTabSz="609515">
                  <a:defRPr sz="2400"/>
                </a:pPr>
                <a:endParaRPr sz="3200">
                  <a:solidFill>
                    <a:srgbClr val="070707"/>
                  </a:solidFill>
                  <a:latin typeface="Calibri"/>
                </a:endParaRPr>
              </a:p>
            </p:txBody>
          </p:sp>
          <p:sp>
            <p:nvSpPr>
              <p:cNvPr id="87" name="Shape 167"/>
              <p:cNvSpPr/>
              <p:nvPr/>
            </p:nvSpPr>
            <p:spPr>
              <a:xfrm>
                <a:off x="512829" y="0"/>
                <a:ext cx="175632" cy="17563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grpSp>
      </p:grpSp>
      <p:grpSp>
        <p:nvGrpSpPr>
          <p:cNvPr id="5" name="Group 4"/>
          <p:cNvGrpSpPr/>
          <p:nvPr/>
        </p:nvGrpSpPr>
        <p:grpSpPr>
          <a:xfrm>
            <a:off x="2025291" y="1855331"/>
            <a:ext cx="965096" cy="368984"/>
            <a:chOff x="1518968" y="1391498"/>
            <a:chExt cx="723822" cy="276738"/>
          </a:xfrm>
        </p:grpSpPr>
        <p:sp>
          <p:nvSpPr>
            <p:cNvPr id="98" name="Shape 172"/>
            <p:cNvSpPr/>
            <p:nvPr/>
          </p:nvSpPr>
          <p:spPr>
            <a:xfrm rot="2432266">
              <a:off x="1780957" y="1391498"/>
              <a:ext cx="272525" cy="25112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99" name="Shape 173"/>
            <p:cNvSpPr/>
            <p:nvPr/>
          </p:nvSpPr>
          <p:spPr>
            <a:xfrm rot="2432266">
              <a:off x="1943639" y="1457955"/>
              <a:ext cx="123878" cy="1098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6581" y="134"/>
                    <a:pt x="12773" y="3542"/>
                    <a:pt x="16915" y="9310"/>
                  </a:cubicBezTo>
                  <a:cubicBezTo>
                    <a:pt x="19451" y="12842"/>
                    <a:pt x="21073" y="17095"/>
                    <a:pt x="21600" y="21600"/>
                  </a:cubicBezTo>
                  <a:lnTo>
                    <a:pt x="6732" y="20531"/>
                  </a:lnTo>
                  <a:cubicBezTo>
                    <a:pt x="8982" y="17836"/>
                    <a:pt x="10006" y="14122"/>
                    <a:pt x="9507" y="10464"/>
                  </a:cubicBezTo>
                  <a:cubicBezTo>
                    <a:pt x="8759" y="4977"/>
                    <a:pt x="4882" y="710"/>
                    <a:pt x="0" y="0"/>
                  </a:cubicBezTo>
                  <a:close/>
                </a:path>
              </a:pathLst>
            </a:custGeom>
            <a:solidFill>
              <a:schemeClr val="bg1">
                <a:alpha val="58000"/>
              </a:schemeClr>
            </a:solidFill>
            <a:ln w="6350" cap="flat">
              <a:noFill/>
              <a:prstDash val="solid"/>
              <a:miter lim="400000"/>
            </a:ln>
            <a:effectLst/>
          </p:spPr>
          <p:txBody>
            <a:bodyPr wrap="square" lIns="0" tIns="0" rIns="0" bIns="0" numCol="1" anchor="ctr">
              <a:noAutofit/>
            </a:bodyPr>
            <a:lstStyle/>
            <a:p>
              <a:pPr defTabSz="609515">
                <a:defRPr sz="2400"/>
              </a:pPr>
              <a:endParaRPr sz="3200">
                <a:solidFill>
                  <a:srgbClr val="070707"/>
                </a:solidFill>
                <a:latin typeface="Calibri"/>
              </a:endParaRPr>
            </a:p>
          </p:txBody>
        </p:sp>
        <p:sp>
          <p:nvSpPr>
            <p:cNvPr id="100" name="Shape 174"/>
            <p:cNvSpPr/>
            <p:nvPr/>
          </p:nvSpPr>
          <p:spPr>
            <a:xfrm rot="2432266">
              <a:off x="1862487" y="1398197"/>
              <a:ext cx="49518" cy="4951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alpha val="58000"/>
              </a:schemeClr>
            </a:solidFill>
            <a:ln w="6350" cap="flat">
              <a:noFill/>
              <a:prstDash val="solid"/>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101" name="Shape 175"/>
            <p:cNvSpPr/>
            <p:nvPr/>
          </p:nvSpPr>
          <p:spPr>
            <a:xfrm rot="2432266">
              <a:off x="1527965" y="1464406"/>
              <a:ext cx="714825" cy="1797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EE0"/>
            </a:solidFill>
            <a:ln w="12700" cap="flat">
              <a:noFill/>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102" name="Shape 176"/>
            <p:cNvSpPr/>
            <p:nvPr/>
          </p:nvSpPr>
          <p:spPr>
            <a:xfrm rot="2432266">
              <a:off x="1518968" y="1479156"/>
              <a:ext cx="714881" cy="172338"/>
            </a:xfrm>
            <a:custGeom>
              <a:avLst/>
              <a:gdLst/>
              <a:ahLst/>
              <a:cxnLst>
                <a:cxn ang="0">
                  <a:pos x="wd2" y="hd2"/>
                </a:cxn>
                <a:cxn ang="5400000">
                  <a:pos x="wd2" y="hd2"/>
                </a:cxn>
                <a:cxn ang="10800000">
                  <a:pos x="wd2" y="hd2"/>
                </a:cxn>
                <a:cxn ang="16200000">
                  <a:pos x="wd2" y="hd2"/>
                </a:cxn>
              </a:cxnLst>
              <a:rect l="0" t="0" r="r" b="b"/>
              <a:pathLst>
                <a:path w="21600" h="21070" extrusionOk="0">
                  <a:moveTo>
                    <a:pt x="0" y="9124"/>
                  </a:moveTo>
                  <a:cubicBezTo>
                    <a:pt x="88" y="10438"/>
                    <a:pt x="219" y="11697"/>
                    <a:pt x="391" y="12868"/>
                  </a:cubicBezTo>
                  <a:cubicBezTo>
                    <a:pt x="626" y="14474"/>
                    <a:pt x="933" y="15889"/>
                    <a:pt x="1296" y="17042"/>
                  </a:cubicBezTo>
                  <a:cubicBezTo>
                    <a:pt x="4496" y="19809"/>
                    <a:pt x="7760" y="21158"/>
                    <a:pt x="11032" y="21066"/>
                  </a:cubicBezTo>
                  <a:cubicBezTo>
                    <a:pt x="14158" y="20978"/>
                    <a:pt x="17272" y="19575"/>
                    <a:pt x="20326" y="16881"/>
                  </a:cubicBezTo>
                  <a:cubicBezTo>
                    <a:pt x="20659" y="15925"/>
                    <a:pt x="20943" y="14720"/>
                    <a:pt x="21164" y="13331"/>
                  </a:cubicBezTo>
                  <a:cubicBezTo>
                    <a:pt x="21372" y="12020"/>
                    <a:pt x="21520" y="10567"/>
                    <a:pt x="21600" y="9042"/>
                  </a:cubicBezTo>
                  <a:cubicBezTo>
                    <a:pt x="17940" y="2628"/>
                    <a:pt x="13975" y="-442"/>
                    <a:pt x="9989" y="52"/>
                  </a:cubicBezTo>
                  <a:cubicBezTo>
                    <a:pt x="6547" y="478"/>
                    <a:pt x="3157" y="3557"/>
                    <a:pt x="0" y="9124"/>
                  </a:cubicBezTo>
                  <a:close/>
                </a:path>
              </a:pathLst>
            </a:custGeom>
            <a:solidFill>
              <a:srgbClr val="DCDEE0"/>
            </a:solidFill>
            <a:ln w="12700" cap="flat">
              <a:noFill/>
              <a:miter lim="400000"/>
            </a:ln>
            <a:effectLst/>
          </p:spPr>
          <p:txBody>
            <a:bodyPr wrap="square" lIns="0" tIns="0" rIns="0" bIns="0" numCol="1" anchor="ctr">
              <a:noAutofit/>
            </a:bodyPr>
            <a:lstStyle/>
            <a:p>
              <a:pPr defTabSz="609515">
                <a:defRPr sz="2400"/>
              </a:pPr>
              <a:endParaRPr sz="3200">
                <a:solidFill>
                  <a:srgbClr val="070707"/>
                </a:solidFill>
                <a:latin typeface="Calibri"/>
              </a:endParaRPr>
            </a:p>
          </p:txBody>
        </p:sp>
        <p:sp>
          <p:nvSpPr>
            <p:cNvPr id="103" name="Shape 177"/>
            <p:cNvSpPr/>
            <p:nvPr/>
          </p:nvSpPr>
          <p:spPr>
            <a:xfrm rot="2432266">
              <a:off x="1528952" y="1529087"/>
              <a:ext cx="636958" cy="13914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A6AAA9"/>
            </a:solidFill>
            <a:ln w="12700" cap="flat">
              <a:noFill/>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sp>
          <p:nvSpPr>
            <p:cNvPr id="104" name="Shape 178"/>
            <p:cNvSpPr/>
            <p:nvPr/>
          </p:nvSpPr>
          <p:spPr>
            <a:xfrm rot="2432266">
              <a:off x="1732902" y="1573642"/>
              <a:ext cx="229058" cy="5004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3585F"/>
            </a:solidFill>
            <a:ln w="12700" cap="flat">
              <a:noFill/>
              <a:miter lim="400000"/>
            </a:ln>
            <a:effectLst/>
          </p:spPr>
          <p:txBody>
            <a:bodyPr wrap="square" lIns="0" tIns="0" rIns="0" bIns="0" numCol="1" anchor="ctr">
              <a:noAutofit/>
            </a:bodyPr>
            <a:lstStyle/>
            <a:p>
              <a:pPr defTabSz="609515">
                <a:defRPr sz="2400">
                  <a:solidFill>
                    <a:srgbClr val="FFFFFF"/>
                  </a:solidFill>
                </a:defRPr>
              </a:pPr>
              <a:endParaRPr sz="3200">
                <a:solidFill>
                  <a:srgbClr val="FFFFFF"/>
                </a:solidFill>
                <a:latin typeface="Calibri"/>
              </a:endParaRPr>
            </a:p>
          </p:txBody>
        </p:sp>
      </p:grpSp>
      <p:sp>
        <p:nvSpPr>
          <p:cNvPr id="4" name="Oval 3"/>
          <p:cNvSpPr/>
          <p:nvPr/>
        </p:nvSpPr>
        <p:spPr>
          <a:xfrm>
            <a:off x="6649712" y="764009"/>
            <a:ext cx="82595" cy="8259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algn="ctr" defTabSz="609515"/>
            <a:endParaRPr lang="en-US" sz="2400">
              <a:solidFill>
                <a:srgbClr val="F4F4F4"/>
              </a:solidFill>
              <a:latin typeface="Calibri"/>
            </a:endParaRPr>
          </a:p>
        </p:txBody>
      </p:sp>
      <p:sp>
        <p:nvSpPr>
          <p:cNvPr id="137" name="Oval 136"/>
          <p:cNvSpPr/>
          <p:nvPr/>
        </p:nvSpPr>
        <p:spPr>
          <a:xfrm>
            <a:off x="3525514" y="127002"/>
            <a:ext cx="60959" cy="6095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907" tIns="60953" rIns="121907" bIns="60953" rtlCol="0" anchor="ctr"/>
          <a:lstStyle/>
          <a:p>
            <a:pPr algn="ctr" defTabSz="609515"/>
            <a:endParaRPr lang="en-US" sz="2400">
              <a:solidFill>
                <a:srgbClr val="F4F4F4"/>
              </a:solidFill>
              <a:latin typeface="Calibri"/>
            </a:endParaRPr>
          </a:p>
        </p:txBody>
      </p:sp>
      <p:pic>
        <p:nvPicPr>
          <p:cNvPr id="136" name="Picture 135">
            <a:extLst>
              <a:ext uri="{FF2B5EF4-FFF2-40B4-BE49-F238E27FC236}">
                <a16:creationId xmlns:a16="http://schemas.microsoft.com/office/drawing/2014/main" id="{B9509DF9-7EE7-4DE9-B2F3-E481F33DDE36}"/>
              </a:ext>
            </a:extLst>
          </p:cNvPr>
          <p:cNvPicPr>
            <a:picLocks noChangeAspect="1"/>
          </p:cNvPicPr>
          <p:nvPr/>
        </p:nvPicPr>
        <p:blipFill>
          <a:blip r:embed="rId2"/>
          <a:stretch>
            <a:fillRect/>
          </a:stretch>
        </p:blipFill>
        <p:spPr>
          <a:xfrm>
            <a:off x="1045177" y="352289"/>
            <a:ext cx="1308946" cy="1432766"/>
          </a:xfrm>
          <a:prstGeom prst="rect">
            <a:avLst/>
          </a:prstGeom>
        </p:spPr>
      </p:pic>
      <p:pic>
        <p:nvPicPr>
          <p:cNvPr id="138" name="Picture 137">
            <a:extLst>
              <a:ext uri="{FF2B5EF4-FFF2-40B4-BE49-F238E27FC236}">
                <a16:creationId xmlns:a16="http://schemas.microsoft.com/office/drawing/2014/main" id="{986B8E77-FCDE-4FCE-B2E0-72E8777D94F1}"/>
              </a:ext>
            </a:extLst>
          </p:cNvPr>
          <p:cNvPicPr>
            <a:picLocks noChangeAspect="1"/>
          </p:cNvPicPr>
          <p:nvPr/>
        </p:nvPicPr>
        <p:blipFill>
          <a:blip r:embed="rId2"/>
          <a:stretch>
            <a:fillRect/>
          </a:stretch>
        </p:blipFill>
        <p:spPr>
          <a:xfrm>
            <a:off x="5479564" y="753988"/>
            <a:ext cx="1308946" cy="1432766"/>
          </a:xfrm>
          <a:prstGeom prst="rect">
            <a:avLst/>
          </a:prstGeom>
        </p:spPr>
      </p:pic>
      <p:sp>
        <p:nvSpPr>
          <p:cNvPr id="16" name="Rectangle 15">
            <a:extLst>
              <a:ext uri="{FF2B5EF4-FFF2-40B4-BE49-F238E27FC236}">
                <a16:creationId xmlns:a16="http://schemas.microsoft.com/office/drawing/2014/main" id="{AEAE8424-D36E-4B1E-852B-79F4DF7F06BA}"/>
              </a:ext>
            </a:extLst>
          </p:cNvPr>
          <p:cNvSpPr/>
          <p:nvPr/>
        </p:nvSpPr>
        <p:spPr>
          <a:xfrm>
            <a:off x="481781" y="3390834"/>
            <a:ext cx="7344696" cy="1846659"/>
          </a:xfrm>
          <a:prstGeom prst="rect">
            <a:avLst/>
          </a:prstGeom>
        </p:spPr>
        <p:txBody>
          <a:bodyPr wrap="square">
            <a:spAutoFit/>
          </a:bodyPr>
          <a:lstStyle/>
          <a:p>
            <a:pPr lvl="0" algn="just">
              <a:lnSpc>
                <a:spcPct val="150000"/>
              </a:lnSpc>
            </a:pPr>
            <a:r>
              <a:rPr lang="pt-BR" sz="2800" dirty="0">
                <a:latin typeface="#9Slide05 Braxton Regular" panose="03060000000000000000" pitchFamily="66" charset="-93"/>
              </a:rPr>
              <a:t>    </a:t>
            </a:r>
            <a:r>
              <a:rPr lang="vi-VN" sz="2400" dirty="0">
                <a:solidFill>
                  <a:schemeClr val="accent5"/>
                </a:solidFill>
                <a:latin typeface="#9Slide05 Braxton Regular" panose="03060000000000000000" pitchFamily="66" charset="-93"/>
              </a:rPr>
              <a:t>Từ kiến thức đã học, quan sát hình ảnh sau đây chứng minh vai trò của các nguồn lực trong việc phát triển kinh tế của Việt Nam trong vòng 5 phút.</a:t>
            </a:r>
            <a:endParaRPr lang="en-US" sz="2400" dirty="0">
              <a:solidFill>
                <a:schemeClr val="accent5"/>
              </a:solidFill>
              <a:latin typeface="#9Slide05 Braxton Regular" panose="03060000000000000000" pitchFamily="66" charset="-93"/>
            </a:endParaRPr>
          </a:p>
        </p:txBody>
      </p:sp>
    </p:spTree>
    <p:extLst>
      <p:ext uri="{BB962C8B-B14F-4D97-AF65-F5344CB8AC3E}">
        <p14:creationId xmlns:p14="http://schemas.microsoft.com/office/powerpoint/2010/main" val="21037619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500" fill="hold"/>
                                        <p:tgtEl>
                                          <p:spTgt spid="73"/>
                                        </p:tgtEl>
                                        <p:attrNameLst>
                                          <p:attrName>ppt_x</p:attrName>
                                        </p:attrNameLst>
                                      </p:cBhvr>
                                      <p:tavLst>
                                        <p:tav tm="0">
                                          <p:val>
                                            <p:strVal val="#ppt_x"/>
                                          </p:val>
                                        </p:tav>
                                        <p:tav tm="100000">
                                          <p:val>
                                            <p:strVal val="#ppt_x"/>
                                          </p:val>
                                        </p:tav>
                                      </p:tavLst>
                                    </p:anim>
                                    <p:anim calcmode="lin" valueType="num">
                                      <p:cBhvr additive="base">
                                        <p:cTn id="20" dur="500" fill="hold"/>
                                        <p:tgtEl>
                                          <p:spTgt spid="7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ppt_x"/>
                                          </p:val>
                                        </p:tav>
                                        <p:tav tm="100000">
                                          <p:val>
                                            <p:strVal val="#ppt_x"/>
                                          </p:val>
                                        </p:tav>
                                      </p:tavLst>
                                    </p:anim>
                                    <p:anim calcmode="lin" valueType="num">
                                      <p:cBhvr additive="base">
                                        <p:cTn id="24" dur="500" fill="hold"/>
                                        <p:tgtEl>
                                          <p:spTgt spid="6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7"/>
                                        </p:tgtEl>
                                        <p:attrNameLst>
                                          <p:attrName>style.visibility</p:attrName>
                                        </p:attrNameLst>
                                      </p:cBhvr>
                                      <p:to>
                                        <p:strVal val="visible"/>
                                      </p:to>
                                    </p:set>
                                    <p:anim calcmode="lin" valueType="num">
                                      <p:cBhvr additive="base">
                                        <p:cTn id="35" dur="500" fill="hold"/>
                                        <p:tgtEl>
                                          <p:spTgt spid="137"/>
                                        </p:tgtEl>
                                        <p:attrNameLst>
                                          <p:attrName>ppt_x</p:attrName>
                                        </p:attrNameLst>
                                      </p:cBhvr>
                                      <p:tavLst>
                                        <p:tav tm="0">
                                          <p:val>
                                            <p:strVal val="#ppt_x"/>
                                          </p:val>
                                        </p:tav>
                                        <p:tav tm="100000">
                                          <p:val>
                                            <p:strVal val="#ppt_x"/>
                                          </p:val>
                                        </p:tav>
                                      </p:tavLst>
                                    </p:anim>
                                    <p:anim calcmode="lin" valueType="num">
                                      <p:cBhvr additive="base">
                                        <p:cTn id="36" dur="500" fill="hold"/>
                                        <p:tgtEl>
                                          <p:spTgt spid="13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6"/>
                                        </p:tgtEl>
                                        <p:attrNameLst>
                                          <p:attrName>style.visibility</p:attrName>
                                        </p:attrNameLst>
                                      </p:cBhvr>
                                      <p:to>
                                        <p:strVal val="visible"/>
                                      </p:to>
                                    </p:set>
                                    <p:anim calcmode="lin" valueType="num">
                                      <p:cBhvr additive="base">
                                        <p:cTn id="39" dur="500" fill="hold"/>
                                        <p:tgtEl>
                                          <p:spTgt spid="136"/>
                                        </p:tgtEl>
                                        <p:attrNameLst>
                                          <p:attrName>ppt_x</p:attrName>
                                        </p:attrNameLst>
                                      </p:cBhvr>
                                      <p:tavLst>
                                        <p:tav tm="0">
                                          <p:val>
                                            <p:strVal val="#ppt_x"/>
                                          </p:val>
                                        </p:tav>
                                        <p:tav tm="100000">
                                          <p:val>
                                            <p:strVal val="#ppt_x"/>
                                          </p:val>
                                        </p:tav>
                                      </p:tavLst>
                                    </p:anim>
                                    <p:anim calcmode="lin" valueType="num">
                                      <p:cBhvr additive="base">
                                        <p:cTn id="40" dur="500" fill="hold"/>
                                        <p:tgtEl>
                                          <p:spTgt spid="13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8"/>
                                        </p:tgtEl>
                                        <p:attrNameLst>
                                          <p:attrName>style.visibility</p:attrName>
                                        </p:attrNameLst>
                                      </p:cBhvr>
                                      <p:to>
                                        <p:strVal val="visible"/>
                                      </p:to>
                                    </p:set>
                                    <p:anim calcmode="lin" valueType="num">
                                      <p:cBhvr additive="base">
                                        <p:cTn id="43" dur="500" fill="hold"/>
                                        <p:tgtEl>
                                          <p:spTgt spid="138"/>
                                        </p:tgtEl>
                                        <p:attrNameLst>
                                          <p:attrName>ppt_x</p:attrName>
                                        </p:attrNameLst>
                                      </p:cBhvr>
                                      <p:tavLst>
                                        <p:tav tm="0">
                                          <p:val>
                                            <p:strVal val="#ppt_x"/>
                                          </p:val>
                                        </p:tav>
                                        <p:tav tm="100000">
                                          <p:val>
                                            <p:strVal val="#ppt_x"/>
                                          </p:val>
                                        </p:tav>
                                      </p:tavLst>
                                    </p:anim>
                                    <p:anim calcmode="lin" valueType="num">
                                      <p:cBhvr additive="base">
                                        <p:cTn id="44" dur="500" fill="hold"/>
                                        <p:tgtEl>
                                          <p:spTgt spid="13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3" grpId="0" animBg="1"/>
      <p:bldP spid="60" grpId="0" animBg="1"/>
      <p:bldP spid="66" grpId="0" animBg="1"/>
      <p:bldP spid="4" grpId="0" animBg="1"/>
      <p:bldP spid="137"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TinyPPT_30">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814" y="1"/>
            <a:ext cx="1188637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Audio TinyPPT">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46866" y="5598970"/>
            <a:ext cx="792321" cy="81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Box 4"/>
          <p:cNvSpPr txBox="1">
            <a:spLocks noChangeArrowheads="1"/>
          </p:cNvSpPr>
          <p:nvPr/>
        </p:nvSpPr>
        <p:spPr bwMode="auto">
          <a:xfrm>
            <a:off x="3332955" y="1905604"/>
            <a:ext cx="5814492" cy="366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9951" tIns="59976" rIns="119951" bIns="59976">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1525">
                <a:solidFill>
                  <a:srgbClr val="FFFFFF"/>
                </a:solidFill>
                <a:latin typeface="#9Slide05 Agile Script Calligra" charset="-93"/>
              </a:rPr>
              <a:t>Khởi động</a:t>
            </a:r>
          </a:p>
        </p:txBody>
      </p:sp>
    </p:spTree>
    <p:extLst>
      <p:ext uri="{BB962C8B-B14F-4D97-AF65-F5344CB8AC3E}">
        <p14:creationId xmlns:p14="http://schemas.microsoft.com/office/powerpoint/2010/main" val="221917314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1DCD57-B75D-443B-8AA3-4E2BF7BEE9EC}"/>
              </a:ext>
            </a:extLst>
          </p:cNvPr>
          <p:cNvPicPr>
            <a:picLocks noChangeAspect="1"/>
          </p:cNvPicPr>
          <p:nvPr/>
        </p:nvPicPr>
        <p:blipFill rotWithShape="1">
          <a:blip r:embed="rId2">
            <a:extLst>
              <a:ext uri="{28A0092B-C50C-407E-A947-70E740481C1C}">
                <a14:useLocalDpi xmlns:a14="http://schemas.microsoft.com/office/drawing/2010/main" val="0"/>
              </a:ext>
            </a:extLst>
          </a:blip>
          <a:srcRect r="1300" b="27807"/>
          <a:stretch/>
        </p:blipFill>
        <p:spPr>
          <a:xfrm>
            <a:off x="4866968" y="8628"/>
            <a:ext cx="7523152" cy="684936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304280530"/>
              </p:ext>
            </p:extLst>
          </p:nvPr>
        </p:nvGraphicFramePr>
        <p:xfrm>
          <a:off x="508000" y="591845"/>
          <a:ext cx="3798530" cy="5622140"/>
        </p:xfrm>
        <a:graphic>
          <a:graphicData uri="http://schemas.openxmlformats.org/drawingml/2006/table">
            <a:tbl>
              <a:tblPr firstRow="1" bandRow="1">
                <a:tableStyleId>{5C22544A-7EE6-4342-B048-85BDC9FD1C3A}</a:tableStyleId>
              </a:tblPr>
              <a:tblGrid>
                <a:gridCol w="1899265">
                  <a:extLst>
                    <a:ext uri="{9D8B030D-6E8A-4147-A177-3AD203B41FA5}">
                      <a16:colId xmlns:a16="http://schemas.microsoft.com/office/drawing/2014/main" val="2415471583"/>
                    </a:ext>
                  </a:extLst>
                </a:gridCol>
                <a:gridCol w="1899265">
                  <a:extLst>
                    <a:ext uri="{9D8B030D-6E8A-4147-A177-3AD203B41FA5}">
                      <a16:colId xmlns:a16="http://schemas.microsoft.com/office/drawing/2014/main" val="3677622228"/>
                    </a:ext>
                  </a:extLst>
                </a:gridCol>
              </a:tblGrid>
              <a:tr h="1124428">
                <a:tc>
                  <a:txBody>
                    <a:bodyPr/>
                    <a:lstStyle/>
                    <a:p>
                      <a:r>
                        <a:rPr lang="vi-VN" dirty="0"/>
                        <a:t>DIỆN TÍCH</a:t>
                      </a:r>
                      <a:endParaRPr lang="en-US" dirty="0"/>
                    </a:p>
                  </a:txBody>
                  <a:tcPr/>
                </a:tc>
                <a:tc>
                  <a:txBody>
                    <a:bodyPr/>
                    <a:lstStyle/>
                    <a:p>
                      <a:r>
                        <a:rPr lang="vi-VN" dirty="0"/>
                        <a:t>331.212 KM2</a:t>
                      </a:r>
                      <a:endParaRPr lang="en-US" dirty="0"/>
                    </a:p>
                  </a:txBody>
                  <a:tcPr/>
                </a:tc>
                <a:extLst>
                  <a:ext uri="{0D108BD9-81ED-4DB2-BD59-A6C34878D82A}">
                    <a16:rowId xmlns:a16="http://schemas.microsoft.com/office/drawing/2014/main" val="3063521573"/>
                  </a:ext>
                </a:extLst>
              </a:tr>
              <a:tr h="1124428">
                <a:tc>
                  <a:txBody>
                    <a:bodyPr/>
                    <a:lstStyle/>
                    <a:p>
                      <a:r>
                        <a:rPr lang="vi-VN" dirty="0"/>
                        <a:t>DÂN SỐ</a:t>
                      </a:r>
                      <a:endParaRPr lang="en-US" dirty="0"/>
                    </a:p>
                  </a:txBody>
                  <a:tcPr/>
                </a:tc>
                <a:tc>
                  <a:txBody>
                    <a:bodyPr/>
                    <a:lstStyle/>
                    <a:p>
                      <a:r>
                        <a:rPr lang="vi-VN" dirty="0"/>
                        <a:t>96 triệu người</a:t>
                      </a:r>
                    </a:p>
                    <a:p>
                      <a:r>
                        <a:rPr lang="vi-VN" dirty="0"/>
                        <a:t>      (2019)</a:t>
                      </a:r>
                      <a:endParaRPr lang="en-US" dirty="0"/>
                    </a:p>
                  </a:txBody>
                  <a:tcPr/>
                </a:tc>
                <a:extLst>
                  <a:ext uri="{0D108BD9-81ED-4DB2-BD59-A6C34878D82A}">
                    <a16:rowId xmlns:a16="http://schemas.microsoft.com/office/drawing/2014/main" val="342343490"/>
                  </a:ext>
                </a:extLst>
              </a:tr>
              <a:tr h="1124428">
                <a:tc>
                  <a:txBody>
                    <a:bodyPr/>
                    <a:lstStyle/>
                    <a:p>
                      <a:r>
                        <a:rPr lang="vi-VN" dirty="0"/>
                        <a:t>GDP</a:t>
                      </a:r>
                      <a:endParaRPr lang="en-US" dirty="0"/>
                    </a:p>
                  </a:txBody>
                  <a:tcPr/>
                </a:tc>
                <a:tc>
                  <a:txBody>
                    <a:bodyPr/>
                    <a:lstStyle/>
                    <a:p>
                      <a:r>
                        <a:rPr lang="vi-VN" dirty="0"/>
                        <a:t>362.64 tỷ usd</a:t>
                      </a:r>
                    </a:p>
                    <a:p>
                      <a:r>
                        <a:rPr lang="vi-VN" dirty="0"/>
                        <a:t>     (2022)</a:t>
                      </a:r>
                      <a:endParaRPr lang="en-US" dirty="0"/>
                    </a:p>
                  </a:txBody>
                  <a:tcPr/>
                </a:tc>
                <a:extLst>
                  <a:ext uri="{0D108BD9-81ED-4DB2-BD59-A6C34878D82A}">
                    <a16:rowId xmlns:a16="http://schemas.microsoft.com/office/drawing/2014/main" val="3869863676"/>
                  </a:ext>
                </a:extLst>
              </a:tr>
              <a:tr h="1124428">
                <a:tc>
                  <a:txBody>
                    <a:bodyPr/>
                    <a:lstStyle/>
                    <a:p>
                      <a:r>
                        <a:rPr lang="vi-VN" dirty="0"/>
                        <a:t>GDP/NGƯỜI</a:t>
                      </a:r>
                      <a:endParaRPr lang="en-US" dirty="0"/>
                    </a:p>
                  </a:txBody>
                  <a:tcPr/>
                </a:tc>
                <a:tc>
                  <a:txBody>
                    <a:bodyPr/>
                    <a:lstStyle/>
                    <a:p>
                      <a:r>
                        <a:rPr lang="vi-VN" dirty="0"/>
                        <a:t>2.700usd/người</a:t>
                      </a:r>
                    </a:p>
                    <a:p>
                      <a:r>
                        <a:rPr lang="vi-VN" dirty="0"/>
                        <a:t>     (2021)</a:t>
                      </a:r>
                      <a:endParaRPr lang="en-US" dirty="0"/>
                    </a:p>
                  </a:txBody>
                  <a:tcPr/>
                </a:tc>
                <a:extLst>
                  <a:ext uri="{0D108BD9-81ED-4DB2-BD59-A6C34878D82A}">
                    <a16:rowId xmlns:a16="http://schemas.microsoft.com/office/drawing/2014/main" val="2550273121"/>
                  </a:ext>
                </a:extLst>
              </a:tr>
              <a:tr h="1124428">
                <a:tc>
                  <a:txBody>
                    <a:bodyPr/>
                    <a:lstStyle/>
                    <a:p>
                      <a:r>
                        <a:rPr lang="vi-VN" dirty="0"/>
                        <a:t>FDI</a:t>
                      </a:r>
                      <a:endParaRPr lang="en-US" dirty="0"/>
                    </a:p>
                  </a:txBody>
                  <a:tcPr/>
                </a:tc>
                <a:tc>
                  <a:txBody>
                    <a:bodyPr/>
                    <a:lstStyle/>
                    <a:p>
                      <a:r>
                        <a:rPr lang="vi-VN" dirty="0"/>
                        <a:t>19,74 tỷ usd</a:t>
                      </a:r>
                    </a:p>
                    <a:p>
                      <a:r>
                        <a:rPr lang="vi-VN" dirty="0"/>
                        <a:t>       (2022)</a:t>
                      </a:r>
                      <a:endParaRPr lang="en-US" dirty="0"/>
                    </a:p>
                  </a:txBody>
                  <a:tcPr/>
                </a:tc>
                <a:extLst>
                  <a:ext uri="{0D108BD9-81ED-4DB2-BD59-A6C34878D82A}">
                    <a16:rowId xmlns:a16="http://schemas.microsoft.com/office/drawing/2014/main" val="3586964648"/>
                  </a:ext>
                </a:extLst>
              </a:tr>
            </a:tbl>
          </a:graphicData>
        </a:graphic>
      </p:graphicFrame>
      <p:sp>
        <p:nvSpPr>
          <p:cNvPr id="2" name="AutoShape 2" descr="Dựa vào bản đồ Địa chất - khoáng sản Việt Nam (hoặc Atlat Địa lí Việt Nam)  và kiến thức đã học, hãy trình bày về tài nguyên than của nước ta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07857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C23D11-D481-45ED-B68C-C9E3DC20E02D}"/>
              </a:ext>
            </a:extLst>
          </p:cNvPr>
          <p:cNvPicPr>
            <a:picLocks noChangeAspect="1"/>
          </p:cNvPicPr>
          <p:nvPr/>
        </p:nvPicPr>
        <p:blipFill>
          <a:blip r:embed="rId3"/>
          <a:stretch>
            <a:fillRect/>
          </a:stretch>
        </p:blipFill>
        <p:spPr>
          <a:xfrm>
            <a:off x="7017472" y="1541673"/>
            <a:ext cx="4747656" cy="4747656"/>
          </a:xfrm>
          <a:prstGeom prst="rect">
            <a:avLst/>
          </a:prstGeom>
        </p:spPr>
      </p:pic>
      <p:grpSp>
        <p:nvGrpSpPr>
          <p:cNvPr id="49" name="6a34c20d-c5b2-460b-b8ea-c07c3108d59f"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AC1AE51B-9EA6-4B1D-AE18-5864B7EA06F1}"/>
              </a:ext>
            </a:extLst>
          </p:cNvPr>
          <p:cNvGrpSpPr>
            <a:grpSpLocks noChangeAspect="1"/>
          </p:cNvGrpSpPr>
          <p:nvPr>
            <p:custDataLst>
              <p:tags r:id="rId1"/>
            </p:custDataLst>
          </p:nvPr>
        </p:nvGrpSpPr>
        <p:grpSpPr>
          <a:xfrm>
            <a:off x="3121" y="2059866"/>
            <a:ext cx="6317673" cy="3973218"/>
            <a:chOff x="2940051" y="1474924"/>
            <a:chExt cx="6113462" cy="3844789"/>
          </a:xfrm>
        </p:grpSpPr>
        <p:sp>
          <p:nvSpPr>
            <p:cNvPr id="50" name="íŝļiḍè">
              <a:extLst>
                <a:ext uri="{FF2B5EF4-FFF2-40B4-BE49-F238E27FC236}">
                  <a16:creationId xmlns:a16="http://schemas.microsoft.com/office/drawing/2014/main" id="{CC5CE90B-946C-4702-A894-5AC0B082DE8B}"/>
                </a:ext>
              </a:extLst>
            </p:cNvPr>
            <p:cNvSpPr/>
            <p:nvPr/>
          </p:nvSpPr>
          <p:spPr bwMode="auto">
            <a:xfrm>
              <a:off x="3325814" y="4953001"/>
              <a:ext cx="5391150" cy="322263"/>
            </a:xfrm>
            <a:prstGeom prst="ellipse">
              <a:avLst/>
            </a:prstGeom>
            <a:solidFill>
              <a:srgbClr val="9CD4E3">
                <a:alpha val="40000"/>
              </a:srgbClr>
            </a:solidFill>
            <a:ln>
              <a:noFill/>
            </a:ln>
          </p:spPr>
          <p:txBody>
            <a:bodyPr anchor="ctr"/>
            <a:lstStyle/>
            <a:p>
              <a:pPr algn="ctr"/>
              <a:endParaRPr/>
            </a:p>
          </p:txBody>
        </p:sp>
        <p:sp>
          <p:nvSpPr>
            <p:cNvPr id="51" name="ísḷïďe">
              <a:extLst>
                <a:ext uri="{FF2B5EF4-FFF2-40B4-BE49-F238E27FC236}">
                  <a16:creationId xmlns:a16="http://schemas.microsoft.com/office/drawing/2014/main" id="{05CA8DBA-2718-4BAE-B784-69613249493A}"/>
                </a:ext>
              </a:extLst>
            </p:cNvPr>
            <p:cNvSpPr/>
            <p:nvPr/>
          </p:nvSpPr>
          <p:spPr bwMode="auto">
            <a:xfrm>
              <a:off x="3355976" y="1687513"/>
              <a:ext cx="5416550" cy="3186113"/>
            </a:xfrm>
            <a:custGeom>
              <a:avLst/>
              <a:gdLst>
                <a:gd name="T0" fmla="*/ 1581 w 2326"/>
                <a:gd name="T1" fmla="*/ 104 h 1369"/>
                <a:gd name="T2" fmla="*/ 1582 w 2326"/>
                <a:gd name="T3" fmla="*/ 104 h 1369"/>
                <a:gd name="T4" fmla="*/ 1950 w 2326"/>
                <a:gd name="T5" fmla="*/ 266 h 1369"/>
                <a:gd name="T6" fmla="*/ 2076 w 2326"/>
                <a:gd name="T7" fmla="*/ 502 h 1369"/>
                <a:gd name="T8" fmla="*/ 2270 w 2326"/>
                <a:gd name="T9" fmla="*/ 658 h 1369"/>
                <a:gd name="T10" fmla="*/ 2310 w 2326"/>
                <a:gd name="T11" fmla="*/ 930 h 1369"/>
                <a:gd name="T12" fmla="*/ 1851 w 2326"/>
                <a:gd name="T13" fmla="*/ 1294 h 1369"/>
                <a:gd name="T14" fmla="*/ 940 w 2326"/>
                <a:gd name="T15" fmla="*/ 1294 h 1369"/>
                <a:gd name="T16" fmla="*/ 68 w 2326"/>
                <a:gd name="T17" fmla="*/ 1088 h 1369"/>
                <a:gd name="T18" fmla="*/ 98 w 2326"/>
                <a:gd name="T19" fmla="*/ 689 h 1369"/>
                <a:gd name="T20" fmla="*/ 391 w 2326"/>
                <a:gd name="T21" fmla="*/ 508 h 1369"/>
                <a:gd name="T22" fmla="*/ 543 w 2326"/>
                <a:gd name="T23" fmla="*/ 478 h 1369"/>
                <a:gd name="T24" fmla="*/ 600 w 2326"/>
                <a:gd name="T25" fmla="*/ 360 h 1369"/>
                <a:gd name="T26" fmla="*/ 700 w 2326"/>
                <a:gd name="T27" fmla="*/ 150 h 1369"/>
                <a:gd name="T28" fmla="*/ 1113 w 2326"/>
                <a:gd name="T29" fmla="*/ 47 h 1369"/>
                <a:gd name="T30" fmla="*/ 1360 w 2326"/>
                <a:gd name="T31" fmla="*/ 138 h 1369"/>
                <a:gd name="T32" fmla="*/ 1581 w 2326"/>
                <a:gd name="T33" fmla="*/ 104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6" h="1369">
                  <a:moveTo>
                    <a:pt x="1581" y="104"/>
                  </a:moveTo>
                  <a:cubicBezTo>
                    <a:pt x="1582" y="104"/>
                    <a:pt x="1582" y="104"/>
                    <a:pt x="1582" y="104"/>
                  </a:cubicBezTo>
                  <a:cubicBezTo>
                    <a:pt x="1753" y="63"/>
                    <a:pt x="1884" y="117"/>
                    <a:pt x="1950" y="266"/>
                  </a:cubicBezTo>
                  <a:cubicBezTo>
                    <a:pt x="1983" y="340"/>
                    <a:pt x="1989" y="460"/>
                    <a:pt x="2076" y="502"/>
                  </a:cubicBezTo>
                  <a:cubicBezTo>
                    <a:pt x="2163" y="543"/>
                    <a:pt x="2226" y="568"/>
                    <a:pt x="2270" y="658"/>
                  </a:cubicBezTo>
                  <a:cubicBezTo>
                    <a:pt x="2309" y="740"/>
                    <a:pt x="2326" y="841"/>
                    <a:pt x="2310" y="930"/>
                  </a:cubicBezTo>
                  <a:cubicBezTo>
                    <a:pt x="2272" y="1137"/>
                    <a:pt x="2082" y="1294"/>
                    <a:pt x="1851" y="1294"/>
                  </a:cubicBezTo>
                  <a:cubicBezTo>
                    <a:pt x="1548" y="1294"/>
                    <a:pt x="1244" y="1294"/>
                    <a:pt x="940" y="1294"/>
                  </a:cubicBezTo>
                  <a:cubicBezTo>
                    <a:pt x="658" y="1294"/>
                    <a:pt x="220" y="1369"/>
                    <a:pt x="68" y="1088"/>
                  </a:cubicBezTo>
                  <a:cubicBezTo>
                    <a:pt x="0" y="963"/>
                    <a:pt x="14" y="805"/>
                    <a:pt x="98" y="689"/>
                  </a:cubicBezTo>
                  <a:cubicBezTo>
                    <a:pt x="165" y="596"/>
                    <a:pt x="273" y="532"/>
                    <a:pt x="391" y="508"/>
                  </a:cubicBezTo>
                  <a:cubicBezTo>
                    <a:pt x="439" y="498"/>
                    <a:pt x="502" y="509"/>
                    <a:pt x="543" y="478"/>
                  </a:cubicBezTo>
                  <a:cubicBezTo>
                    <a:pt x="579" y="451"/>
                    <a:pt x="589" y="400"/>
                    <a:pt x="600" y="360"/>
                  </a:cubicBezTo>
                  <a:cubicBezTo>
                    <a:pt x="620" y="286"/>
                    <a:pt x="647" y="211"/>
                    <a:pt x="700" y="150"/>
                  </a:cubicBezTo>
                  <a:cubicBezTo>
                    <a:pt x="795" y="41"/>
                    <a:pt x="969" y="0"/>
                    <a:pt x="1113" y="47"/>
                  </a:cubicBezTo>
                  <a:cubicBezTo>
                    <a:pt x="1197" y="74"/>
                    <a:pt x="1272" y="128"/>
                    <a:pt x="1360" y="138"/>
                  </a:cubicBezTo>
                  <a:cubicBezTo>
                    <a:pt x="1435" y="146"/>
                    <a:pt x="1509" y="122"/>
                    <a:pt x="1581" y="104"/>
                  </a:cubicBezTo>
                </a:path>
              </a:pathLst>
            </a:custGeom>
            <a:solidFill>
              <a:srgbClr val="9DEAFC">
                <a:alpha val="30000"/>
              </a:srgbClr>
            </a:solidFill>
            <a:ln>
              <a:noFill/>
            </a:ln>
          </p:spPr>
          <p:txBody>
            <a:bodyPr anchor="ctr"/>
            <a:lstStyle/>
            <a:p>
              <a:pPr algn="ctr"/>
              <a:endParaRPr/>
            </a:p>
          </p:txBody>
        </p:sp>
        <p:sp>
          <p:nvSpPr>
            <p:cNvPr id="52" name="îsľïḑe">
              <a:extLst>
                <a:ext uri="{FF2B5EF4-FFF2-40B4-BE49-F238E27FC236}">
                  <a16:creationId xmlns:a16="http://schemas.microsoft.com/office/drawing/2014/main" id="{714A8C3F-8C44-4350-A75F-E9D583B3C970}"/>
                </a:ext>
              </a:extLst>
            </p:cNvPr>
            <p:cNvSpPr/>
            <p:nvPr/>
          </p:nvSpPr>
          <p:spPr bwMode="auto">
            <a:xfrm>
              <a:off x="3929064" y="2278063"/>
              <a:ext cx="4397375" cy="2586038"/>
            </a:xfrm>
            <a:custGeom>
              <a:avLst/>
              <a:gdLst>
                <a:gd name="T0" fmla="*/ 1283 w 1888"/>
                <a:gd name="T1" fmla="*/ 85 h 1111"/>
                <a:gd name="T2" fmla="*/ 1284 w 1888"/>
                <a:gd name="T3" fmla="*/ 85 h 1111"/>
                <a:gd name="T4" fmla="*/ 1582 w 1888"/>
                <a:gd name="T5" fmla="*/ 216 h 1111"/>
                <a:gd name="T6" fmla="*/ 1684 w 1888"/>
                <a:gd name="T7" fmla="*/ 407 h 1111"/>
                <a:gd name="T8" fmla="*/ 1842 w 1888"/>
                <a:gd name="T9" fmla="*/ 534 h 1111"/>
                <a:gd name="T10" fmla="*/ 1874 w 1888"/>
                <a:gd name="T11" fmla="*/ 754 h 1111"/>
                <a:gd name="T12" fmla="*/ 1502 w 1888"/>
                <a:gd name="T13" fmla="*/ 1050 h 1111"/>
                <a:gd name="T14" fmla="*/ 763 w 1888"/>
                <a:gd name="T15" fmla="*/ 1050 h 1111"/>
                <a:gd name="T16" fmla="*/ 55 w 1888"/>
                <a:gd name="T17" fmla="*/ 883 h 1111"/>
                <a:gd name="T18" fmla="*/ 80 w 1888"/>
                <a:gd name="T19" fmla="*/ 559 h 1111"/>
                <a:gd name="T20" fmla="*/ 317 w 1888"/>
                <a:gd name="T21" fmla="*/ 412 h 1111"/>
                <a:gd name="T22" fmla="*/ 440 w 1888"/>
                <a:gd name="T23" fmla="*/ 388 h 1111"/>
                <a:gd name="T24" fmla="*/ 487 w 1888"/>
                <a:gd name="T25" fmla="*/ 292 h 1111"/>
                <a:gd name="T26" fmla="*/ 568 w 1888"/>
                <a:gd name="T27" fmla="*/ 122 h 1111"/>
                <a:gd name="T28" fmla="*/ 903 w 1888"/>
                <a:gd name="T29" fmla="*/ 38 h 1111"/>
                <a:gd name="T30" fmla="*/ 1104 w 1888"/>
                <a:gd name="T31" fmla="*/ 112 h 1111"/>
                <a:gd name="T32" fmla="*/ 1283 w 1888"/>
                <a:gd name="T33" fmla="*/ 85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8" h="1111">
                  <a:moveTo>
                    <a:pt x="1283" y="85"/>
                  </a:moveTo>
                  <a:cubicBezTo>
                    <a:pt x="1284" y="85"/>
                    <a:pt x="1284" y="85"/>
                    <a:pt x="1284" y="85"/>
                  </a:cubicBezTo>
                  <a:cubicBezTo>
                    <a:pt x="1422" y="51"/>
                    <a:pt x="1528" y="95"/>
                    <a:pt x="1582" y="216"/>
                  </a:cubicBezTo>
                  <a:cubicBezTo>
                    <a:pt x="1609" y="276"/>
                    <a:pt x="1614" y="374"/>
                    <a:pt x="1684" y="407"/>
                  </a:cubicBezTo>
                  <a:cubicBezTo>
                    <a:pt x="1755" y="441"/>
                    <a:pt x="1806" y="461"/>
                    <a:pt x="1842" y="534"/>
                  </a:cubicBezTo>
                  <a:cubicBezTo>
                    <a:pt x="1874" y="601"/>
                    <a:pt x="1888" y="683"/>
                    <a:pt x="1874" y="754"/>
                  </a:cubicBezTo>
                  <a:cubicBezTo>
                    <a:pt x="1844" y="923"/>
                    <a:pt x="1689" y="1050"/>
                    <a:pt x="1502" y="1050"/>
                  </a:cubicBezTo>
                  <a:cubicBezTo>
                    <a:pt x="1256" y="1050"/>
                    <a:pt x="1009" y="1050"/>
                    <a:pt x="763" y="1050"/>
                  </a:cubicBezTo>
                  <a:cubicBezTo>
                    <a:pt x="534" y="1050"/>
                    <a:pt x="178" y="1111"/>
                    <a:pt x="55" y="883"/>
                  </a:cubicBezTo>
                  <a:cubicBezTo>
                    <a:pt x="0" y="781"/>
                    <a:pt x="11" y="653"/>
                    <a:pt x="80" y="559"/>
                  </a:cubicBezTo>
                  <a:cubicBezTo>
                    <a:pt x="134" y="484"/>
                    <a:pt x="222" y="432"/>
                    <a:pt x="317" y="412"/>
                  </a:cubicBezTo>
                  <a:cubicBezTo>
                    <a:pt x="357" y="404"/>
                    <a:pt x="408" y="413"/>
                    <a:pt x="440" y="388"/>
                  </a:cubicBezTo>
                  <a:cubicBezTo>
                    <a:pt x="470" y="366"/>
                    <a:pt x="478" y="324"/>
                    <a:pt x="487" y="292"/>
                  </a:cubicBezTo>
                  <a:cubicBezTo>
                    <a:pt x="503" y="232"/>
                    <a:pt x="525" y="171"/>
                    <a:pt x="568" y="122"/>
                  </a:cubicBezTo>
                  <a:cubicBezTo>
                    <a:pt x="645" y="33"/>
                    <a:pt x="787" y="0"/>
                    <a:pt x="903" y="38"/>
                  </a:cubicBezTo>
                  <a:cubicBezTo>
                    <a:pt x="971" y="60"/>
                    <a:pt x="1032" y="104"/>
                    <a:pt x="1104" y="112"/>
                  </a:cubicBezTo>
                  <a:cubicBezTo>
                    <a:pt x="1164" y="118"/>
                    <a:pt x="1224" y="99"/>
                    <a:pt x="1283" y="85"/>
                  </a:cubicBezTo>
                </a:path>
              </a:pathLst>
            </a:custGeom>
            <a:solidFill>
              <a:srgbClr val="9CD4E3">
                <a:alpha val="40000"/>
              </a:srgbClr>
            </a:solidFill>
            <a:ln>
              <a:noFill/>
            </a:ln>
          </p:spPr>
          <p:txBody>
            <a:bodyPr anchor="ctr"/>
            <a:lstStyle/>
            <a:p>
              <a:pPr algn="ctr"/>
              <a:endParaRPr/>
            </a:p>
          </p:txBody>
        </p:sp>
        <p:sp>
          <p:nvSpPr>
            <p:cNvPr id="53" name="ïşľidé">
              <a:extLst>
                <a:ext uri="{FF2B5EF4-FFF2-40B4-BE49-F238E27FC236}">
                  <a16:creationId xmlns:a16="http://schemas.microsoft.com/office/drawing/2014/main" id="{23C7847C-1959-4B1D-B733-59960E812E58}"/>
                </a:ext>
              </a:extLst>
            </p:cNvPr>
            <p:cNvSpPr/>
            <p:nvPr/>
          </p:nvSpPr>
          <p:spPr bwMode="auto">
            <a:xfrm>
              <a:off x="3843339" y="4271963"/>
              <a:ext cx="1855788" cy="946150"/>
            </a:xfrm>
            <a:custGeom>
              <a:avLst/>
              <a:gdLst>
                <a:gd name="T0" fmla="*/ 797 w 797"/>
                <a:gd name="T1" fmla="*/ 323 h 406"/>
                <a:gd name="T2" fmla="*/ 512 w 797"/>
                <a:gd name="T3" fmla="*/ 61 h 406"/>
                <a:gd name="T4" fmla="*/ 0 w 797"/>
                <a:gd name="T5" fmla="*/ 132 h 406"/>
                <a:gd name="T6" fmla="*/ 123 w 797"/>
                <a:gd name="T7" fmla="*/ 208 h 406"/>
                <a:gd name="T8" fmla="*/ 633 w 797"/>
                <a:gd name="T9" fmla="*/ 364 h 406"/>
                <a:gd name="T10" fmla="*/ 797 w 797"/>
                <a:gd name="T11" fmla="*/ 323 h 406"/>
              </a:gdLst>
              <a:ahLst/>
              <a:cxnLst>
                <a:cxn ang="0">
                  <a:pos x="T0" y="T1"/>
                </a:cxn>
                <a:cxn ang="0">
                  <a:pos x="T2" y="T3"/>
                </a:cxn>
                <a:cxn ang="0">
                  <a:pos x="T4" y="T5"/>
                </a:cxn>
                <a:cxn ang="0">
                  <a:pos x="T6" y="T7"/>
                </a:cxn>
                <a:cxn ang="0">
                  <a:pos x="T8" y="T9"/>
                </a:cxn>
                <a:cxn ang="0">
                  <a:pos x="T10" y="T11"/>
                </a:cxn>
              </a:cxnLst>
              <a:rect l="0" t="0" r="r" b="b"/>
              <a:pathLst>
                <a:path w="797" h="406">
                  <a:moveTo>
                    <a:pt x="797" y="323"/>
                  </a:moveTo>
                  <a:cubicBezTo>
                    <a:pt x="797" y="323"/>
                    <a:pt x="692" y="114"/>
                    <a:pt x="512" y="61"/>
                  </a:cubicBezTo>
                  <a:cubicBezTo>
                    <a:pt x="306" y="0"/>
                    <a:pt x="157" y="45"/>
                    <a:pt x="0" y="132"/>
                  </a:cubicBezTo>
                  <a:cubicBezTo>
                    <a:pt x="0" y="132"/>
                    <a:pt x="51" y="139"/>
                    <a:pt x="123" y="208"/>
                  </a:cubicBezTo>
                  <a:cubicBezTo>
                    <a:pt x="323" y="396"/>
                    <a:pt x="469" y="406"/>
                    <a:pt x="633" y="364"/>
                  </a:cubicBezTo>
                  <a:cubicBezTo>
                    <a:pt x="797" y="323"/>
                    <a:pt x="797" y="323"/>
                    <a:pt x="797" y="323"/>
                  </a:cubicBezTo>
                </a:path>
              </a:pathLst>
            </a:custGeom>
            <a:solidFill>
              <a:srgbClr val="0075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4" name="îşlîdê">
              <a:extLst>
                <a:ext uri="{FF2B5EF4-FFF2-40B4-BE49-F238E27FC236}">
                  <a16:creationId xmlns:a16="http://schemas.microsoft.com/office/drawing/2014/main" id="{016680C1-2DFC-4A24-A4FF-E356FBA69668}"/>
                </a:ext>
              </a:extLst>
            </p:cNvPr>
            <p:cNvSpPr/>
            <p:nvPr/>
          </p:nvSpPr>
          <p:spPr bwMode="auto">
            <a:xfrm>
              <a:off x="5543551" y="4787901"/>
              <a:ext cx="117475" cy="166688"/>
            </a:xfrm>
            <a:custGeom>
              <a:avLst/>
              <a:gdLst>
                <a:gd name="T0" fmla="*/ 0 w 51"/>
                <a:gd name="T1" fmla="*/ 0 h 72"/>
                <a:gd name="T2" fmla="*/ 0 w 51"/>
                <a:gd name="T3" fmla="*/ 0 h 72"/>
                <a:gd name="T4" fmla="*/ 51 w 51"/>
                <a:gd name="T5" fmla="*/ 72 h 72"/>
                <a:gd name="T6" fmla="*/ 51 w 51"/>
                <a:gd name="T7" fmla="*/ 72 h 72"/>
                <a:gd name="T8" fmla="*/ 0 w 51"/>
                <a:gd name="T9" fmla="*/ 0 h 72"/>
              </a:gdLst>
              <a:ahLst/>
              <a:cxnLst>
                <a:cxn ang="0">
                  <a:pos x="T0" y="T1"/>
                </a:cxn>
                <a:cxn ang="0">
                  <a:pos x="T2" y="T3"/>
                </a:cxn>
                <a:cxn ang="0">
                  <a:pos x="T4" y="T5"/>
                </a:cxn>
                <a:cxn ang="0">
                  <a:pos x="T6" y="T7"/>
                </a:cxn>
                <a:cxn ang="0">
                  <a:pos x="T8" y="T9"/>
                </a:cxn>
              </a:cxnLst>
              <a:rect l="0" t="0" r="r" b="b"/>
              <a:pathLst>
                <a:path w="51" h="72">
                  <a:moveTo>
                    <a:pt x="0" y="0"/>
                  </a:moveTo>
                  <a:cubicBezTo>
                    <a:pt x="0" y="0"/>
                    <a:pt x="0" y="0"/>
                    <a:pt x="0" y="0"/>
                  </a:cubicBezTo>
                  <a:cubicBezTo>
                    <a:pt x="22" y="28"/>
                    <a:pt x="39" y="54"/>
                    <a:pt x="51" y="72"/>
                  </a:cubicBezTo>
                  <a:cubicBezTo>
                    <a:pt x="51" y="72"/>
                    <a:pt x="51" y="72"/>
                    <a:pt x="51" y="72"/>
                  </a:cubicBezTo>
                  <a:cubicBezTo>
                    <a:pt x="39" y="54"/>
                    <a:pt x="22" y="28"/>
                    <a:pt x="0" y="0"/>
                  </a:cubicBezTo>
                </a:path>
              </a:pathLst>
            </a:custGeom>
            <a:solidFill>
              <a:srgbClr val="87BE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5" name="iṣlïḍè">
              <a:extLst>
                <a:ext uri="{FF2B5EF4-FFF2-40B4-BE49-F238E27FC236}">
                  <a16:creationId xmlns:a16="http://schemas.microsoft.com/office/drawing/2014/main" id="{F8DE7A27-1234-44D2-94F9-ED2D1ADFAB75}"/>
                </a:ext>
              </a:extLst>
            </p:cNvPr>
            <p:cNvSpPr/>
            <p:nvPr/>
          </p:nvSpPr>
          <p:spPr bwMode="auto">
            <a:xfrm>
              <a:off x="5661026" y="4954588"/>
              <a:ext cx="26988" cy="44450"/>
            </a:xfrm>
            <a:custGeom>
              <a:avLst/>
              <a:gdLst>
                <a:gd name="T0" fmla="*/ 0 w 11"/>
                <a:gd name="T1" fmla="*/ 0 h 19"/>
                <a:gd name="T2" fmla="*/ 0 w 11"/>
                <a:gd name="T3" fmla="*/ 0 h 19"/>
                <a:gd name="T4" fmla="*/ 11 w 11"/>
                <a:gd name="T5" fmla="*/ 19 h 19"/>
                <a:gd name="T6" fmla="*/ 0 w 11"/>
                <a:gd name="T7" fmla="*/ 0 h 19"/>
              </a:gdLst>
              <a:ahLst/>
              <a:cxnLst>
                <a:cxn ang="0">
                  <a:pos x="T0" y="T1"/>
                </a:cxn>
                <a:cxn ang="0">
                  <a:pos x="T2" y="T3"/>
                </a:cxn>
                <a:cxn ang="0">
                  <a:pos x="T4" y="T5"/>
                </a:cxn>
                <a:cxn ang="0">
                  <a:pos x="T6" y="T7"/>
                </a:cxn>
              </a:cxnLst>
              <a:rect l="0" t="0" r="r" b="b"/>
              <a:pathLst>
                <a:path w="11" h="19">
                  <a:moveTo>
                    <a:pt x="0" y="0"/>
                  </a:moveTo>
                  <a:cubicBezTo>
                    <a:pt x="0" y="0"/>
                    <a:pt x="0" y="0"/>
                    <a:pt x="0" y="0"/>
                  </a:cubicBezTo>
                  <a:cubicBezTo>
                    <a:pt x="4" y="8"/>
                    <a:pt x="8" y="14"/>
                    <a:pt x="11" y="19"/>
                  </a:cubicBezTo>
                  <a:cubicBezTo>
                    <a:pt x="8" y="14"/>
                    <a:pt x="4" y="8"/>
                    <a:pt x="0" y="0"/>
                  </a:cubicBezTo>
                </a:path>
              </a:pathLst>
            </a:custGeom>
            <a:solidFill>
              <a:srgbClr val="9DEF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6" name="ïŝľíďè">
              <a:extLst>
                <a:ext uri="{FF2B5EF4-FFF2-40B4-BE49-F238E27FC236}">
                  <a16:creationId xmlns:a16="http://schemas.microsoft.com/office/drawing/2014/main" id="{71EFBEBC-789A-4119-97FC-42120167CBFE}"/>
                </a:ext>
              </a:extLst>
            </p:cNvPr>
            <p:cNvSpPr/>
            <p:nvPr/>
          </p:nvSpPr>
          <p:spPr bwMode="auto">
            <a:xfrm>
              <a:off x="3843339" y="4579938"/>
              <a:ext cx="1588" cy="0"/>
            </a:xfrm>
            <a:custGeom>
              <a:avLst/>
              <a:gdLst>
                <a:gd name="T0" fmla="*/ 0 w 1"/>
                <a:gd name="T1" fmla="*/ 1 w 1"/>
                <a:gd name="T2" fmla="*/ 1 w 1"/>
                <a:gd name="T3" fmla="*/ 0 w 1"/>
              </a:gdLst>
              <a:ahLst/>
              <a:cxnLst>
                <a:cxn ang="0">
                  <a:pos x="T0" y="0"/>
                </a:cxn>
                <a:cxn ang="0">
                  <a:pos x="T1" y="0"/>
                </a:cxn>
                <a:cxn ang="0">
                  <a:pos x="T2" y="0"/>
                </a:cxn>
                <a:cxn ang="0">
                  <a:pos x="T3" y="0"/>
                </a:cxn>
              </a:cxnLst>
              <a:rect l="0" t="0" r="r" b="b"/>
              <a:pathLst>
                <a:path w="1">
                  <a:moveTo>
                    <a:pt x="0" y="0"/>
                  </a:moveTo>
                  <a:cubicBezTo>
                    <a:pt x="0" y="0"/>
                    <a:pt x="1" y="0"/>
                    <a:pt x="1" y="0"/>
                  </a:cubicBezTo>
                  <a:cubicBezTo>
                    <a:pt x="1" y="0"/>
                    <a:pt x="1" y="0"/>
                    <a:pt x="1" y="0"/>
                  </a:cubicBezTo>
                  <a:cubicBezTo>
                    <a:pt x="1" y="0"/>
                    <a:pt x="0" y="0"/>
                    <a:pt x="0" y="0"/>
                  </a:cubicBezTo>
                </a:path>
              </a:pathLst>
            </a:custGeom>
            <a:solidFill>
              <a:srgbClr val="87BE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7" name="i$ḷîḍê">
              <a:extLst>
                <a:ext uri="{FF2B5EF4-FFF2-40B4-BE49-F238E27FC236}">
                  <a16:creationId xmlns:a16="http://schemas.microsoft.com/office/drawing/2014/main" id="{534767FE-502D-4BD2-BB73-5A3375365E92}"/>
                </a:ext>
              </a:extLst>
            </p:cNvPr>
            <p:cNvSpPr/>
            <p:nvPr/>
          </p:nvSpPr>
          <p:spPr bwMode="auto">
            <a:xfrm>
              <a:off x="3843339" y="4365626"/>
              <a:ext cx="1855788" cy="657225"/>
            </a:xfrm>
            <a:custGeom>
              <a:avLst/>
              <a:gdLst>
                <a:gd name="T0" fmla="*/ 619 w 797"/>
                <a:gd name="T1" fmla="*/ 181 h 282"/>
                <a:gd name="T2" fmla="*/ 610 w 797"/>
                <a:gd name="T3" fmla="*/ 181 h 282"/>
                <a:gd name="T4" fmla="*/ 614 w 797"/>
                <a:gd name="T5" fmla="*/ 182 h 282"/>
                <a:gd name="T6" fmla="*/ 624 w 797"/>
                <a:gd name="T7" fmla="*/ 187 h 282"/>
                <a:gd name="T8" fmla="*/ 621 w 797"/>
                <a:gd name="T9" fmla="*/ 184 h 282"/>
                <a:gd name="T10" fmla="*/ 619 w 797"/>
                <a:gd name="T11" fmla="*/ 181 h 282"/>
                <a:gd name="T12" fmla="*/ 730 w 797"/>
                <a:gd name="T13" fmla="*/ 181 h 282"/>
                <a:gd name="T14" fmla="*/ 625 w 797"/>
                <a:gd name="T15" fmla="*/ 181 h 282"/>
                <a:gd name="T16" fmla="*/ 630 w 797"/>
                <a:gd name="T17" fmla="*/ 190 h 282"/>
                <a:gd name="T18" fmla="*/ 708 w 797"/>
                <a:gd name="T19" fmla="*/ 227 h 282"/>
                <a:gd name="T20" fmla="*/ 797 w 797"/>
                <a:gd name="T21" fmla="*/ 282 h 282"/>
                <a:gd name="T22" fmla="*/ 797 w 797"/>
                <a:gd name="T23" fmla="*/ 282 h 282"/>
                <a:gd name="T24" fmla="*/ 797 w 797"/>
                <a:gd name="T25" fmla="*/ 282 h 282"/>
                <a:gd name="T26" fmla="*/ 792 w 797"/>
                <a:gd name="T27" fmla="*/ 272 h 282"/>
                <a:gd name="T28" fmla="*/ 781 w 797"/>
                <a:gd name="T29" fmla="*/ 253 h 282"/>
                <a:gd name="T30" fmla="*/ 730 w 797"/>
                <a:gd name="T31" fmla="*/ 181 h 282"/>
                <a:gd name="T32" fmla="*/ 242 w 797"/>
                <a:gd name="T33" fmla="*/ 0 h 282"/>
                <a:gd name="T34" fmla="*/ 0 w 797"/>
                <a:gd name="T35" fmla="*/ 92 h 282"/>
                <a:gd name="T36" fmla="*/ 0 w 797"/>
                <a:gd name="T37" fmla="*/ 92 h 282"/>
                <a:gd name="T38" fmla="*/ 1 w 797"/>
                <a:gd name="T39" fmla="*/ 92 h 282"/>
                <a:gd name="T40" fmla="*/ 4 w 797"/>
                <a:gd name="T41" fmla="*/ 92 h 282"/>
                <a:gd name="T42" fmla="*/ 106 w 797"/>
                <a:gd name="T43" fmla="*/ 74 h 282"/>
                <a:gd name="T44" fmla="*/ 139 w 797"/>
                <a:gd name="T45" fmla="*/ 73 h 282"/>
                <a:gd name="T46" fmla="*/ 211 w 797"/>
                <a:gd name="T47" fmla="*/ 77 h 282"/>
                <a:gd name="T48" fmla="*/ 212 w 797"/>
                <a:gd name="T49" fmla="*/ 77 h 282"/>
                <a:gd name="T50" fmla="*/ 234 w 797"/>
                <a:gd name="T51" fmla="*/ 18 h 282"/>
                <a:gd name="T52" fmla="*/ 220 w 797"/>
                <a:gd name="T53" fmla="*/ 12 h 282"/>
                <a:gd name="T54" fmla="*/ 235 w 797"/>
                <a:gd name="T55" fmla="*/ 16 h 282"/>
                <a:gd name="T56" fmla="*/ 242 w 797"/>
                <a:gd name="T57"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7" h="282">
                  <a:moveTo>
                    <a:pt x="619" y="181"/>
                  </a:moveTo>
                  <a:cubicBezTo>
                    <a:pt x="610" y="181"/>
                    <a:pt x="610" y="181"/>
                    <a:pt x="610" y="181"/>
                  </a:cubicBezTo>
                  <a:cubicBezTo>
                    <a:pt x="611" y="181"/>
                    <a:pt x="613" y="182"/>
                    <a:pt x="614" y="182"/>
                  </a:cubicBezTo>
                  <a:cubicBezTo>
                    <a:pt x="617" y="184"/>
                    <a:pt x="620" y="185"/>
                    <a:pt x="624" y="187"/>
                  </a:cubicBezTo>
                  <a:cubicBezTo>
                    <a:pt x="623" y="186"/>
                    <a:pt x="622" y="185"/>
                    <a:pt x="621" y="184"/>
                  </a:cubicBezTo>
                  <a:cubicBezTo>
                    <a:pt x="619" y="181"/>
                    <a:pt x="619" y="181"/>
                    <a:pt x="619" y="181"/>
                  </a:cubicBezTo>
                  <a:moveTo>
                    <a:pt x="730" y="181"/>
                  </a:moveTo>
                  <a:cubicBezTo>
                    <a:pt x="625" y="181"/>
                    <a:pt x="625" y="181"/>
                    <a:pt x="625" y="181"/>
                  </a:cubicBezTo>
                  <a:cubicBezTo>
                    <a:pt x="627" y="184"/>
                    <a:pt x="628" y="187"/>
                    <a:pt x="630" y="190"/>
                  </a:cubicBezTo>
                  <a:cubicBezTo>
                    <a:pt x="657" y="201"/>
                    <a:pt x="682" y="214"/>
                    <a:pt x="708" y="227"/>
                  </a:cubicBezTo>
                  <a:cubicBezTo>
                    <a:pt x="738" y="244"/>
                    <a:pt x="768" y="262"/>
                    <a:pt x="797" y="282"/>
                  </a:cubicBezTo>
                  <a:cubicBezTo>
                    <a:pt x="797" y="282"/>
                    <a:pt x="797" y="282"/>
                    <a:pt x="797" y="282"/>
                  </a:cubicBezTo>
                  <a:cubicBezTo>
                    <a:pt x="797" y="282"/>
                    <a:pt x="797" y="282"/>
                    <a:pt x="797" y="282"/>
                  </a:cubicBezTo>
                  <a:cubicBezTo>
                    <a:pt x="796" y="280"/>
                    <a:pt x="794" y="277"/>
                    <a:pt x="792" y="272"/>
                  </a:cubicBezTo>
                  <a:cubicBezTo>
                    <a:pt x="789" y="267"/>
                    <a:pt x="785" y="261"/>
                    <a:pt x="781" y="253"/>
                  </a:cubicBezTo>
                  <a:cubicBezTo>
                    <a:pt x="769" y="235"/>
                    <a:pt x="752" y="209"/>
                    <a:pt x="730" y="181"/>
                  </a:cubicBezTo>
                  <a:moveTo>
                    <a:pt x="242" y="0"/>
                  </a:moveTo>
                  <a:cubicBezTo>
                    <a:pt x="158" y="14"/>
                    <a:pt x="80" y="48"/>
                    <a:pt x="0" y="92"/>
                  </a:cubicBezTo>
                  <a:cubicBezTo>
                    <a:pt x="0" y="92"/>
                    <a:pt x="0" y="92"/>
                    <a:pt x="0" y="92"/>
                  </a:cubicBezTo>
                  <a:cubicBezTo>
                    <a:pt x="0" y="92"/>
                    <a:pt x="1" y="92"/>
                    <a:pt x="1" y="92"/>
                  </a:cubicBezTo>
                  <a:cubicBezTo>
                    <a:pt x="4" y="92"/>
                    <a:pt x="4" y="92"/>
                    <a:pt x="4" y="92"/>
                  </a:cubicBezTo>
                  <a:cubicBezTo>
                    <a:pt x="37" y="81"/>
                    <a:pt x="72" y="76"/>
                    <a:pt x="106" y="74"/>
                  </a:cubicBezTo>
                  <a:cubicBezTo>
                    <a:pt x="117" y="74"/>
                    <a:pt x="128" y="73"/>
                    <a:pt x="139" y="73"/>
                  </a:cubicBezTo>
                  <a:cubicBezTo>
                    <a:pt x="163" y="73"/>
                    <a:pt x="187" y="75"/>
                    <a:pt x="211" y="77"/>
                  </a:cubicBezTo>
                  <a:cubicBezTo>
                    <a:pt x="211" y="77"/>
                    <a:pt x="212" y="77"/>
                    <a:pt x="212" y="77"/>
                  </a:cubicBezTo>
                  <a:cubicBezTo>
                    <a:pt x="219" y="54"/>
                    <a:pt x="226" y="35"/>
                    <a:pt x="234" y="18"/>
                  </a:cubicBezTo>
                  <a:cubicBezTo>
                    <a:pt x="229" y="16"/>
                    <a:pt x="225" y="14"/>
                    <a:pt x="220" y="12"/>
                  </a:cubicBezTo>
                  <a:cubicBezTo>
                    <a:pt x="225" y="13"/>
                    <a:pt x="230" y="14"/>
                    <a:pt x="235" y="16"/>
                  </a:cubicBezTo>
                  <a:cubicBezTo>
                    <a:pt x="237" y="10"/>
                    <a:pt x="239" y="5"/>
                    <a:pt x="242" y="0"/>
                  </a:cubicBezTo>
                </a:path>
              </a:pathLst>
            </a:custGeom>
            <a:solidFill>
              <a:srgbClr val="0093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8" name="îṣliḋè">
              <a:extLst>
                <a:ext uri="{FF2B5EF4-FFF2-40B4-BE49-F238E27FC236}">
                  <a16:creationId xmlns:a16="http://schemas.microsoft.com/office/drawing/2014/main" id="{84AF21C2-C47B-4CDF-8431-AA03EBA0B5EF}"/>
                </a:ext>
              </a:extLst>
            </p:cNvPr>
            <p:cNvSpPr/>
            <p:nvPr/>
          </p:nvSpPr>
          <p:spPr bwMode="auto">
            <a:xfrm>
              <a:off x="3843339" y="4579938"/>
              <a:ext cx="9525" cy="3175"/>
            </a:xfrm>
            <a:custGeom>
              <a:avLst/>
              <a:gdLst>
                <a:gd name="T0" fmla="*/ 0 w 4"/>
                <a:gd name="T1" fmla="*/ 0 h 1"/>
                <a:gd name="T2" fmla="*/ 4 w 4"/>
                <a:gd name="T3" fmla="*/ 1 h 1"/>
                <a:gd name="T4" fmla="*/ 4 w 4"/>
                <a:gd name="T5" fmla="*/ 1 h 1"/>
                <a:gd name="T6" fmla="*/ 4 w 4"/>
                <a:gd name="T7" fmla="*/ 1 h 1"/>
                <a:gd name="T8" fmla="*/ 4 w 4"/>
                <a:gd name="T9" fmla="*/ 1 h 1"/>
                <a:gd name="T10" fmla="*/ 4 w 4"/>
                <a:gd name="T11" fmla="*/ 1 h 1"/>
                <a:gd name="T12" fmla="*/ 4 w 4"/>
                <a:gd name="T13" fmla="*/ 1 h 1"/>
                <a:gd name="T14" fmla="*/ 1 w 4"/>
                <a:gd name="T15" fmla="*/ 0 h 1"/>
                <a:gd name="T16" fmla="*/ 0 w 4"/>
                <a:gd name="T17"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
                  <a:moveTo>
                    <a:pt x="0" y="0"/>
                  </a:move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3" y="0"/>
                    <a:pt x="2" y="0"/>
                    <a:pt x="1" y="0"/>
                  </a:cubicBezTo>
                  <a:cubicBezTo>
                    <a:pt x="0" y="0"/>
                    <a:pt x="0" y="0"/>
                    <a:pt x="0" y="0"/>
                  </a:cubicBezTo>
                </a:path>
              </a:pathLst>
            </a:custGeom>
            <a:solidFill>
              <a:srgbClr val="1991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9" name="îśļiḍè">
              <a:extLst>
                <a:ext uri="{FF2B5EF4-FFF2-40B4-BE49-F238E27FC236}">
                  <a16:creationId xmlns:a16="http://schemas.microsoft.com/office/drawing/2014/main" id="{E7244A3A-6041-4FE1-AA3B-2CCD79AC5A45}"/>
                </a:ext>
              </a:extLst>
            </p:cNvPr>
            <p:cNvSpPr/>
            <p:nvPr/>
          </p:nvSpPr>
          <p:spPr bwMode="auto">
            <a:xfrm>
              <a:off x="3852864" y="4543426"/>
              <a:ext cx="1466850" cy="282575"/>
            </a:xfrm>
            <a:custGeom>
              <a:avLst/>
              <a:gdLst>
                <a:gd name="T0" fmla="*/ 603 w 630"/>
                <a:gd name="T1" fmla="*/ 107 h 122"/>
                <a:gd name="T2" fmla="*/ 602 w 630"/>
                <a:gd name="T3" fmla="*/ 111 h 122"/>
                <a:gd name="T4" fmla="*/ 607 w 630"/>
                <a:gd name="T5" fmla="*/ 113 h 122"/>
                <a:gd name="T6" fmla="*/ 630 w 630"/>
                <a:gd name="T7" fmla="*/ 122 h 122"/>
                <a:gd name="T8" fmla="*/ 625 w 630"/>
                <a:gd name="T9" fmla="*/ 117 h 122"/>
                <a:gd name="T10" fmla="*/ 603 w 630"/>
                <a:gd name="T11" fmla="*/ 107 h 122"/>
                <a:gd name="T12" fmla="*/ 127 w 630"/>
                <a:gd name="T13" fmla="*/ 0 h 122"/>
                <a:gd name="T14" fmla="*/ 0 w 630"/>
                <a:gd name="T15" fmla="*/ 17 h 122"/>
                <a:gd name="T16" fmla="*/ 0 w 630"/>
                <a:gd name="T17" fmla="*/ 17 h 122"/>
                <a:gd name="T18" fmla="*/ 102 w 630"/>
                <a:gd name="T19" fmla="*/ 3 h 122"/>
                <a:gd name="T20" fmla="*/ 119 w 630"/>
                <a:gd name="T21" fmla="*/ 3 h 122"/>
                <a:gd name="T22" fmla="*/ 206 w 630"/>
                <a:gd name="T23" fmla="*/ 8 h 122"/>
                <a:gd name="T24" fmla="*/ 207 w 630"/>
                <a:gd name="T25" fmla="*/ 8 h 122"/>
                <a:gd name="T26" fmla="*/ 207 w 630"/>
                <a:gd name="T27" fmla="*/ 4 h 122"/>
                <a:gd name="T28" fmla="*/ 207 w 630"/>
                <a:gd name="T29" fmla="*/ 4 h 122"/>
                <a:gd name="T30" fmla="*/ 127 w 630"/>
                <a:gd name="T31"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0" h="122">
                  <a:moveTo>
                    <a:pt x="603" y="107"/>
                  </a:moveTo>
                  <a:cubicBezTo>
                    <a:pt x="603" y="109"/>
                    <a:pt x="603" y="110"/>
                    <a:pt x="602" y="111"/>
                  </a:cubicBezTo>
                  <a:cubicBezTo>
                    <a:pt x="604" y="112"/>
                    <a:pt x="605" y="112"/>
                    <a:pt x="607" y="113"/>
                  </a:cubicBezTo>
                  <a:cubicBezTo>
                    <a:pt x="615" y="116"/>
                    <a:pt x="622" y="119"/>
                    <a:pt x="630" y="122"/>
                  </a:cubicBezTo>
                  <a:cubicBezTo>
                    <a:pt x="628" y="121"/>
                    <a:pt x="627" y="119"/>
                    <a:pt x="625" y="117"/>
                  </a:cubicBezTo>
                  <a:cubicBezTo>
                    <a:pt x="618" y="114"/>
                    <a:pt x="611" y="111"/>
                    <a:pt x="603" y="107"/>
                  </a:cubicBezTo>
                  <a:moveTo>
                    <a:pt x="127" y="0"/>
                  </a:moveTo>
                  <a:cubicBezTo>
                    <a:pt x="65" y="0"/>
                    <a:pt x="24" y="9"/>
                    <a:pt x="0" y="17"/>
                  </a:cubicBezTo>
                  <a:cubicBezTo>
                    <a:pt x="0" y="17"/>
                    <a:pt x="0" y="17"/>
                    <a:pt x="0" y="17"/>
                  </a:cubicBezTo>
                  <a:cubicBezTo>
                    <a:pt x="33" y="7"/>
                    <a:pt x="68" y="4"/>
                    <a:pt x="102" y="3"/>
                  </a:cubicBezTo>
                  <a:cubicBezTo>
                    <a:pt x="108" y="3"/>
                    <a:pt x="114" y="3"/>
                    <a:pt x="119" y="3"/>
                  </a:cubicBezTo>
                  <a:cubicBezTo>
                    <a:pt x="148" y="3"/>
                    <a:pt x="177" y="5"/>
                    <a:pt x="206" y="8"/>
                  </a:cubicBezTo>
                  <a:cubicBezTo>
                    <a:pt x="206" y="8"/>
                    <a:pt x="206" y="8"/>
                    <a:pt x="207" y="8"/>
                  </a:cubicBezTo>
                  <a:cubicBezTo>
                    <a:pt x="207" y="6"/>
                    <a:pt x="207" y="4"/>
                    <a:pt x="207" y="4"/>
                  </a:cubicBezTo>
                  <a:cubicBezTo>
                    <a:pt x="207" y="4"/>
                    <a:pt x="207" y="4"/>
                    <a:pt x="207" y="4"/>
                  </a:cubicBezTo>
                  <a:cubicBezTo>
                    <a:pt x="177" y="1"/>
                    <a:pt x="151" y="0"/>
                    <a:pt x="127"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0" name="iş1îḓè">
              <a:extLst>
                <a:ext uri="{FF2B5EF4-FFF2-40B4-BE49-F238E27FC236}">
                  <a16:creationId xmlns:a16="http://schemas.microsoft.com/office/drawing/2014/main" id="{7545B7E7-74FB-4454-A6BF-943389795A45}"/>
                </a:ext>
              </a:extLst>
            </p:cNvPr>
            <p:cNvSpPr/>
            <p:nvPr/>
          </p:nvSpPr>
          <p:spPr bwMode="auto">
            <a:xfrm>
              <a:off x="3844926" y="4579938"/>
              <a:ext cx="7938" cy="3175"/>
            </a:xfrm>
            <a:custGeom>
              <a:avLst/>
              <a:gdLst>
                <a:gd name="T0" fmla="*/ 0 w 3"/>
                <a:gd name="T1" fmla="*/ 0 h 1"/>
                <a:gd name="T2" fmla="*/ 3 w 3"/>
                <a:gd name="T3" fmla="*/ 1 h 1"/>
                <a:gd name="T4" fmla="*/ 3 w 3"/>
                <a:gd name="T5" fmla="*/ 1 h 1"/>
                <a:gd name="T6" fmla="*/ 0 w 3"/>
                <a:gd name="T7" fmla="*/ 0 h 1"/>
                <a:gd name="T8" fmla="*/ 0 w 3"/>
                <a:gd name="T9" fmla="*/ 0 h 1"/>
              </a:gdLst>
              <a:ahLst/>
              <a:cxnLst>
                <a:cxn ang="0">
                  <a:pos x="T0" y="T1"/>
                </a:cxn>
                <a:cxn ang="0">
                  <a:pos x="T2" y="T3"/>
                </a:cxn>
                <a:cxn ang="0">
                  <a:pos x="T4" y="T5"/>
                </a:cxn>
                <a:cxn ang="0">
                  <a:pos x="T6" y="T7"/>
                </a:cxn>
                <a:cxn ang="0">
                  <a:pos x="T8" y="T9"/>
                </a:cxn>
              </a:cxnLst>
              <a:rect l="0" t="0" r="r" b="b"/>
              <a:pathLst>
                <a:path w="3" h="1">
                  <a:moveTo>
                    <a:pt x="0" y="0"/>
                  </a:moveTo>
                  <a:cubicBezTo>
                    <a:pt x="1" y="0"/>
                    <a:pt x="2" y="0"/>
                    <a:pt x="3" y="1"/>
                  </a:cubicBezTo>
                  <a:cubicBezTo>
                    <a:pt x="3" y="1"/>
                    <a:pt x="3" y="1"/>
                    <a:pt x="3" y="1"/>
                  </a:cubicBezTo>
                  <a:cubicBezTo>
                    <a:pt x="2" y="0"/>
                    <a:pt x="1" y="0"/>
                    <a:pt x="0" y="0"/>
                  </a:cubicBezTo>
                  <a:cubicBezTo>
                    <a:pt x="0" y="0"/>
                    <a:pt x="0" y="0"/>
                    <a:pt x="0" y="0"/>
                  </a:cubicBezTo>
                </a:path>
              </a:pathLst>
            </a:custGeom>
            <a:solidFill>
              <a:srgbClr val="0D6C9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1" name="ïŝḷiďê">
              <a:extLst>
                <a:ext uri="{FF2B5EF4-FFF2-40B4-BE49-F238E27FC236}">
                  <a16:creationId xmlns:a16="http://schemas.microsoft.com/office/drawing/2014/main" id="{7671C2C1-DA8D-4C06-A561-E6F6807A34A2}"/>
                </a:ext>
              </a:extLst>
            </p:cNvPr>
            <p:cNvSpPr/>
            <p:nvPr/>
          </p:nvSpPr>
          <p:spPr bwMode="auto">
            <a:xfrm>
              <a:off x="3844926" y="4535488"/>
              <a:ext cx="1462088" cy="279400"/>
            </a:xfrm>
            <a:custGeom>
              <a:avLst/>
              <a:gdLst>
                <a:gd name="T0" fmla="*/ 609 w 628"/>
                <a:gd name="T1" fmla="*/ 108 h 120"/>
                <a:gd name="T2" fmla="*/ 607 w 628"/>
                <a:gd name="T3" fmla="*/ 108 h 120"/>
                <a:gd name="T4" fmla="*/ 606 w 628"/>
                <a:gd name="T5" fmla="*/ 110 h 120"/>
                <a:gd name="T6" fmla="*/ 628 w 628"/>
                <a:gd name="T7" fmla="*/ 120 h 120"/>
                <a:gd name="T8" fmla="*/ 623 w 628"/>
                <a:gd name="T9" fmla="*/ 114 h 120"/>
                <a:gd name="T10" fmla="*/ 613 w 628"/>
                <a:gd name="T11" fmla="*/ 109 h 120"/>
                <a:gd name="T12" fmla="*/ 609 w 628"/>
                <a:gd name="T13" fmla="*/ 108 h 120"/>
                <a:gd name="T14" fmla="*/ 138 w 628"/>
                <a:gd name="T15" fmla="*/ 0 h 120"/>
                <a:gd name="T16" fmla="*/ 105 w 628"/>
                <a:gd name="T17" fmla="*/ 1 h 120"/>
                <a:gd name="T18" fmla="*/ 3 w 628"/>
                <a:gd name="T19" fmla="*/ 19 h 120"/>
                <a:gd name="T20" fmla="*/ 0 w 628"/>
                <a:gd name="T21" fmla="*/ 19 h 120"/>
                <a:gd name="T22" fmla="*/ 3 w 628"/>
                <a:gd name="T23" fmla="*/ 20 h 120"/>
                <a:gd name="T24" fmla="*/ 130 w 628"/>
                <a:gd name="T25" fmla="*/ 3 h 120"/>
                <a:gd name="T26" fmla="*/ 210 w 628"/>
                <a:gd name="T27" fmla="*/ 7 h 120"/>
                <a:gd name="T28" fmla="*/ 211 w 628"/>
                <a:gd name="T29" fmla="*/ 4 h 120"/>
                <a:gd name="T30" fmla="*/ 210 w 628"/>
                <a:gd name="T31" fmla="*/ 4 h 120"/>
                <a:gd name="T32" fmla="*/ 138 w 628"/>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8" h="120">
                  <a:moveTo>
                    <a:pt x="609" y="108"/>
                  </a:moveTo>
                  <a:cubicBezTo>
                    <a:pt x="607" y="108"/>
                    <a:pt x="607" y="108"/>
                    <a:pt x="607" y="108"/>
                  </a:cubicBezTo>
                  <a:cubicBezTo>
                    <a:pt x="606" y="109"/>
                    <a:pt x="606" y="110"/>
                    <a:pt x="606" y="110"/>
                  </a:cubicBezTo>
                  <a:cubicBezTo>
                    <a:pt x="614" y="114"/>
                    <a:pt x="621" y="117"/>
                    <a:pt x="628" y="120"/>
                  </a:cubicBezTo>
                  <a:cubicBezTo>
                    <a:pt x="626" y="118"/>
                    <a:pt x="624" y="116"/>
                    <a:pt x="623" y="114"/>
                  </a:cubicBezTo>
                  <a:cubicBezTo>
                    <a:pt x="619" y="112"/>
                    <a:pt x="616" y="111"/>
                    <a:pt x="613" y="109"/>
                  </a:cubicBezTo>
                  <a:cubicBezTo>
                    <a:pt x="612" y="109"/>
                    <a:pt x="610" y="108"/>
                    <a:pt x="609" y="108"/>
                  </a:cubicBezTo>
                  <a:moveTo>
                    <a:pt x="138" y="0"/>
                  </a:moveTo>
                  <a:cubicBezTo>
                    <a:pt x="127" y="0"/>
                    <a:pt x="116" y="1"/>
                    <a:pt x="105" y="1"/>
                  </a:cubicBezTo>
                  <a:cubicBezTo>
                    <a:pt x="71" y="3"/>
                    <a:pt x="36" y="8"/>
                    <a:pt x="3" y="19"/>
                  </a:cubicBezTo>
                  <a:cubicBezTo>
                    <a:pt x="0" y="19"/>
                    <a:pt x="0" y="19"/>
                    <a:pt x="0" y="19"/>
                  </a:cubicBezTo>
                  <a:cubicBezTo>
                    <a:pt x="1" y="19"/>
                    <a:pt x="2" y="19"/>
                    <a:pt x="3" y="20"/>
                  </a:cubicBezTo>
                  <a:cubicBezTo>
                    <a:pt x="27" y="12"/>
                    <a:pt x="68" y="3"/>
                    <a:pt x="130" y="3"/>
                  </a:cubicBezTo>
                  <a:cubicBezTo>
                    <a:pt x="154" y="3"/>
                    <a:pt x="180" y="4"/>
                    <a:pt x="210" y="7"/>
                  </a:cubicBezTo>
                  <a:cubicBezTo>
                    <a:pt x="211" y="6"/>
                    <a:pt x="211" y="5"/>
                    <a:pt x="211" y="4"/>
                  </a:cubicBezTo>
                  <a:cubicBezTo>
                    <a:pt x="211" y="4"/>
                    <a:pt x="210" y="4"/>
                    <a:pt x="210" y="4"/>
                  </a:cubicBezTo>
                  <a:cubicBezTo>
                    <a:pt x="186" y="2"/>
                    <a:pt x="162" y="0"/>
                    <a:pt x="138"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2" name="îṩ1iḓê">
              <a:extLst>
                <a:ext uri="{FF2B5EF4-FFF2-40B4-BE49-F238E27FC236}">
                  <a16:creationId xmlns:a16="http://schemas.microsoft.com/office/drawing/2014/main" id="{78DF03E8-2DA5-44A8-9D09-EBB91BFE0F69}"/>
                </a:ext>
              </a:extLst>
            </p:cNvPr>
            <p:cNvSpPr/>
            <p:nvPr/>
          </p:nvSpPr>
          <p:spPr bwMode="auto">
            <a:xfrm>
              <a:off x="5319714" y="4819651"/>
              <a:ext cx="379413" cy="203200"/>
            </a:xfrm>
            <a:custGeom>
              <a:avLst/>
              <a:gdLst>
                <a:gd name="T0" fmla="*/ 60 w 163"/>
                <a:gd name="T1" fmla="*/ 28 h 87"/>
                <a:gd name="T2" fmla="*/ 56 w 163"/>
                <a:gd name="T3" fmla="*/ 29 h 87"/>
                <a:gd name="T4" fmla="*/ 72 w 163"/>
                <a:gd name="T5" fmla="*/ 36 h 87"/>
                <a:gd name="T6" fmla="*/ 118 w 163"/>
                <a:gd name="T7" fmla="*/ 60 h 87"/>
                <a:gd name="T8" fmla="*/ 163 w 163"/>
                <a:gd name="T9" fmla="*/ 87 h 87"/>
                <a:gd name="T10" fmla="*/ 60 w 163"/>
                <a:gd name="T11" fmla="*/ 28 h 87"/>
                <a:gd name="T12" fmla="*/ 0 w 163"/>
                <a:gd name="T13" fmla="*/ 0 h 87"/>
                <a:gd name="T14" fmla="*/ 3 w 163"/>
                <a:gd name="T15" fmla="*/ 5 h 87"/>
                <a:gd name="T16" fmla="*/ 53 w 163"/>
                <a:gd name="T17" fmla="*/ 27 h 87"/>
                <a:gd name="T18" fmla="*/ 58 w 163"/>
                <a:gd name="T19" fmla="*/ 27 h 87"/>
                <a:gd name="T20" fmla="*/ 59 w 163"/>
                <a:gd name="T21" fmla="*/ 27 h 87"/>
                <a:gd name="T22" fmla="*/ 0 w 163"/>
                <a:gd name="T2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87">
                  <a:moveTo>
                    <a:pt x="60" y="28"/>
                  </a:moveTo>
                  <a:cubicBezTo>
                    <a:pt x="59" y="28"/>
                    <a:pt x="58" y="28"/>
                    <a:pt x="56" y="29"/>
                  </a:cubicBezTo>
                  <a:cubicBezTo>
                    <a:pt x="61" y="31"/>
                    <a:pt x="67" y="34"/>
                    <a:pt x="72" y="36"/>
                  </a:cubicBezTo>
                  <a:cubicBezTo>
                    <a:pt x="87" y="44"/>
                    <a:pt x="103" y="52"/>
                    <a:pt x="118" y="60"/>
                  </a:cubicBezTo>
                  <a:cubicBezTo>
                    <a:pt x="133" y="69"/>
                    <a:pt x="148" y="77"/>
                    <a:pt x="163" y="87"/>
                  </a:cubicBezTo>
                  <a:cubicBezTo>
                    <a:pt x="136" y="69"/>
                    <a:pt x="102" y="49"/>
                    <a:pt x="60" y="28"/>
                  </a:cubicBezTo>
                  <a:moveTo>
                    <a:pt x="0" y="0"/>
                  </a:moveTo>
                  <a:cubicBezTo>
                    <a:pt x="1" y="1"/>
                    <a:pt x="2" y="3"/>
                    <a:pt x="3" y="5"/>
                  </a:cubicBezTo>
                  <a:cubicBezTo>
                    <a:pt x="20" y="12"/>
                    <a:pt x="37" y="19"/>
                    <a:pt x="53" y="27"/>
                  </a:cubicBezTo>
                  <a:cubicBezTo>
                    <a:pt x="55" y="27"/>
                    <a:pt x="57" y="27"/>
                    <a:pt x="58" y="27"/>
                  </a:cubicBezTo>
                  <a:cubicBezTo>
                    <a:pt x="58" y="27"/>
                    <a:pt x="59" y="27"/>
                    <a:pt x="59" y="27"/>
                  </a:cubicBezTo>
                  <a:cubicBezTo>
                    <a:pt x="41" y="18"/>
                    <a:pt x="21" y="9"/>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3" name="îsļíďè">
              <a:extLst>
                <a:ext uri="{FF2B5EF4-FFF2-40B4-BE49-F238E27FC236}">
                  <a16:creationId xmlns:a16="http://schemas.microsoft.com/office/drawing/2014/main" id="{77449967-D0BD-47F8-AFE7-67BD2463556E}"/>
                </a:ext>
              </a:extLst>
            </p:cNvPr>
            <p:cNvSpPr/>
            <p:nvPr/>
          </p:nvSpPr>
          <p:spPr bwMode="auto">
            <a:xfrm>
              <a:off x="5310189" y="4808538"/>
              <a:ext cx="388938" cy="214313"/>
            </a:xfrm>
            <a:custGeom>
              <a:avLst/>
              <a:gdLst>
                <a:gd name="T0" fmla="*/ 0 w 167"/>
                <a:gd name="T1" fmla="*/ 0 h 92"/>
                <a:gd name="T2" fmla="*/ 4 w 167"/>
                <a:gd name="T3" fmla="*/ 5 h 92"/>
                <a:gd name="T4" fmla="*/ 63 w 167"/>
                <a:gd name="T5" fmla="*/ 32 h 92"/>
                <a:gd name="T6" fmla="*/ 67 w 167"/>
                <a:gd name="T7" fmla="*/ 32 h 92"/>
                <a:gd name="T8" fmla="*/ 64 w 167"/>
                <a:gd name="T9" fmla="*/ 33 h 92"/>
                <a:gd name="T10" fmla="*/ 167 w 167"/>
                <a:gd name="T11" fmla="*/ 92 h 92"/>
                <a:gd name="T12" fmla="*/ 167 w 167"/>
                <a:gd name="T13" fmla="*/ 92 h 92"/>
                <a:gd name="T14" fmla="*/ 78 w 167"/>
                <a:gd name="T15" fmla="*/ 37 h 92"/>
                <a:gd name="T16" fmla="*/ 0 w 167"/>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92">
                  <a:moveTo>
                    <a:pt x="0" y="0"/>
                  </a:moveTo>
                  <a:cubicBezTo>
                    <a:pt x="1" y="1"/>
                    <a:pt x="2" y="3"/>
                    <a:pt x="4" y="5"/>
                  </a:cubicBezTo>
                  <a:cubicBezTo>
                    <a:pt x="25" y="14"/>
                    <a:pt x="45" y="23"/>
                    <a:pt x="63" y="32"/>
                  </a:cubicBezTo>
                  <a:cubicBezTo>
                    <a:pt x="64" y="32"/>
                    <a:pt x="66" y="32"/>
                    <a:pt x="67" y="32"/>
                  </a:cubicBezTo>
                  <a:cubicBezTo>
                    <a:pt x="66" y="33"/>
                    <a:pt x="65" y="33"/>
                    <a:pt x="64" y="33"/>
                  </a:cubicBezTo>
                  <a:cubicBezTo>
                    <a:pt x="106" y="54"/>
                    <a:pt x="140" y="74"/>
                    <a:pt x="167" y="92"/>
                  </a:cubicBezTo>
                  <a:cubicBezTo>
                    <a:pt x="167" y="92"/>
                    <a:pt x="167" y="92"/>
                    <a:pt x="167" y="92"/>
                  </a:cubicBezTo>
                  <a:cubicBezTo>
                    <a:pt x="138" y="72"/>
                    <a:pt x="108" y="54"/>
                    <a:pt x="78" y="37"/>
                  </a:cubicBezTo>
                  <a:cubicBezTo>
                    <a:pt x="52" y="24"/>
                    <a:pt x="27" y="11"/>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4" name="ïSlïḋe">
              <a:extLst>
                <a:ext uri="{FF2B5EF4-FFF2-40B4-BE49-F238E27FC236}">
                  <a16:creationId xmlns:a16="http://schemas.microsoft.com/office/drawing/2014/main" id="{E0499F72-1987-4E13-BEEE-305F0E08FC1D}"/>
                </a:ext>
              </a:extLst>
            </p:cNvPr>
            <p:cNvSpPr/>
            <p:nvPr/>
          </p:nvSpPr>
          <p:spPr bwMode="auto">
            <a:xfrm>
              <a:off x="4289426" y="4765676"/>
              <a:ext cx="12700" cy="9525"/>
            </a:xfrm>
            <a:custGeom>
              <a:avLst/>
              <a:gdLst>
                <a:gd name="T0" fmla="*/ 5 w 5"/>
                <a:gd name="T1" fmla="*/ 0 h 4"/>
                <a:gd name="T2" fmla="*/ 0 w 5"/>
                <a:gd name="T3" fmla="*/ 4 h 4"/>
                <a:gd name="T4" fmla="*/ 5 w 5"/>
                <a:gd name="T5" fmla="*/ 1 h 4"/>
                <a:gd name="T6" fmla="*/ 5 w 5"/>
                <a:gd name="T7" fmla="*/ 0 h 4"/>
              </a:gdLst>
              <a:ahLst/>
              <a:cxnLst>
                <a:cxn ang="0">
                  <a:pos x="T0" y="T1"/>
                </a:cxn>
                <a:cxn ang="0">
                  <a:pos x="T2" y="T3"/>
                </a:cxn>
                <a:cxn ang="0">
                  <a:pos x="T4" y="T5"/>
                </a:cxn>
                <a:cxn ang="0">
                  <a:pos x="T6" y="T7"/>
                </a:cxn>
              </a:cxnLst>
              <a:rect l="0" t="0" r="r" b="b"/>
              <a:pathLst>
                <a:path w="5" h="4">
                  <a:moveTo>
                    <a:pt x="5" y="0"/>
                  </a:moveTo>
                  <a:cubicBezTo>
                    <a:pt x="3" y="1"/>
                    <a:pt x="2" y="3"/>
                    <a:pt x="0" y="4"/>
                  </a:cubicBezTo>
                  <a:cubicBezTo>
                    <a:pt x="2" y="3"/>
                    <a:pt x="3" y="2"/>
                    <a:pt x="5" y="1"/>
                  </a:cubicBezTo>
                  <a:cubicBezTo>
                    <a:pt x="5" y="1"/>
                    <a:pt x="5" y="0"/>
                    <a:pt x="5"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5" name="îšliḋê">
              <a:extLst>
                <a:ext uri="{FF2B5EF4-FFF2-40B4-BE49-F238E27FC236}">
                  <a16:creationId xmlns:a16="http://schemas.microsoft.com/office/drawing/2014/main" id="{2555B0EF-66E6-4C66-B8F3-679E69BED0B2}"/>
                </a:ext>
              </a:extLst>
            </p:cNvPr>
            <p:cNvSpPr/>
            <p:nvPr/>
          </p:nvSpPr>
          <p:spPr bwMode="auto">
            <a:xfrm>
              <a:off x="4354514" y="4394201"/>
              <a:ext cx="34925" cy="14288"/>
            </a:xfrm>
            <a:custGeom>
              <a:avLst/>
              <a:gdLst>
                <a:gd name="T0" fmla="*/ 0 w 15"/>
                <a:gd name="T1" fmla="*/ 0 h 6"/>
                <a:gd name="T2" fmla="*/ 14 w 15"/>
                <a:gd name="T3" fmla="*/ 6 h 6"/>
                <a:gd name="T4" fmla="*/ 15 w 15"/>
                <a:gd name="T5" fmla="*/ 4 h 6"/>
                <a:gd name="T6" fmla="*/ 0 w 15"/>
                <a:gd name="T7" fmla="*/ 0 h 6"/>
              </a:gdLst>
              <a:ahLst/>
              <a:cxnLst>
                <a:cxn ang="0">
                  <a:pos x="T0" y="T1"/>
                </a:cxn>
                <a:cxn ang="0">
                  <a:pos x="T2" y="T3"/>
                </a:cxn>
                <a:cxn ang="0">
                  <a:pos x="T4" y="T5"/>
                </a:cxn>
                <a:cxn ang="0">
                  <a:pos x="T6" y="T7"/>
                </a:cxn>
              </a:cxnLst>
              <a:rect l="0" t="0" r="r" b="b"/>
              <a:pathLst>
                <a:path w="15" h="6">
                  <a:moveTo>
                    <a:pt x="0" y="0"/>
                  </a:moveTo>
                  <a:cubicBezTo>
                    <a:pt x="5" y="2"/>
                    <a:pt x="9" y="4"/>
                    <a:pt x="14" y="6"/>
                  </a:cubicBezTo>
                  <a:cubicBezTo>
                    <a:pt x="14" y="5"/>
                    <a:pt x="14" y="4"/>
                    <a:pt x="15" y="4"/>
                  </a:cubicBezTo>
                  <a:cubicBezTo>
                    <a:pt x="10" y="2"/>
                    <a:pt x="5" y="1"/>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6" name="íṩľîḓé">
              <a:extLst>
                <a:ext uri="{FF2B5EF4-FFF2-40B4-BE49-F238E27FC236}">
                  <a16:creationId xmlns:a16="http://schemas.microsoft.com/office/drawing/2014/main" id="{B173383E-16D8-4E7B-A2A0-3256CC7C61B3}"/>
                </a:ext>
              </a:extLst>
            </p:cNvPr>
            <p:cNvSpPr/>
            <p:nvPr/>
          </p:nvSpPr>
          <p:spPr bwMode="auto">
            <a:xfrm>
              <a:off x="5284789" y="4787901"/>
              <a:ext cx="25400" cy="20638"/>
            </a:xfrm>
            <a:custGeom>
              <a:avLst/>
              <a:gdLst>
                <a:gd name="T0" fmla="*/ 6 w 11"/>
                <a:gd name="T1" fmla="*/ 0 h 9"/>
                <a:gd name="T2" fmla="*/ 0 w 11"/>
                <a:gd name="T3" fmla="*/ 0 h 9"/>
                <a:gd name="T4" fmla="*/ 2 w 11"/>
                <a:gd name="T5" fmla="*/ 3 h 9"/>
                <a:gd name="T6" fmla="*/ 5 w 11"/>
                <a:gd name="T7" fmla="*/ 6 h 9"/>
                <a:gd name="T8" fmla="*/ 11 w 11"/>
                <a:gd name="T9" fmla="*/ 9 h 9"/>
                <a:gd name="T10" fmla="*/ 6 w 11"/>
                <a:gd name="T11" fmla="*/ 0 h 9"/>
              </a:gdLst>
              <a:ahLst/>
              <a:cxnLst>
                <a:cxn ang="0">
                  <a:pos x="T0" y="T1"/>
                </a:cxn>
                <a:cxn ang="0">
                  <a:pos x="T2" y="T3"/>
                </a:cxn>
                <a:cxn ang="0">
                  <a:pos x="T4" y="T5"/>
                </a:cxn>
                <a:cxn ang="0">
                  <a:pos x="T6" y="T7"/>
                </a:cxn>
                <a:cxn ang="0">
                  <a:pos x="T8" y="T9"/>
                </a:cxn>
                <a:cxn ang="0">
                  <a:pos x="T10" y="T11"/>
                </a:cxn>
              </a:cxnLst>
              <a:rect l="0" t="0" r="r" b="b"/>
              <a:pathLst>
                <a:path w="11" h="9">
                  <a:moveTo>
                    <a:pt x="6" y="0"/>
                  </a:moveTo>
                  <a:cubicBezTo>
                    <a:pt x="0" y="0"/>
                    <a:pt x="0" y="0"/>
                    <a:pt x="0" y="0"/>
                  </a:cubicBezTo>
                  <a:cubicBezTo>
                    <a:pt x="2" y="3"/>
                    <a:pt x="2" y="3"/>
                    <a:pt x="2" y="3"/>
                  </a:cubicBezTo>
                  <a:cubicBezTo>
                    <a:pt x="3" y="4"/>
                    <a:pt x="4" y="5"/>
                    <a:pt x="5" y="6"/>
                  </a:cubicBezTo>
                  <a:cubicBezTo>
                    <a:pt x="7" y="7"/>
                    <a:pt x="9" y="8"/>
                    <a:pt x="11" y="9"/>
                  </a:cubicBezTo>
                  <a:cubicBezTo>
                    <a:pt x="9" y="6"/>
                    <a:pt x="8" y="3"/>
                    <a:pt x="6"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7" name="iṥḷíḍê">
              <a:extLst>
                <a:ext uri="{FF2B5EF4-FFF2-40B4-BE49-F238E27FC236}">
                  <a16:creationId xmlns:a16="http://schemas.microsoft.com/office/drawing/2014/main" id="{34427FAD-06A1-4BF3-9926-E182D6AF3B98}"/>
                </a:ext>
              </a:extLst>
            </p:cNvPr>
            <p:cNvSpPr/>
            <p:nvPr/>
          </p:nvSpPr>
          <p:spPr bwMode="auto">
            <a:xfrm>
              <a:off x="5319714" y="4826001"/>
              <a:ext cx="11113" cy="14288"/>
            </a:xfrm>
            <a:custGeom>
              <a:avLst/>
              <a:gdLst>
                <a:gd name="T0" fmla="*/ 0 w 5"/>
                <a:gd name="T1" fmla="*/ 0 h 6"/>
                <a:gd name="T2" fmla="*/ 5 w 5"/>
                <a:gd name="T3" fmla="*/ 6 h 6"/>
                <a:gd name="T4" fmla="*/ 3 w 5"/>
                <a:gd name="T5" fmla="*/ 2 h 6"/>
                <a:gd name="T6" fmla="*/ 0 w 5"/>
                <a:gd name="T7" fmla="*/ 0 h 6"/>
              </a:gdLst>
              <a:ahLst/>
              <a:cxnLst>
                <a:cxn ang="0">
                  <a:pos x="T0" y="T1"/>
                </a:cxn>
                <a:cxn ang="0">
                  <a:pos x="T2" y="T3"/>
                </a:cxn>
                <a:cxn ang="0">
                  <a:pos x="T4" y="T5"/>
                </a:cxn>
                <a:cxn ang="0">
                  <a:pos x="T6" y="T7"/>
                </a:cxn>
              </a:cxnLst>
              <a:rect l="0" t="0" r="r" b="b"/>
              <a:pathLst>
                <a:path w="5" h="6">
                  <a:moveTo>
                    <a:pt x="0" y="0"/>
                  </a:moveTo>
                  <a:cubicBezTo>
                    <a:pt x="2" y="2"/>
                    <a:pt x="4" y="4"/>
                    <a:pt x="5" y="6"/>
                  </a:cubicBezTo>
                  <a:cubicBezTo>
                    <a:pt x="4" y="5"/>
                    <a:pt x="4" y="3"/>
                    <a:pt x="3" y="2"/>
                  </a:cubicBezTo>
                  <a:cubicBezTo>
                    <a:pt x="2" y="1"/>
                    <a:pt x="1" y="1"/>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8" name="iṩľîḋè">
              <a:extLst>
                <a:ext uri="{FF2B5EF4-FFF2-40B4-BE49-F238E27FC236}">
                  <a16:creationId xmlns:a16="http://schemas.microsoft.com/office/drawing/2014/main" id="{4F6422A5-179E-4028-9F8C-02A589AEEE37}"/>
                </a:ext>
              </a:extLst>
            </p:cNvPr>
            <p:cNvSpPr/>
            <p:nvPr/>
          </p:nvSpPr>
          <p:spPr bwMode="auto">
            <a:xfrm>
              <a:off x="5307014" y="4814888"/>
              <a:ext cx="19050" cy="15875"/>
            </a:xfrm>
            <a:custGeom>
              <a:avLst/>
              <a:gdLst>
                <a:gd name="T0" fmla="*/ 0 w 8"/>
                <a:gd name="T1" fmla="*/ 0 h 7"/>
                <a:gd name="T2" fmla="*/ 5 w 8"/>
                <a:gd name="T3" fmla="*/ 5 h 7"/>
                <a:gd name="T4" fmla="*/ 8 w 8"/>
                <a:gd name="T5" fmla="*/ 7 h 7"/>
                <a:gd name="T6" fmla="*/ 5 w 8"/>
                <a:gd name="T7" fmla="*/ 2 h 7"/>
                <a:gd name="T8" fmla="*/ 0 w 8"/>
                <a:gd name="T9" fmla="*/ 0 h 7"/>
              </a:gdLst>
              <a:ahLst/>
              <a:cxnLst>
                <a:cxn ang="0">
                  <a:pos x="T0" y="T1"/>
                </a:cxn>
                <a:cxn ang="0">
                  <a:pos x="T2" y="T3"/>
                </a:cxn>
                <a:cxn ang="0">
                  <a:pos x="T4" y="T5"/>
                </a:cxn>
                <a:cxn ang="0">
                  <a:pos x="T6" y="T7"/>
                </a:cxn>
                <a:cxn ang="0">
                  <a:pos x="T8" y="T9"/>
                </a:cxn>
              </a:cxnLst>
              <a:rect l="0" t="0" r="r" b="b"/>
              <a:pathLst>
                <a:path w="8" h="7">
                  <a:moveTo>
                    <a:pt x="0" y="0"/>
                  </a:moveTo>
                  <a:cubicBezTo>
                    <a:pt x="2" y="2"/>
                    <a:pt x="3" y="4"/>
                    <a:pt x="5" y="5"/>
                  </a:cubicBezTo>
                  <a:cubicBezTo>
                    <a:pt x="6" y="6"/>
                    <a:pt x="7" y="6"/>
                    <a:pt x="8" y="7"/>
                  </a:cubicBezTo>
                  <a:cubicBezTo>
                    <a:pt x="7" y="5"/>
                    <a:pt x="6" y="3"/>
                    <a:pt x="5" y="2"/>
                  </a:cubicBezTo>
                  <a:cubicBezTo>
                    <a:pt x="3" y="1"/>
                    <a:pt x="1" y="0"/>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69" name="ïŝḻîďé">
              <a:extLst>
                <a:ext uri="{FF2B5EF4-FFF2-40B4-BE49-F238E27FC236}">
                  <a16:creationId xmlns:a16="http://schemas.microsoft.com/office/drawing/2014/main" id="{0433545F-4EB0-4AFF-91D6-2113CD898E4B}"/>
                </a:ext>
              </a:extLst>
            </p:cNvPr>
            <p:cNvSpPr/>
            <p:nvPr/>
          </p:nvSpPr>
          <p:spPr bwMode="auto">
            <a:xfrm>
              <a:off x="5295901" y="4800601"/>
              <a:ext cx="23813" cy="19050"/>
            </a:xfrm>
            <a:custGeom>
              <a:avLst/>
              <a:gdLst>
                <a:gd name="T0" fmla="*/ 0 w 10"/>
                <a:gd name="T1" fmla="*/ 0 h 8"/>
                <a:gd name="T2" fmla="*/ 5 w 10"/>
                <a:gd name="T3" fmla="*/ 6 h 8"/>
                <a:gd name="T4" fmla="*/ 10 w 10"/>
                <a:gd name="T5" fmla="*/ 8 h 8"/>
                <a:gd name="T6" fmla="*/ 6 w 10"/>
                <a:gd name="T7" fmla="*/ 3 h 8"/>
                <a:gd name="T8" fmla="*/ 0 w 10"/>
                <a:gd name="T9" fmla="*/ 0 h 8"/>
              </a:gdLst>
              <a:ahLst/>
              <a:cxnLst>
                <a:cxn ang="0">
                  <a:pos x="T0" y="T1"/>
                </a:cxn>
                <a:cxn ang="0">
                  <a:pos x="T2" y="T3"/>
                </a:cxn>
                <a:cxn ang="0">
                  <a:pos x="T4" y="T5"/>
                </a:cxn>
                <a:cxn ang="0">
                  <a:pos x="T6" y="T7"/>
                </a:cxn>
                <a:cxn ang="0">
                  <a:pos x="T8" y="T9"/>
                </a:cxn>
              </a:cxnLst>
              <a:rect l="0" t="0" r="r" b="b"/>
              <a:pathLst>
                <a:path w="10" h="8">
                  <a:moveTo>
                    <a:pt x="0" y="0"/>
                  </a:moveTo>
                  <a:cubicBezTo>
                    <a:pt x="1" y="2"/>
                    <a:pt x="3" y="4"/>
                    <a:pt x="5" y="6"/>
                  </a:cubicBezTo>
                  <a:cubicBezTo>
                    <a:pt x="6" y="6"/>
                    <a:pt x="8" y="7"/>
                    <a:pt x="10" y="8"/>
                  </a:cubicBezTo>
                  <a:cubicBezTo>
                    <a:pt x="8" y="6"/>
                    <a:pt x="7" y="4"/>
                    <a:pt x="6" y="3"/>
                  </a:cubicBezTo>
                  <a:cubicBezTo>
                    <a:pt x="4" y="2"/>
                    <a:pt x="2" y="1"/>
                    <a:pt x="0" y="0"/>
                  </a:cubicBezTo>
                </a:path>
              </a:pathLst>
            </a:custGeom>
            <a:solidFill>
              <a:srgbClr val="0030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0" name="ïşļîḋê">
              <a:extLst>
                <a:ext uri="{FF2B5EF4-FFF2-40B4-BE49-F238E27FC236}">
                  <a16:creationId xmlns:a16="http://schemas.microsoft.com/office/drawing/2014/main" id="{9D432186-C57C-4F67-9B07-4A515350D7B5}"/>
                </a:ext>
              </a:extLst>
            </p:cNvPr>
            <p:cNvSpPr/>
            <p:nvPr/>
          </p:nvSpPr>
          <p:spPr bwMode="auto">
            <a:xfrm>
              <a:off x="5149851" y="4883151"/>
              <a:ext cx="300038" cy="71438"/>
            </a:xfrm>
            <a:custGeom>
              <a:avLst/>
              <a:gdLst>
                <a:gd name="T0" fmla="*/ 126 w 129"/>
                <a:gd name="T1" fmla="*/ 0 h 31"/>
                <a:gd name="T2" fmla="*/ 109 w 129"/>
                <a:gd name="T3" fmla="*/ 1 h 31"/>
                <a:gd name="T4" fmla="*/ 81 w 129"/>
                <a:gd name="T5" fmla="*/ 3 h 31"/>
                <a:gd name="T6" fmla="*/ 27 w 129"/>
                <a:gd name="T7" fmla="*/ 14 h 31"/>
                <a:gd name="T8" fmla="*/ 1 w 129"/>
                <a:gd name="T9" fmla="*/ 22 h 31"/>
                <a:gd name="T10" fmla="*/ 0 w 129"/>
                <a:gd name="T11" fmla="*/ 31 h 31"/>
                <a:gd name="T12" fmla="*/ 30 w 129"/>
                <a:gd name="T13" fmla="*/ 23 h 31"/>
                <a:gd name="T14" fmla="*/ 43 w 129"/>
                <a:gd name="T15" fmla="*/ 19 h 31"/>
                <a:gd name="T16" fmla="*/ 56 w 129"/>
                <a:gd name="T17" fmla="*/ 16 h 31"/>
                <a:gd name="T18" fmla="*/ 82 w 129"/>
                <a:gd name="T19" fmla="*/ 10 h 31"/>
                <a:gd name="T20" fmla="*/ 96 w 129"/>
                <a:gd name="T21" fmla="*/ 8 h 31"/>
                <a:gd name="T22" fmla="*/ 109 w 129"/>
                <a:gd name="T23" fmla="*/ 5 h 31"/>
                <a:gd name="T24" fmla="*/ 129 w 129"/>
                <a:gd name="T25" fmla="*/ 2 h 31"/>
                <a:gd name="T26" fmla="*/ 126 w 129"/>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31">
                  <a:moveTo>
                    <a:pt x="126" y="0"/>
                  </a:moveTo>
                  <a:cubicBezTo>
                    <a:pt x="120" y="0"/>
                    <a:pt x="115" y="1"/>
                    <a:pt x="109" y="1"/>
                  </a:cubicBezTo>
                  <a:cubicBezTo>
                    <a:pt x="100" y="2"/>
                    <a:pt x="90" y="2"/>
                    <a:pt x="81" y="3"/>
                  </a:cubicBezTo>
                  <a:cubicBezTo>
                    <a:pt x="63" y="6"/>
                    <a:pt x="45" y="9"/>
                    <a:pt x="27" y="14"/>
                  </a:cubicBezTo>
                  <a:cubicBezTo>
                    <a:pt x="18" y="16"/>
                    <a:pt x="10" y="19"/>
                    <a:pt x="1" y="22"/>
                  </a:cubicBezTo>
                  <a:cubicBezTo>
                    <a:pt x="0" y="31"/>
                    <a:pt x="0" y="31"/>
                    <a:pt x="0" y="31"/>
                  </a:cubicBezTo>
                  <a:cubicBezTo>
                    <a:pt x="10" y="28"/>
                    <a:pt x="20" y="25"/>
                    <a:pt x="30" y="23"/>
                  </a:cubicBezTo>
                  <a:cubicBezTo>
                    <a:pt x="43" y="19"/>
                    <a:pt x="43" y="19"/>
                    <a:pt x="43" y="19"/>
                  </a:cubicBezTo>
                  <a:cubicBezTo>
                    <a:pt x="47" y="18"/>
                    <a:pt x="52" y="17"/>
                    <a:pt x="56" y="16"/>
                  </a:cubicBezTo>
                  <a:cubicBezTo>
                    <a:pt x="65" y="14"/>
                    <a:pt x="74" y="13"/>
                    <a:pt x="82" y="10"/>
                  </a:cubicBezTo>
                  <a:cubicBezTo>
                    <a:pt x="87" y="9"/>
                    <a:pt x="91" y="9"/>
                    <a:pt x="96" y="8"/>
                  </a:cubicBezTo>
                  <a:cubicBezTo>
                    <a:pt x="109" y="5"/>
                    <a:pt x="109" y="5"/>
                    <a:pt x="109" y="5"/>
                  </a:cubicBezTo>
                  <a:cubicBezTo>
                    <a:pt x="116" y="4"/>
                    <a:pt x="123" y="3"/>
                    <a:pt x="129" y="2"/>
                  </a:cubicBezTo>
                  <a:cubicBezTo>
                    <a:pt x="128" y="1"/>
                    <a:pt x="127" y="1"/>
                    <a:pt x="126"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1" name="íṣliďè">
              <a:extLst>
                <a:ext uri="{FF2B5EF4-FFF2-40B4-BE49-F238E27FC236}">
                  <a16:creationId xmlns:a16="http://schemas.microsoft.com/office/drawing/2014/main" id="{7218C54F-9F77-4D00-9258-8B2C168D9B33}"/>
                </a:ext>
              </a:extLst>
            </p:cNvPr>
            <p:cNvSpPr/>
            <p:nvPr/>
          </p:nvSpPr>
          <p:spPr bwMode="auto">
            <a:xfrm>
              <a:off x="5443539" y="4883151"/>
              <a:ext cx="15875" cy="4763"/>
            </a:xfrm>
            <a:custGeom>
              <a:avLst/>
              <a:gdLst>
                <a:gd name="T0" fmla="*/ 5 w 7"/>
                <a:gd name="T1" fmla="*/ 0 h 2"/>
                <a:gd name="T2" fmla="*/ 0 w 7"/>
                <a:gd name="T3" fmla="*/ 0 h 2"/>
                <a:gd name="T4" fmla="*/ 3 w 7"/>
                <a:gd name="T5" fmla="*/ 2 h 2"/>
                <a:gd name="T6" fmla="*/ 7 w 7"/>
                <a:gd name="T7" fmla="*/ 1 h 2"/>
                <a:gd name="T8" fmla="*/ 6 w 7"/>
                <a:gd name="T9" fmla="*/ 0 h 2"/>
                <a:gd name="T10" fmla="*/ 5 w 7"/>
                <a:gd name="T11" fmla="*/ 0 h 2"/>
              </a:gdLst>
              <a:ahLst/>
              <a:cxnLst>
                <a:cxn ang="0">
                  <a:pos x="T0" y="T1"/>
                </a:cxn>
                <a:cxn ang="0">
                  <a:pos x="T2" y="T3"/>
                </a:cxn>
                <a:cxn ang="0">
                  <a:pos x="T4" y="T5"/>
                </a:cxn>
                <a:cxn ang="0">
                  <a:pos x="T6" y="T7"/>
                </a:cxn>
                <a:cxn ang="0">
                  <a:pos x="T8" y="T9"/>
                </a:cxn>
                <a:cxn ang="0">
                  <a:pos x="T10" y="T11"/>
                </a:cxn>
              </a:cxnLst>
              <a:rect l="0" t="0" r="r" b="b"/>
              <a:pathLst>
                <a:path w="7" h="2">
                  <a:moveTo>
                    <a:pt x="5" y="0"/>
                  </a:moveTo>
                  <a:cubicBezTo>
                    <a:pt x="4" y="0"/>
                    <a:pt x="2" y="0"/>
                    <a:pt x="0" y="0"/>
                  </a:cubicBezTo>
                  <a:cubicBezTo>
                    <a:pt x="1" y="1"/>
                    <a:pt x="2" y="1"/>
                    <a:pt x="3" y="2"/>
                  </a:cubicBezTo>
                  <a:cubicBezTo>
                    <a:pt x="5" y="1"/>
                    <a:pt x="6" y="1"/>
                    <a:pt x="7" y="1"/>
                  </a:cubicBezTo>
                  <a:cubicBezTo>
                    <a:pt x="7" y="1"/>
                    <a:pt x="6" y="0"/>
                    <a:pt x="6" y="0"/>
                  </a:cubicBezTo>
                  <a:cubicBezTo>
                    <a:pt x="6" y="0"/>
                    <a:pt x="5" y="0"/>
                    <a:pt x="5"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2" name="î$ľïdè">
              <a:extLst>
                <a:ext uri="{FF2B5EF4-FFF2-40B4-BE49-F238E27FC236}">
                  <a16:creationId xmlns:a16="http://schemas.microsoft.com/office/drawing/2014/main" id="{419096BF-4B19-472A-AED7-6C8D2B5DD6F7}"/>
                </a:ext>
              </a:extLst>
            </p:cNvPr>
            <p:cNvSpPr/>
            <p:nvPr/>
          </p:nvSpPr>
          <p:spPr bwMode="auto">
            <a:xfrm>
              <a:off x="5456239" y="4883151"/>
              <a:ext cx="9525" cy="1588"/>
            </a:xfrm>
            <a:custGeom>
              <a:avLst/>
              <a:gdLst>
                <a:gd name="T0" fmla="*/ 0 w 4"/>
                <a:gd name="T1" fmla="*/ 0 h 1"/>
                <a:gd name="T2" fmla="*/ 1 w 4"/>
                <a:gd name="T3" fmla="*/ 1 h 1"/>
                <a:gd name="T4" fmla="*/ 4 w 4"/>
                <a:gd name="T5" fmla="*/ 0 h 1"/>
                <a:gd name="T6" fmla="*/ 0 w 4"/>
                <a:gd name="T7" fmla="*/ 0 h 1"/>
              </a:gdLst>
              <a:ahLst/>
              <a:cxnLst>
                <a:cxn ang="0">
                  <a:pos x="T0" y="T1"/>
                </a:cxn>
                <a:cxn ang="0">
                  <a:pos x="T2" y="T3"/>
                </a:cxn>
                <a:cxn ang="0">
                  <a:pos x="T4" y="T5"/>
                </a:cxn>
                <a:cxn ang="0">
                  <a:pos x="T6" y="T7"/>
                </a:cxn>
              </a:cxnLst>
              <a:rect l="0" t="0" r="r" b="b"/>
              <a:pathLst>
                <a:path w="4" h="1">
                  <a:moveTo>
                    <a:pt x="0" y="0"/>
                  </a:moveTo>
                  <a:cubicBezTo>
                    <a:pt x="0" y="0"/>
                    <a:pt x="1" y="1"/>
                    <a:pt x="1" y="1"/>
                  </a:cubicBezTo>
                  <a:cubicBezTo>
                    <a:pt x="2" y="1"/>
                    <a:pt x="3" y="1"/>
                    <a:pt x="4" y="0"/>
                  </a:cubicBezTo>
                  <a:cubicBezTo>
                    <a:pt x="3" y="0"/>
                    <a:pt x="1" y="0"/>
                    <a:pt x="0" y="0"/>
                  </a:cubicBezTo>
                </a:path>
              </a:pathLst>
            </a:custGeom>
            <a:solidFill>
              <a:srgbClr val="0030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3" name="îśļîḓé">
              <a:extLst>
                <a:ext uri="{FF2B5EF4-FFF2-40B4-BE49-F238E27FC236}">
                  <a16:creationId xmlns:a16="http://schemas.microsoft.com/office/drawing/2014/main" id="{A4641CDC-B3EB-4A57-B32F-5E088A399AFD}"/>
                </a:ext>
              </a:extLst>
            </p:cNvPr>
            <p:cNvSpPr/>
            <p:nvPr/>
          </p:nvSpPr>
          <p:spPr bwMode="auto">
            <a:xfrm>
              <a:off x="4394201" y="2019301"/>
              <a:ext cx="1709738" cy="2462213"/>
            </a:xfrm>
            <a:custGeom>
              <a:avLst/>
              <a:gdLst>
                <a:gd name="T0" fmla="*/ 617 w 734"/>
                <a:gd name="T1" fmla="*/ 1058 h 1058"/>
                <a:gd name="T2" fmla="*/ 605 w 734"/>
                <a:gd name="T3" fmla="*/ 480 h 1058"/>
                <a:gd name="T4" fmla="*/ 0 w 734"/>
                <a:gd name="T5" fmla="*/ 0 h 1058"/>
                <a:gd name="T6" fmla="*/ 45 w 734"/>
                <a:gd name="T7" fmla="*/ 211 h 1058"/>
                <a:gd name="T8" fmla="*/ 402 w 734"/>
                <a:gd name="T9" fmla="*/ 923 h 1058"/>
                <a:gd name="T10" fmla="*/ 617 w 734"/>
                <a:gd name="T11" fmla="*/ 1058 h 1058"/>
              </a:gdLst>
              <a:ahLst/>
              <a:cxnLst>
                <a:cxn ang="0">
                  <a:pos x="T0" y="T1"/>
                </a:cxn>
                <a:cxn ang="0">
                  <a:pos x="T2" y="T3"/>
                </a:cxn>
                <a:cxn ang="0">
                  <a:pos x="T4" y="T5"/>
                </a:cxn>
                <a:cxn ang="0">
                  <a:pos x="T6" y="T7"/>
                </a:cxn>
                <a:cxn ang="0">
                  <a:pos x="T8" y="T9"/>
                </a:cxn>
                <a:cxn ang="0">
                  <a:pos x="T10" y="T11"/>
                </a:cxn>
              </a:cxnLst>
              <a:rect l="0" t="0" r="r" b="b"/>
              <a:pathLst>
                <a:path w="734" h="1058">
                  <a:moveTo>
                    <a:pt x="617" y="1058"/>
                  </a:moveTo>
                  <a:cubicBezTo>
                    <a:pt x="617" y="1058"/>
                    <a:pt x="734" y="729"/>
                    <a:pt x="605" y="480"/>
                  </a:cubicBezTo>
                  <a:cubicBezTo>
                    <a:pt x="458" y="194"/>
                    <a:pt x="256" y="79"/>
                    <a:pt x="0" y="0"/>
                  </a:cubicBezTo>
                  <a:cubicBezTo>
                    <a:pt x="0" y="0"/>
                    <a:pt x="45" y="62"/>
                    <a:pt x="45" y="211"/>
                  </a:cubicBezTo>
                  <a:cubicBezTo>
                    <a:pt x="47" y="621"/>
                    <a:pt x="188" y="788"/>
                    <a:pt x="402" y="923"/>
                  </a:cubicBezTo>
                  <a:cubicBezTo>
                    <a:pt x="617" y="1058"/>
                    <a:pt x="617" y="1058"/>
                    <a:pt x="617" y="1058"/>
                  </a:cubicBezTo>
                </a:path>
              </a:pathLst>
            </a:custGeom>
            <a:solidFill>
              <a:srgbClr val="0075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4" name="îsļïḋé">
              <a:extLst>
                <a:ext uri="{FF2B5EF4-FFF2-40B4-BE49-F238E27FC236}">
                  <a16:creationId xmlns:a16="http://schemas.microsoft.com/office/drawing/2014/main" id="{434A41C4-0D4D-4339-A1CB-209E6BB7B007}"/>
                </a:ext>
              </a:extLst>
            </p:cNvPr>
            <p:cNvSpPr/>
            <p:nvPr/>
          </p:nvSpPr>
          <p:spPr bwMode="auto">
            <a:xfrm>
              <a:off x="5316539" y="2497138"/>
              <a:ext cx="488950" cy="639763"/>
            </a:xfrm>
            <a:custGeom>
              <a:avLst/>
              <a:gdLst>
                <a:gd name="T0" fmla="*/ 0 w 210"/>
                <a:gd name="T1" fmla="*/ 0 h 275"/>
                <a:gd name="T2" fmla="*/ 0 w 210"/>
                <a:gd name="T3" fmla="*/ 0 h 275"/>
                <a:gd name="T4" fmla="*/ 209 w 210"/>
                <a:gd name="T5" fmla="*/ 275 h 275"/>
                <a:gd name="T6" fmla="*/ 210 w 210"/>
                <a:gd name="T7" fmla="*/ 275 h 275"/>
                <a:gd name="T8" fmla="*/ 209 w 210"/>
                <a:gd name="T9" fmla="*/ 275 h 275"/>
                <a:gd name="T10" fmla="*/ 0 w 210"/>
                <a:gd name="T11" fmla="*/ 0 h 275"/>
              </a:gdLst>
              <a:ahLst/>
              <a:cxnLst>
                <a:cxn ang="0">
                  <a:pos x="T0" y="T1"/>
                </a:cxn>
                <a:cxn ang="0">
                  <a:pos x="T2" y="T3"/>
                </a:cxn>
                <a:cxn ang="0">
                  <a:pos x="T4" y="T5"/>
                </a:cxn>
                <a:cxn ang="0">
                  <a:pos x="T6" y="T7"/>
                </a:cxn>
                <a:cxn ang="0">
                  <a:pos x="T8" y="T9"/>
                </a:cxn>
                <a:cxn ang="0">
                  <a:pos x="T10" y="T11"/>
                </a:cxn>
              </a:cxnLst>
              <a:rect l="0" t="0" r="r" b="b"/>
              <a:pathLst>
                <a:path w="210" h="275">
                  <a:moveTo>
                    <a:pt x="0" y="0"/>
                  </a:moveTo>
                  <a:cubicBezTo>
                    <a:pt x="0" y="0"/>
                    <a:pt x="0" y="0"/>
                    <a:pt x="0" y="0"/>
                  </a:cubicBezTo>
                  <a:cubicBezTo>
                    <a:pt x="79" y="69"/>
                    <a:pt x="149" y="157"/>
                    <a:pt x="209" y="275"/>
                  </a:cubicBezTo>
                  <a:cubicBezTo>
                    <a:pt x="209" y="275"/>
                    <a:pt x="210" y="275"/>
                    <a:pt x="210" y="275"/>
                  </a:cubicBezTo>
                  <a:cubicBezTo>
                    <a:pt x="210" y="275"/>
                    <a:pt x="209" y="275"/>
                    <a:pt x="209" y="275"/>
                  </a:cubicBezTo>
                  <a:cubicBezTo>
                    <a:pt x="149" y="157"/>
                    <a:pt x="79" y="69"/>
                    <a:pt x="0" y="0"/>
                  </a:cubicBezTo>
                </a:path>
              </a:pathLst>
            </a:custGeom>
            <a:solidFill>
              <a:srgbClr val="9DEF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5" name="iṥľïḑé">
              <a:extLst>
                <a:ext uri="{FF2B5EF4-FFF2-40B4-BE49-F238E27FC236}">
                  <a16:creationId xmlns:a16="http://schemas.microsoft.com/office/drawing/2014/main" id="{FF33AC66-3C97-4BB7-93AF-18BE4F26AC99}"/>
                </a:ext>
              </a:extLst>
            </p:cNvPr>
            <p:cNvSpPr/>
            <p:nvPr/>
          </p:nvSpPr>
          <p:spPr bwMode="auto">
            <a:xfrm>
              <a:off x="5805489" y="3136901"/>
              <a:ext cx="3175" cy="4763"/>
            </a:xfrm>
            <a:custGeom>
              <a:avLst/>
              <a:gdLst>
                <a:gd name="T0" fmla="*/ 1 w 1"/>
                <a:gd name="T1" fmla="*/ 2 h 2"/>
                <a:gd name="T2" fmla="*/ 1 w 1"/>
                <a:gd name="T3" fmla="*/ 2 h 2"/>
                <a:gd name="T4" fmla="*/ 1 w 1"/>
                <a:gd name="T5" fmla="*/ 2 h 2"/>
                <a:gd name="T6" fmla="*/ 1 w 1"/>
                <a:gd name="T7" fmla="*/ 2 h 2"/>
                <a:gd name="T8" fmla="*/ 0 w 1"/>
                <a:gd name="T9" fmla="*/ 2 h 2"/>
                <a:gd name="T10" fmla="*/ 0 w 1"/>
                <a:gd name="T11" fmla="*/ 2 h 2"/>
                <a:gd name="T12" fmla="*/ 0 w 1"/>
                <a:gd name="T13" fmla="*/ 2 h 2"/>
                <a:gd name="T14" fmla="*/ 0 w 1"/>
                <a:gd name="T15" fmla="*/ 1 h 2"/>
                <a:gd name="T16" fmla="*/ 0 w 1"/>
                <a:gd name="T17" fmla="*/ 1 h 2"/>
                <a:gd name="T18" fmla="*/ 0 w 1"/>
                <a:gd name="T19" fmla="*/ 1 h 2"/>
                <a:gd name="T20" fmla="*/ 0 w 1"/>
                <a:gd name="T21" fmla="*/ 1 h 2"/>
                <a:gd name="T22" fmla="*/ 0 w 1"/>
                <a:gd name="T23" fmla="*/ 1 h 2"/>
                <a:gd name="T24" fmla="*/ 0 w 1"/>
                <a:gd name="T25" fmla="*/ 1 h 2"/>
                <a:gd name="T26" fmla="*/ 0 w 1"/>
                <a:gd name="T27" fmla="*/ 0 h 2"/>
                <a:gd name="T28" fmla="*/ 0 w 1"/>
                <a:gd name="T29" fmla="*/ 1 h 2"/>
                <a:gd name="T30" fmla="*/ 0 w 1"/>
                <a:gd name="T31" fmla="*/ 0 h 2"/>
                <a:gd name="T32" fmla="*/ 0 w 1"/>
                <a:gd name="T33" fmla="*/ 0 h 2"/>
                <a:gd name="T34" fmla="*/ 0 w 1"/>
                <a:gd name="T35" fmla="*/ 0 h 2"/>
                <a:gd name="T36" fmla="*/ 0 w 1"/>
                <a:gd name="T3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 h="2">
                  <a:moveTo>
                    <a:pt x="1" y="2"/>
                  </a:moveTo>
                  <a:cubicBezTo>
                    <a:pt x="1" y="2"/>
                    <a:pt x="1" y="2"/>
                    <a:pt x="1" y="2"/>
                  </a:cubicBez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path>
              </a:pathLst>
            </a:custGeom>
            <a:solidFill>
              <a:srgbClr val="9DEF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6" name="iŝlïďê">
              <a:extLst>
                <a:ext uri="{FF2B5EF4-FFF2-40B4-BE49-F238E27FC236}">
                  <a16:creationId xmlns:a16="http://schemas.microsoft.com/office/drawing/2014/main" id="{7B33D2B2-F9A6-4A6D-BF37-B952310FED2C}"/>
                </a:ext>
              </a:extLst>
            </p:cNvPr>
            <p:cNvSpPr/>
            <p:nvPr/>
          </p:nvSpPr>
          <p:spPr bwMode="auto">
            <a:xfrm>
              <a:off x="4394201" y="2019301"/>
              <a:ext cx="1414463" cy="1122363"/>
            </a:xfrm>
            <a:custGeom>
              <a:avLst/>
              <a:gdLst>
                <a:gd name="T0" fmla="*/ 0 w 607"/>
                <a:gd name="T1" fmla="*/ 0 h 482"/>
                <a:gd name="T2" fmla="*/ 3 w 607"/>
                <a:gd name="T3" fmla="*/ 4 h 482"/>
                <a:gd name="T4" fmla="*/ 84 w 607"/>
                <a:gd name="T5" fmla="*/ 58 h 482"/>
                <a:gd name="T6" fmla="*/ 99 w 607"/>
                <a:gd name="T7" fmla="*/ 70 h 482"/>
                <a:gd name="T8" fmla="*/ 129 w 607"/>
                <a:gd name="T9" fmla="*/ 96 h 482"/>
                <a:gd name="T10" fmla="*/ 281 w 607"/>
                <a:gd name="T11" fmla="*/ 274 h 482"/>
                <a:gd name="T12" fmla="*/ 345 w 607"/>
                <a:gd name="T13" fmla="*/ 371 h 482"/>
                <a:gd name="T14" fmla="*/ 344 w 607"/>
                <a:gd name="T15" fmla="*/ 349 h 482"/>
                <a:gd name="T16" fmla="*/ 341 w 607"/>
                <a:gd name="T17" fmla="*/ 303 h 482"/>
                <a:gd name="T18" fmla="*/ 339 w 607"/>
                <a:gd name="T19" fmla="*/ 273 h 482"/>
                <a:gd name="T20" fmla="*/ 323 w 607"/>
                <a:gd name="T21" fmla="*/ 184 h 482"/>
                <a:gd name="T22" fmla="*/ 327 w 607"/>
                <a:gd name="T23" fmla="*/ 182 h 482"/>
                <a:gd name="T24" fmla="*/ 349 w 607"/>
                <a:gd name="T25" fmla="*/ 272 h 482"/>
                <a:gd name="T26" fmla="*/ 350 w 607"/>
                <a:gd name="T27" fmla="*/ 364 h 482"/>
                <a:gd name="T28" fmla="*/ 404 w 607"/>
                <a:gd name="T29" fmla="*/ 473 h 482"/>
                <a:gd name="T30" fmla="*/ 457 w 607"/>
                <a:gd name="T31" fmla="*/ 482 h 482"/>
                <a:gd name="T32" fmla="*/ 455 w 607"/>
                <a:gd name="T33" fmla="*/ 442 h 482"/>
                <a:gd name="T34" fmla="*/ 452 w 607"/>
                <a:gd name="T35" fmla="*/ 401 h 482"/>
                <a:gd name="T36" fmla="*/ 449 w 607"/>
                <a:gd name="T37" fmla="*/ 381 h 482"/>
                <a:gd name="T38" fmla="*/ 436 w 607"/>
                <a:gd name="T39" fmla="*/ 301 h 482"/>
                <a:gd name="T40" fmla="*/ 442 w 607"/>
                <a:gd name="T41" fmla="*/ 299 h 482"/>
                <a:gd name="T42" fmla="*/ 462 w 607"/>
                <a:gd name="T43" fmla="*/ 379 h 482"/>
                <a:gd name="T44" fmla="*/ 467 w 607"/>
                <a:gd name="T45" fmla="*/ 420 h 482"/>
                <a:gd name="T46" fmla="*/ 607 w 607"/>
                <a:gd name="T47" fmla="*/ 482 h 482"/>
                <a:gd name="T48" fmla="*/ 606 w 607"/>
                <a:gd name="T49" fmla="*/ 482 h 482"/>
                <a:gd name="T50" fmla="*/ 606 w 607"/>
                <a:gd name="T51" fmla="*/ 481 h 482"/>
                <a:gd name="T52" fmla="*/ 606 w 607"/>
                <a:gd name="T53" fmla="*/ 481 h 482"/>
                <a:gd name="T54" fmla="*/ 606 w 607"/>
                <a:gd name="T55" fmla="*/ 481 h 482"/>
                <a:gd name="T56" fmla="*/ 606 w 607"/>
                <a:gd name="T57" fmla="*/ 480 h 482"/>
                <a:gd name="T58" fmla="*/ 606 w 607"/>
                <a:gd name="T59" fmla="*/ 480 h 482"/>
                <a:gd name="T60" fmla="*/ 396 w 607"/>
                <a:gd name="T61" fmla="*/ 205 h 482"/>
                <a:gd name="T62" fmla="*/ 0 w 607"/>
                <a:gd name="T63"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7" h="482">
                  <a:moveTo>
                    <a:pt x="0" y="0"/>
                  </a:moveTo>
                  <a:cubicBezTo>
                    <a:pt x="0" y="0"/>
                    <a:pt x="0" y="0"/>
                    <a:pt x="0" y="0"/>
                  </a:cubicBezTo>
                  <a:cubicBezTo>
                    <a:pt x="0" y="0"/>
                    <a:pt x="1" y="1"/>
                    <a:pt x="1" y="2"/>
                  </a:cubicBezTo>
                  <a:cubicBezTo>
                    <a:pt x="3" y="4"/>
                    <a:pt x="3" y="4"/>
                    <a:pt x="3" y="4"/>
                  </a:cubicBezTo>
                  <a:cubicBezTo>
                    <a:pt x="26" y="16"/>
                    <a:pt x="48" y="30"/>
                    <a:pt x="69" y="46"/>
                  </a:cubicBezTo>
                  <a:cubicBezTo>
                    <a:pt x="74" y="50"/>
                    <a:pt x="79" y="54"/>
                    <a:pt x="84" y="58"/>
                  </a:cubicBezTo>
                  <a:cubicBezTo>
                    <a:pt x="92" y="64"/>
                    <a:pt x="92" y="64"/>
                    <a:pt x="92" y="64"/>
                  </a:cubicBezTo>
                  <a:cubicBezTo>
                    <a:pt x="99" y="70"/>
                    <a:pt x="99" y="70"/>
                    <a:pt x="99" y="70"/>
                  </a:cubicBezTo>
                  <a:cubicBezTo>
                    <a:pt x="114" y="83"/>
                    <a:pt x="114" y="83"/>
                    <a:pt x="114" y="83"/>
                  </a:cubicBezTo>
                  <a:cubicBezTo>
                    <a:pt x="119" y="88"/>
                    <a:pt x="124" y="92"/>
                    <a:pt x="129" y="96"/>
                  </a:cubicBezTo>
                  <a:cubicBezTo>
                    <a:pt x="167" y="132"/>
                    <a:pt x="201" y="171"/>
                    <a:pt x="234" y="212"/>
                  </a:cubicBezTo>
                  <a:cubicBezTo>
                    <a:pt x="250" y="232"/>
                    <a:pt x="265" y="253"/>
                    <a:pt x="281" y="274"/>
                  </a:cubicBezTo>
                  <a:cubicBezTo>
                    <a:pt x="296" y="296"/>
                    <a:pt x="311" y="317"/>
                    <a:pt x="324" y="339"/>
                  </a:cubicBezTo>
                  <a:cubicBezTo>
                    <a:pt x="331" y="349"/>
                    <a:pt x="338" y="360"/>
                    <a:pt x="345" y="371"/>
                  </a:cubicBezTo>
                  <a:cubicBezTo>
                    <a:pt x="345" y="368"/>
                    <a:pt x="345" y="366"/>
                    <a:pt x="345" y="364"/>
                  </a:cubicBezTo>
                  <a:cubicBezTo>
                    <a:pt x="344" y="349"/>
                    <a:pt x="344" y="349"/>
                    <a:pt x="344" y="349"/>
                  </a:cubicBezTo>
                  <a:cubicBezTo>
                    <a:pt x="344" y="344"/>
                    <a:pt x="344" y="339"/>
                    <a:pt x="343" y="334"/>
                  </a:cubicBezTo>
                  <a:cubicBezTo>
                    <a:pt x="343" y="324"/>
                    <a:pt x="342" y="314"/>
                    <a:pt x="341" y="303"/>
                  </a:cubicBezTo>
                  <a:cubicBezTo>
                    <a:pt x="341" y="298"/>
                    <a:pt x="341" y="293"/>
                    <a:pt x="340" y="288"/>
                  </a:cubicBezTo>
                  <a:cubicBezTo>
                    <a:pt x="339" y="273"/>
                    <a:pt x="339" y="273"/>
                    <a:pt x="339" y="273"/>
                  </a:cubicBezTo>
                  <a:cubicBezTo>
                    <a:pt x="336" y="253"/>
                    <a:pt x="333" y="233"/>
                    <a:pt x="329" y="213"/>
                  </a:cubicBezTo>
                  <a:cubicBezTo>
                    <a:pt x="327" y="203"/>
                    <a:pt x="325" y="193"/>
                    <a:pt x="323" y="184"/>
                  </a:cubicBezTo>
                  <a:cubicBezTo>
                    <a:pt x="320" y="174"/>
                    <a:pt x="317" y="164"/>
                    <a:pt x="314" y="154"/>
                  </a:cubicBezTo>
                  <a:cubicBezTo>
                    <a:pt x="319" y="163"/>
                    <a:pt x="323" y="173"/>
                    <a:pt x="327" y="182"/>
                  </a:cubicBezTo>
                  <a:cubicBezTo>
                    <a:pt x="331" y="192"/>
                    <a:pt x="334" y="202"/>
                    <a:pt x="337" y="211"/>
                  </a:cubicBezTo>
                  <a:cubicBezTo>
                    <a:pt x="343" y="231"/>
                    <a:pt x="346" y="252"/>
                    <a:pt x="349" y="272"/>
                  </a:cubicBezTo>
                  <a:cubicBezTo>
                    <a:pt x="351" y="293"/>
                    <a:pt x="352" y="313"/>
                    <a:pt x="351" y="334"/>
                  </a:cubicBezTo>
                  <a:cubicBezTo>
                    <a:pt x="351" y="344"/>
                    <a:pt x="350" y="354"/>
                    <a:pt x="350" y="364"/>
                  </a:cubicBezTo>
                  <a:cubicBezTo>
                    <a:pt x="349" y="368"/>
                    <a:pt x="349" y="372"/>
                    <a:pt x="348" y="376"/>
                  </a:cubicBezTo>
                  <a:cubicBezTo>
                    <a:pt x="368" y="408"/>
                    <a:pt x="386" y="440"/>
                    <a:pt x="404" y="473"/>
                  </a:cubicBezTo>
                  <a:cubicBezTo>
                    <a:pt x="406" y="476"/>
                    <a:pt x="408" y="479"/>
                    <a:pt x="409" y="482"/>
                  </a:cubicBezTo>
                  <a:cubicBezTo>
                    <a:pt x="457" y="482"/>
                    <a:pt x="457" y="482"/>
                    <a:pt x="457" y="482"/>
                  </a:cubicBezTo>
                  <a:cubicBezTo>
                    <a:pt x="457" y="475"/>
                    <a:pt x="457" y="469"/>
                    <a:pt x="456" y="462"/>
                  </a:cubicBezTo>
                  <a:cubicBezTo>
                    <a:pt x="456" y="455"/>
                    <a:pt x="456" y="448"/>
                    <a:pt x="455" y="442"/>
                  </a:cubicBezTo>
                  <a:cubicBezTo>
                    <a:pt x="454" y="421"/>
                    <a:pt x="454" y="421"/>
                    <a:pt x="454" y="421"/>
                  </a:cubicBezTo>
                  <a:cubicBezTo>
                    <a:pt x="453" y="415"/>
                    <a:pt x="452" y="408"/>
                    <a:pt x="452" y="401"/>
                  </a:cubicBezTo>
                  <a:cubicBezTo>
                    <a:pt x="451" y="391"/>
                    <a:pt x="451" y="391"/>
                    <a:pt x="451" y="391"/>
                  </a:cubicBezTo>
                  <a:cubicBezTo>
                    <a:pt x="450" y="388"/>
                    <a:pt x="450" y="385"/>
                    <a:pt x="449" y="381"/>
                  </a:cubicBezTo>
                  <a:cubicBezTo>
                    <a:pt x="448" y="368"/>
                    <a:pt x="446" y="354"/>
                    <a:pt x="444" y="341"/>
                  </a:cubicBezTo>
                  <a:cubicBezTo>
                    <a:pt x="441" y="328"/>
                    <a:pt x="439" y="314"/>
                    <a:pt x="436" y="301"/>
                  </a:cubicBezTo>
                  <a:cubicBezTo>
                    <a:pt x="433" y="288"/>
                    <a:pt x="429" y="275"/>
                    <a:pt x="425" y="262"/>
                  </a:cubicBezTo>
                  <a:cubicBezTo>
                    <a:pt x="432" y="274"/>
                    <a:pt x="437" y="287"/>
                    <a:pt x="442" y="299"/>
                  </a:cubicBezTo>
                  <a:cubicBezTo>
                    <a:pt x="447" y="312"/>
                    <a:pt x="451" y="326"/>
                    <a:pt x="454" y="339"/>
                  </a:cubicBezTo>
                  <a:cubicBezTo>
                    <a:pt x="458" y="352"/>
                    <a:pt x="460" y="366"/>
                    <a:pt x="462" y="379"/>
                  </a:cubicBezTo>
                  <a:cubicBezTo>
                    <a:pt x="464" y="386"/>
                    <a:pt x="464" y="393"/>
                    <a:pt x="465" y="400"/>
                  </a:cubicBezTo>
                  <a:cubicBezTo>
                    <a:pt x="466" y="407"/>
                    <a:pt x="467" y="413"/>
                    <a:pt x="467" y="420"/>
                  </a:cubicBezTo>
                  <a:cubicBezTo>
                    <a:pt x="469" y="441"/>
                    <a:pt x="470" y="461"/>
                    <a:pt x="469" y="482"/>
                  </a:cubicBezTo>
                  <a:cubicBezTo>
                    <a:pt x="607" y="482"/>
                    <a:pt x="607" y="482"/>
                    <a:pt x="607" y="482"/>
                  </a:cubicBezTo>
                  <a:cubicBezTo>
                    <a:pt x="607" y="482"/>
                    <a:pt x="607" y="482"/>
                    <a:pt x="607" y="482"/>
                  </a:cubicBezTo>
                  <a:cubicBezTo>
                    <a:pt x="607" y="482"/>
                    <a:pt x="607" y="482"/>
                    <a:pt x="606" y="482"/>
                  </a:cubicBezTo>
                  <a:cubicBezTo>
                    <a:pt x="606" y="482"/>
                    <a:pt x="606" y="482"/>
                    <a:pt x="606" y="482"/>
                  </a:cubicBezTo>
                  <a:cubicBezTo>
                    <a:pt x="606" y="481"/>
                    <a:pt x="606" y="481"/>
                    <a:pt x="606" y="481"/>
                  </a:cubicBezTo>
                  <a:cubicBezTo>
                    <a:pt x="606" y="481"/>
                    <a:pt x="606" y="481"/>
                    <a:pt x="606" y="481"/>
                  </a:cubicBezTo>
                  <a:cubicBezTo>
                    <a:pt x="606" y="481"/>
                    <a:pt x="606" y="481"/>
                    <a:pt x="606" y="481"/>
                  </a:cubicBezTo>
                  <a:cubicBezTo>
                    <a:pt x="606" y="481"/>
                    <a:pt x="606" y="481"/>
                    <a:pt x="606" y="481"/>
                  </a:cubicBezTo>
                  <a:cubicBezTo>
                    <a:pt x="606" y="481"/>
                    <a:pt x="606" y="481"/>
                    <a:pt x="606" y="481"/>
                  </a:cubicBezTo>
                  <a:cubicBezTo>
                    <a:pt x="606" y="481"/>
                    <a:pt x="606" y="481"/>
                    <a:pt x="606" y="480"/>
                  </a:cubicBezTo>
                  <a:cubicBezTo>
                    <a:pt x="606" y="480"/>
                    <a:pt x="606" y="480"/>
                    <a:pt x="606" y="480"/>
                  </a:cubicBezTo>
                  <a:cubicBezTo>
                    <a:pt x="606" y="480"/>
                    <a:pt x="606" y="480"/>
                    <a:pt x="606" y="480"/>
                  </a:cubicBezTo>
                  <a:cubicBezTo>
                    <a:pt x="606" y="480"/>
                    <a:pt x="606" y="480"/>
                    <a:pt x="606" y="480"/>
                  </a:cubicBezTo>
                  <a:cubicBezTo>
                    <a:pt x="606" y="480"/>
                    <a:pt x="605" y="480"/>
                    <a:pt x="605" y="480"/>
                  </a:cubicBezTo>
                  <a:cubicBezTo>
                    <a:pt x="545" y="362"/>
                    <a:pt x="475" y="274"/>
                    <a:pt x="396" y="205"/>
                  </a:cubicBezTo>
                  <a:cubicBezTo>
                    <a:pt x="338" y="154"/>
                    <a:pt x="274" y="113"/>
                    <a:pt x="205" y="79"/>
                  </a:cubicBezTo>
                  <a:cubicBezTo>
                    <a:pt x="141" y="48"/>
                    <a:pt x="73" y="23"/>
                    <a:pt x="0" y="0"/>
                  </a:cubicBezTo>
                </a:path>
              </a:pathLst>
            </a:custGeom>
            <a:solidFill>
              <a:srgbClr val="0093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7" name="îsļide">
              <a:extLst>
                <a:ext uri="{FF2B5EF4-FFF2-40B4-BE49-F238E27FC236}">
                  <a16:creationId xmlns:a16="http://schemas.microsoft.com/office/drawing/2014/main" id="{ECFA2F56-65B1-4308-92B5-5BB3C4833195}"/>
                </a:ext>
              </a:extLst>
            </p:cNvPr>
            <p:cNvSpPr/>
            <p:nvPr/>
          </p:nvSpPr>
          <p:spPr bwMode="auto">
            <a:xfrm>
              <a:off x="4402139" y="2032001"/>
              <a:ext cx="928688" cy="1109663"/>
            </a:xfrm>
            <a:custGeom>
              <a:avLst/>
              <a:gdLst>
                <a:gd name="T0" fmla="*/ 0 w 399"/>
                <a:gd name="T1" fmla="*/ 0 h 477"/>
                <a:gd name="T2" fmla="*/ 0 w 399"/>
                <a:gd name="T3" fmla="*/ 0 h 477"/>
                <a:gd name="T4" fmla="*/ 17 w 399"/>
                <a:gd name="T5" fmla="*/ 10 h 477"/>
                <a:gd name="T6" fmla="*/ 33 w 399"/>
                <a:gd name="T7" fmla="*/ 21 h 477"/>
                <a:gd name="T8" fmla="*/ 48 w 399"/>
                <a:gd name="T9" fmla="*/ 32 h 477"/>
                <a:gd name="T10" fmla="*/ 64 w 399"/>
                <a:gd name="T11" fmla="*/ 44 h 477"/>
                <a:gd name="T12" fmla="*/ 78 w 399"/>
                <a:gd name="T13" fmla="*/ 57 h 477"/>
                <a:gd name="T14" fmla="*/ 86 w 399"/>
                <a:gd name="T15" fmla="*/ 63 h 477"/>
                <a:gd name="T16" fmla="*/ 93 w 399"/>
                <a:gd name="T17" fmla="*/ 70 h 477"/>
                <a:gd name="T18" fmla="*/ 107 w 399"/>
                <a:gd name="T19" fmla="*/ 83 h 477"/>
                <a:gd name="T20" fmla="*/ 121 w 399"/>
                <a:gd name="T21" fmla="*/ 96 h 477"/>
                <a:gd name="T22" fmla="*/ 222 w 399"/>
                <a:gd name="T23" fmla="*/ 213 h 477"/>
                <a:gd name="T24" fmla="*/ 245 w 399"/>
                <a:gd name="T25" fmla="*/ 245 h 477"/>
                <a:gd name="T26" fmla="*/ 268 w 399"/>
                <a:gd name="T27" fmla="*/ 276 h 477"/>
                <a:gd name="T28" fmla="*/ 310 w 399"/>
                <a:gd name="T29" fmla="*/ 341 h 477"/>
                <a:gd name="T30" fmla="*/ 365 w 399"/>
                <a:gd name="T31" fmla="*/ 432 h 477"/>
                <a:gd name="T32" fmla="*/ 384 w 399"/>
                <a:gd name="T33" fmla="*/ 452 h 477"/>
                <a:gd name="T34" fmla="*/ 371 w 399"/>
                <a:gd name="T35" fmla="*/ 442 h 477"/>
                <a:gd name="T36" fmla="*/ 389 w 399"/>
                <a:gd name="T37" fmla="*/ 474 h 477"/>
                <a:gd name="T38" fmla="*/ 391 w 399"/>
                <a:gd name="T39" fmla="*/ 477 h 477"/>
                <a:gd name="T40" fmla="*/ 399 w 399"/>
                <a:gd name="T41" fmla="*/ 477 h 477"/>
                <a:gd name="T42" fmla="*/ 398 w 399"/>
                <a:gd name="T43" fmla="*/ 476 h 477"/>
                <a:gd name="T44" fmla="*/ 344 w 399"/>
                <a:gd name="T45" fmla="*/ 382 h 477"/>
                <a:gd name="T46" fmla="*/ 343 w 399"/>
                <a:gd name="T47" fmla="*/ 390 h 477"/>
                <a:gd name="T48" fmla="*/ 342 w 399"/>
                <a:gd name="T49" fmla="*/ 379 h 477"/>
                <a:gd name="T50" fmla="*/ 0 w 399"/>
                <a:gd name="T51"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9" h="477">
                  <a:moveTo>
                    <a:pt x="0" y="0"/>
                  </a:moveTo>
                  <a:cubicBezTo>
                    <a:pt x="0" y="0"/>
                    <a:pt x="0" y="0"/>
                    <a:pt x="0" y="0"/>
                  </a:cubicBezTo>
                  <a:cubicBezTo>
                    <a:pt x="6" y="3"/>
                    <a:pt x="11" y="6"/>
                    <a:pt x="17" y="10"/>
                  </a:cubicBezTo>
                  <a:cubicBezTo>
                    <a:pt x="22" y="14"/>
                    <a:pt x="27" y="17"/>
                    <a:pt x="33" y="21"/>
                  </a:cubicBezTo>
                  <a:cubicBezTo>
                    <a:pt x="38" y="25"/>
                    <a:pt x="43" y="28"/>
                    <a:pt x="48" y="32"/>
                  </a:cubicBezTo>
                  <a:cubicBezTo>
                    <a:pt x="64" y="44"/>
                    <a:pt x="64" y="44"/>
                    <a:pt x="64" y="44"/>
                  </a:cubicBezTo>
                  <a:cubicBezTo>
                    <a:pt x="69" y="48"/>
                    <a:pt x="73" y="52"/>
                    <a:pt x="78" y="57"/>
                  </a:cubicBezTo>
                  <a:cubicBezTo>
                    <a:pt x="86" y="63"/>
                    <a:pt x="86" y="63"/>
                    <a:pt x="86" y="63"/>
                  </a:cubicBezTo>
                  <a:cubicBezTo>
                    <a:pt x="93" y="70"/>
                    <a:pt x="93" y="70"/>
                    <a:pt x="93" y="70"/>
                  </a:cubicBezTo>
                  <a:cubicBezTo>
                    <a:pt x="107" y="83"/>
                    <a:pt x="107" y="83"/>
                    <a:pt x="107" y="83"/>
                  </a:cubicBezTo>
                  <a:cubicBezTo>
                    <a:pt x="112" y="87"/>
                    <a:pt x="116" y="92"/>
                    <a:pt x="121" y="96"/>
                  </a:cubicBezTo>
                  <a:cubicBezTo>
                    <a:pt x="157" y="133"/>
                    <a:pt x="191" y="172"/>
                    <a:pt x="222" y="213"/>
                  </a:cubicBezTo>
                  <a:cubicBezTo>
                    <a:pt x="230" y="224"/>
                    <a:pt x="238" y="234"/>
                    <a:pt x="245" y="245"/>
                  </a:cubicBezTo>
                  <a:cubicBezTo>
                    <a:pt x="253" y="255"/>
                    <a:pt x="260" y="265"/>
                    <a:pt x="268" y="276"/>
                  </a:cubicBezTo>
                  <a:cubicBezTo>
                    <a:pt x="282" y="298"/>
                    <a:pt x="297" y="319"/>
                    <a:pt x="310" y="341"/>
                  </a:cubicBezTo>
                  <a:cubicBezTo>
                    <a:pt x="330" y="371"/>
                    <a:pt x="348" y="401"/>
                    <a:pt x="365" y="432"/>
                  </a:cubicBezTo>
                  <a:cubicBezTo>
                    <a:pt x="372" y="438"/>
                    <a:pt x="378" y="445"/>
                    <a:pt x="384" y="452"/>
                  </a:cubicBezTo>
                  <a:cubicBezTo>
                    <a:pt x="380" y="448"/>
                    <a:pt x="375" y="445"/>
                    <a:pt x="371" y="442"/>
                  </a:cubicBezTo>
                  <a:cubicBezTo>
                    <a:pt x="377" y="453"/>
                    <a:pt x="383" y="464"/>
                    <a:pt x="389" y="474"/>
                  </a:cubicBezTo>
                  <a:cubicBezTo>
                    <a:pt x="390" y="475"/>
                    <a:pt x="390" y="476"/>
                    <a:pt x="391" y="477"/>
                  </a:cubicBezTo>
                  <a:cubicBezTo>
                    <a:pt x="399" y="477"/>
                    <a:pt x="399" y="477"/>
                    <a:pt x="399" y="477"/>
                  </a:cubicBezTo>
                  <a:cubicBezTo>
                    <a:pt x="398" y="477"/>
                    <a:pt x="398" y="477"/>
                    <a:pt x="398" y="476"/>
                  </a:cubicBezTo>
                  <a:cubicBezTo>
                    <a:pt x="380" y="443"/>
                    <a:pt x="362" y="411"/>
                    <a:pt x="344" y="382"/>
                  </a:cubicBezTo>
                  <a:cubicBezTo>
                    <a:pt x="343" y="384"/>
                    <a:pt x="343" y="387"/>
                    <a:pt x="343" y="390"/>
                  </a:cubicBezTo>
                  <a:cubicBezTo>
                    <a:pt x="342" y="386"/>
                    <a:pt x="342" y="382"/>
                    <a:pt x="342" y="379"/>
                  </a:cubicBezTo>
                  <a:cubicBezTo>
                    <a:pt x="189" y="128"/>
                    <a:pt x="63" y="34"/>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8" name="ïšļídé">
              <a:extLst>
                <a:ext uri="{FF2B5EF4-FFF2-40B4-BE49-F238E27FC236}">
                  <a16:creationId xmlns:a16="http://schemas.microsoft.com/office/drawing/2014/main" id="{FC3C1169-DF22-4426-A345-71991CCA6D84}"/>
                </a:ext>
              </a:extLst>
            </p:cNvPr>
            <p:cNvSpPr/>
            <p:nvPr/>
          </p:nvSpPr>
          <p:spPr bwMode="auto">
            <a:xfrm>
              <a:off x="4397376" y="2024063"/>
              <a:ext cx="949325" cy="1117600"/>
            </a:xfrm>
            <a:custGeom>
              <a:avLst/>
              <a:gdLst>
                <a:gd name="T0" fmla="*/ 347 w 408"/>
                <a:gd name="T1" fmla="*/ 374 h 480"/>
                <a:gd name="T2" fmla="*/ 346 w 408"/>
                <a:gd name="T3" fmla="*/ 385 h 480"/>
                <a:gd name="T4" fmla="*/ 400 w 408"/>
                <a:gd name="T5" fmla="*/ 479 h 480"/>
                <a:gd name="T6" fmla="*/ 401 w 408"/>
                <a:gd name="T7" fmla="*/ 480 h 480"/>
                <a:gd name="T8" fmla="*/ 408 w 408"/>
                <a:gd name="T9" fmla="*/ 480 h 480"/>
                <a:gd name="T10" fmla="*/ 403 w 408"/>
                <a:gd name="T11" fmla="*/ 471 h 480"/>
                <a:gd name="T12" fmla="*/ 347 w 408"/>
                <a:gd name="T13" fmla="*/ 374 h 480"/>
                <a:gd name="T14" fmla="*/ 0 w 408"/>
                <a:gd name="T15" fmla="*/ 0 h 480"/>
                <a:gd name="T16" fmla="*/ 2 w 408"/>
                <a:gd name="T17" fmla="*/ 3 h 480"/>
                <a:gd name="T18" fmla="*/ 344 w 408"/>
                <a:gd name="T19" fmla="*/ 382 h 480"/>
                <a:gd name="T20" fmla="*/ 344 w 408"/>
                <a:gd name="T21" fmla="*/ 369 h 480"/>
                <a:gd name="T22" fmla="*/ 323 w 408"/>
                <a:gd name="T23" fmla="*/ 337 h 480"/>
                <a:gd name="T24" fmla="*/ 280 w 408"/>
                <a:gd name="T25" fmla="*/ 272 h 480"/>
                <a:gd name="T26" fmla="*/ 233 w 408"/>
                <a:gd name="T27" fmla="*/ 210 h 480"/>
                <a:gd name="T28" fmla="*/ 128 w 408"/>
                <a:gd name="T29" fmla="*/ 94 h 480"/>
                <a:gd name="T30" fmla="*/ 113 w 408"/>
                <a:gd name="T31" fmla="*/ 81 h 480"/>
                <a:gd name="T32" fmla="*/ 98 w 408"/>
                <a:gd name="T33" fmla="*/ 68 h 480"/>
                <a:gd name="T34" fmla="*/ 91 w 408"/>
                <a:gd name="T35" fmla="*/ 62 h 480"/>
                <a:gd name="T36" fmla="*/ 83 w 408"/>
                <a:gd name="T37" fmla="*/ 56 h 480"/>
                <a:gd name="T38" fmla="*/ 68 w 408"/>
                <a:gd name="T39" fmla="*/ 44 h 480"/>
                <a:gd name="T40" fmla="*/ 2 w 408"/>
                <a:gd name="T41" fmla="*/ 2 h 480"/>
                <a:gd name="T42" fmla="*/ 0 w 408"/>
                <a:gd name="T43" fmla="*/ 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8" h="480">
                  <a:moveTo>
                    <a:pt x="347" y="374"/>
                  </a:moveTo>
                  <a:cubicBezTo>
                    <a:pt x="347" y="378"/>
                    <a:pt x="346" y="381"/>
                    <a:pt x="346" y="385"/>
                  </a:cubicBezTo>
                  <a:cubicBezTo>
                    <a:pt x="364" y="414"/>
                    <a:pt x="382" y="446"/>
                    <a:pt x="400" y="479"/>
                  </a:cubicBezTo>
                  <a:cubicBezTo>
                    <a:pt x="400" y="480"/>
                    <a:pt x="400" y="480"/>
                    <a:pt x="401" y="480"/>
                  </a:cubicBezTo>
                  <a:cubicBezTo>
                    <a:pt x="408" y="480"/>
                    <a:pt x="408" y="480"/>
                    <a:pt x="408" y="480"/>
                  </a:cubicBezTo>
                  <a:cubicBezTo>
                    <a:pt x="407" y="477"/>
                    <a:pt x="405" y="474"/>
                    <a:pt x="403" y="471"/>
                  </a:cubicBezTo>
                  <a:cubicBezTo>
                    <a:pt x="385" y="438"/>
                    <a:pt x="367" y="406"/>
                    <a:pt x="347" y="374"/>
                  </a:cubicBezTo>
                  <a:moveTo>
                    <a:pt x="0" y="0"/>
                  </a:moveTo>
                  <a:cubicBezTo>
                    <a:pt x="1" y="0"/>
                    <a:pt x="1" y="1"/>
                    <a:pt x="2" y="3"/>
                  </a:cubicBezTo>
                  <a:cubicBezTo>
                    <a:pt x="65" y="37"/>
                    <a:pt x="191" y="131"/>
                    <a:pt x="344" y="382"/>
                  </a:cubicBezTo>
                  <a:cubicBezTo>
                    <a:pt x="344" y="377"/>
                    <a:pt x="344" y="373"/>
                    <a:pt x="344" y="369"/>
                  </a:cubicBezTo>
                  <a:cubicBezTo>
                    <a:pt x="337" y="358"/>
                    <a:pt x="330" y="347"/>
                    <a:pt x="323" y="337"/>
                  </a:cubicBezTo>
                  <a:cubicBezTo>
                    <a:pt x="310" y="315"/>
                    <a:pt x="295" y="294"/>
                    <a:pt x="280" y="272"/>
                  </a:cubicBezTo>
                  <a:cubicBezTo>
                    <a:pt x="264" y="251"/>
                    <a:pt x="249" y="230"/>
                    <a:pt x="233" y="210"/>
                  </a:cubicBezTo>
                  <a:cubicBezTo>
                    <a:pt x="200" y="169"/>
                    <a:pt x="166" y="130"/>
                    <a:pt x="128" y="94"/>
                  </a:cubicBezTo>
                  <a:cubicBezTo>
                    <a:pt x="123" y="90"/>
                    <a:pt x="118" y="86"/>
                    <a:pt x="113" y="81"/>
                  </a:cubicBezTo>
                  <a:cubicBezTo>
                    <a:pt x="98" y="68"/>
                    <a:pt x="98" y="68"/>
                    <a:pt x="98" y="68"/>
                  </a:cubicBezTo>
                  <a:cubicBezTo>
                    <a:pt x="91" y="62"/>
                    <a:pt x="91" y="62"/>
                    <a:pt x="91" y="62"/>
                  </a:cubicBezTo>
                  <a:cubicBezTo>
                    <a:pt x="83" y="56"/>
                    <a:pt x="83" y="56"/>
                    <a:pt x="83" y="56"/>
                  </a:cubicBezTo>
                  <a:cubicBezTo>
                    <a:pt x="78" y="52"/>
                    <a:pt x="73" y="48"/>
                    <a:pt x="68" y="44"/>
                  </a:cubicBezTo>
                  <a:cubicBezTo>
                    <a:pt x="47" y="28"/>
                    <a:pt x="25" y="14"/>
                    <a:pt x="2" y="2"/>
                  </a:cubicBezTo>
                  <a:cubicBezTo>
                    <a:pt x="0" y="0"/>
                    <a:pt x="0" y="0"/>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79" name="iṩlïďe">
              <a:extLst>
                <a:ext uri="{FF2B5EF4-FFF2-40B4-BE49-F238E27FC236}">
                  <a16:creationId xmlns:a16="http://schemas.microsoft.com/office/drawing/2014/main" id="{327B80C0-07B9-49EE-A3A5-4C57CA3685BB}"/>
                </a:ext>
              </a:extLst>
            </p:cNvPr>
            <p:cNvSpPr/>
            <p:nvPr/>
          </p:nvSpPr>
          <p:spPr bwMode="auto">
            <a:xfrm>
              <a:off x="4643439" y="2703513"/>
              <a:ext cx="622300" cy="357188"/>
            </a:xfrm>
            <a:custGeom>
              <a:avLst/>
              <a:gdLst>
                <a:gd name="T0" fmla="*/ 0 w 267"/>
                <a:gd name="T1" fmla="*/ 0 h 153"/>
                <a:gd name="T2" fmla="*/ 38 w 267"/>
                <a:gd name="T3" fmla="*/ 14 h 153"/>
                <a:gd name="T4" fmla="*/ 75 w 267"/>
                <a:gd name="T5" fmla="*/ 31 h 153"/>
                <a:gd name="T6" fmla="*/ 111 w 267"/>
                <a:gd name="T7" fmla="*/ 50 h 153"/>
                <a:gd name="T8" fmla="*/ 120 w 267"/>
                <a:gd name="T9" fmla="*/ 55 h 153"/>
                <a:gd name="T10" fmla="*/ 129 w 267"/>
                <a:gd name="T11" fmla="*/ 60 h 153"/>
                <a:gd name="T12" fmla="*/ 146 w 267"/>
                <a:gd name="T13" fmla="*/ 71 h 153"/>
                <a:gd name="T14" fmla="*/ 163 w 267"/>
                <a:gd name="T15" fmla="*/ 81 h 153"/>
                <a:gd name="T16" fmla="*/ 180 w 267"/>
                <a:gd name="T17" fmla="*/ 92 h 153"/>
                <a:gd name="T18" fmla="*/ 214 w 267"/>
                <a:gd name="T19" fmla="*/ 115 h 153"/>
                <a:gd name="T20" fmla="*/ 231 w 267"/>
                <a:gd name="T21" fmla="*/ 127 h 153"/>
                <a:gd name="T22" fmla="*/ 247 w 267"/>
                <a:gd name="T23" fmla="*/ 139 h 153"/>
                <a:gd name="T24" fmla="*/ 267 w 267"/>
                <a:gd name="T25" fmla="*/ 153 h 153"/>
                <a:gd name="T26" fmla="*/ 261 w 267"/>
                <a:gd name="T27" fmla="*/ 143 h 153"/>
                <a:gd name="T28" fmla="*/ 252 w 267"/>
                <a:gd name="T29" fmla="*/ 133 h 153"/>
                <a:gd name="T30" fmla="*/ 221 w 267"/>
                <a:gd name="T31" fmla="*/ 106 h 153"/>
                <a:gd name="T32" fmla="*/ 153 w 267"/>
                <a:gd name="T33" fmla="*/ 59 h 153"/>
                <a:gd name="T34" fmla="*/ 135 w 267"/>
                <a:gd name="T35" fmla="*/ 48 h 153"/>
                <a:gd name="T36" fmla="*/ 117 w 267"/>
                <a:gd name="T37" fmla="*/ 39 h 153"/>
                <a:gd name="T38" fmla="*/ 80 w 267"/>
                <a:gd name="T39" fmla="*/ 22 h 153"/>
                <a:gd name="T40" fmla="*/ 41 w 267"/>
                <a:gd name="T41" fmla="*/ 8 h 153"/>
                <a:gd name="T42" fmla="*/ 0 w 267"/>
                <a:gd name="T43"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7" h="153">
                  <a:moveTo>
                    <a:pt x="0" y="0"/>
                  </a:moveTo>
                  <a:cubicBezTo>
                    <a:pt x="13" y="4"/>
                    <a:pt x="26" y="9"/>
                    <a:pt x="38" y="14"/>
                  </a:cubicBezTo>
                  <a:cubicBezTo>
                    <a:pt x="51" y="20"/>
                    <a:pt x="63" y="25"/>
                    <a:pt x="75" y="31"/>
                  </a:cubicBezTo>
                  <a:cubicBezTo>
                    <a:pt x="87" y="38"/>
                    <a:pt x="99" y="44"/>
                    <a:pt x="111" y="50"/>
                  </a:cubicBezTo>
                  <a:cubicBezTo>
                    <a:pt x="114" y="52"/>
                    <a:pt x="117" y="53"/>
                    <a:pt x="120" y="55"/>
                  </a:cubicBezTo>
                  <a:cubicBezTo>
                    <a:pt x="129" y="60"/>
                    <a:pt x="129" y="60"/>
                    <a:pt x="129" y="60"/>
                  </a:cubicBezTo>
                  <a:cubicBezTo>
                    <a:pt x="135" y="64"/>
                    <a:pt x="140" y="67"/>
                    <a:pt x="146" y="71"/>
                  </a:cubicBezTo>
                  <a:cubicBezTo>
                    <a:pt x="163" y="81"/>
                    <a:pt x="163" y="81"/>
                    <a:pt x="163" y="81"/>
                  </a:cubicBezTo>
                  <a:cubicBezTo>
                    <a:pt x="169" y="85"/>
                    <a:pt x="175" y="89"/>
                    <a:pt x="180" y="92"/>
                  </a:cubicBezTo>
                  <a:cubicBezTo>
                    <a:pt x="192" y="99"/>
                    <a:pt x="203" y="108"/>
                    <a:pt x="214" y="115"/>
                  </a:cubicBezTo>
                  <a:cubicBezTo>
                    <a:pt x="220" y="119"/>
                    <a:pt x="225" y="123"/>
                    <a:pt x="231" y="127"/>
                  </a:cubicBezTo>
                  <a:cubicBezTo>
                    <a:pt x="247" y="139"/>
                    <a:pt x="247" y="139"/>
                    <a:pt x="247" y="139"/>
                  </a:cubicBezTo>
                  <a:cubicBezTo>
                    <a:pt x="254" y="143"/>
                    <a:pt x="260" y="148"/>
                    <a:pt x="267" y="153"/>
                  </a:cubicBezTo>
                  <a:cubicBezTo>
                    <a:pt x="265" y="150"/>
                    <a:pt x="263" y="146"/>
                    <a:pt x="261" y="143"/>
                  </a:cubicBezTo>
                  <a:cubicBezTo>
                    <a:pt x="258" y="139"/>
                    <a:pt x="255" y="136"/>
                    <a:pt x="252" y="133"/>
                  </a:cubicBezTo>
                  <a:cubicBezTo>
                    <a:pt x="241" y="124"/>
                    <a:pt x="231" y="115"/>
                    <a:pt x="221" y="106"/>
                  </a:cubicBezTo>
                  <a:cubicBezTo>
                    <a:pt x="199" y="89"/>
                    <a:pt x="177" y="73"/>
                    <a:pt x="153" y="59"/>
                  </a:cubicBezTo>
                  <a:cubicBezTo>
                    <a:pt x="147" y="55"/>
                    <a:pt x="141" y="52"/>
                    <a:pt x="135" y="48"/>
                  </a:cubicBezTo>
                  <a:cubicBezTo>
                    <a:pt x="129" y="45"/>
                    <a:pt x="123" y="42"/>
                    <a:pt x="117" y="39"/>
                  </a:cubicBezTo>
                  <a:cubicBezTo>
                    <a:pt x="105" y="33"/>
                    <a:pt x="92" y="27"/>
                    <a:pt x="80" y="22"/>
                  </a:cubicBezTo>
                  <a:cubicBezTo>
                    <a:pt x="67" y="16"/>
                    <a:pt x="54" y="12"/>
                    <a:pt x="41" y="8"/>
                  </a:cubicBezTo>
                  <a:cubicBezTo>
                    <a:pt x="27" y="4"/>
                    <a:pt x="14" y="1"/>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0" name="íṥľîdè">
              <a:extLst>
                <a:ext uri="{FF2B5EF4-FFF2-40B4-BE49-F238E27FC236}">
                  <a16:creationId xmlns:a16="http://schemas.microsoft.com/office/drawing/2014/main" id="{CABC242A-33EF-4003-BFE0-1B0E363DEE73}"/>
                </a:ext>
              </a:extLst>
            </p:cNvPr>
            <p:cNvSpPr/>
            <p:nvPr/>
          </p:nvSpPr>
          <p:spPr bwMode="auto">
            <a:xfrm>
              <a:off x="5251451" y="3036888"/>
              <a:ext cx="44450" cy="46038"/>
            </a:xfrm>
            <a:custGeom>
              <a:avLst/>
              <a:gdLst>
                <a:gd name="T0" fmla="*/ 0 w 19"/>
                <a:gd name="T1" fmla="*/ 0 h 20"/>
                <a:gd name="T2" fmla="*/ 6 w 19"/>
                <a:gd name="T3" fmla="*/ 10 h 20"/>
                <a:gd name="T4" fmla="*/ 19 w 19"/>
                <a:gd name="T5" fmla="*/ 20 h 20"/>
                <a:gd name="T6" fmla="*/ 0 w 19"/>
                <a:gd name="T7" fmla="*/ 0 h 20"/>
              </a:gdLst>
              <a:ahLst/>
              <a:cxnLst>
                <a:cxn ang="0">
                  <a:pos x="T0" y="T1"/>
                </a:cxn>
                <a:cxn ang="0">
                  <a:pos x="T2" y="T3"/>
                </a:cxn>
                <a:cxn ang="0">
                  <a:pos x="T4" y="T5"/>
                </a:cxn>
                <a:cxn ang="0">
                  <a:pos x="T6" y="T7"/>
                </a:cxn>
              </a:cxnLst>
              <a:rect l="0" t="0" r="r" b="b"/>
              <a:pathLst>
                <a:path w="19" h="20">
                  <a:moveTo>
                    <a:pt x="0" y="0"/>
                  </a:moveTo>
                  <a:cubicBezTo>
                    <a:pt x="2" y="3"/>
                    <a:pt x="4" y="7"/>
                    <a:pt x="6" y="10"/>
                  </a:cubicBezTo>
                  <a:cubicBezTo>
                    <a:pt x="10" y="13"/>
                    <a:pt x="15" y="16"/>
                    <a:pt x="19" y="20"/>
                  </a:cubicBezTo>
                  <a:cubicBezTo>
                    <a:pt x="13" y="13"/>
                    <a:pt x="7" y="6"/>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1" name="ïŝḷîḓè">
              <a:extLst>
                <a:ext uri="{FF2B5EF4-FFF2-40B4-BE49-F238E27FC236}">
                  <a16:creationId xmlns:a16="http://schemas.microsoft.com/office/drawing/2014/main" id="{0DF1655F-072B-4A6D-B681-55FC2464B5F1}"/>
                </a:ext>
              </a:extLst>
            </p:cNvPr>
            <p:cNvSpPr/>
            <p:nvPr/>
          </p:nvSpPr>
          <p:spPr bwMode="auto">
            <a:xfrm>
              <a:off x="5384801" y="2628901"/>
              <a:ext cx="104775" cy="512763"/>
            </a:xfrm>
            <a:custGeom>
              <a:avLst/>
              <a:gdLst>
                <a:gd name="T0" fmla="*/ 0 w 45"/>
                <a:gd name="T1" fmla="*/ 0 h 220"/>
                <a:gd name="T2" fmla="*/ 11 w 45"/>
                <a:gd name="T3" fmla="*/ 39 h 220"/>
                <a:gd name="T4" fmla="*/ 19 w 45"/>
                <a:gd name="T5" fmla="*/ 79 h 220"/>
                <a:gd name="T6" fmla="*/ 24 w 45"/>
                <a:gd name="T7" fmla="*/ 119 h 220"/>
                <a:gd name="T8" fmla="*/ 26 w 45"/>
                <a:gd name="T9" fmla="*/ 129 h 220"/>
                <a:gd name="T10" fmla="*/ 27 w 45"/>
                <a:gd name="T11" fmla="*/ 139 h 220"/>
                <a:gd name="T12" fmla="*/ 29 w 45"/>
                <a:gd name="T13" fmla="*/ 159 h 220"/>
                <a:gd name="T14" fmla="*/ 30 w 45"/>
                <a:gd name="T15" fmla="*/ 180 h 220"/>
                <a:gd name="T16" fmla="*/ 31 w 45"/>
                <a:gd name="T17" fmla="*/ 200 h 220"/>
                <a:gd name="T18" fmla="*/ 32 w 45"/>
                <a:gd name="T19" fmla="*/ 220 h 220"/>
                <a:gd name="T20" fmla="*/ 44 w 45"/>
                <a:gd name="T21" fmla="*/ 220 h 220"/>
                <a:gd name="T22" fmla="*/ 42 w 45"/>
                <a:gd name="T23" fmla="*/ 158 h 220"/>
                <a:gd name="T24" fmla="*/ 40 w 45"/>
                <a:gd name="T25" fmla="*/ 138 h 220"/>
                <a:gd name="T26" fmla="*/ 37 w 45"/>
                <a:gd name="T27" fmla="*/ 117 h 220"/>
                <a:gd name="T28" fmla="*/ 29 w 45"/>
                <a:gd name="T29" fmla="*/ 77 h 220"/>
                <a:gd name="T30" fmla="*/ 17 w 45"/>
                <a:gd name="T31" fmla="*/ 37 h 220"/>
                <a:gd name="T32" fmla="*/ 0 w 45"/>
                <a:gd name="T3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220">
                  <a:moveTo>
                    <a:pt x="0" y="0"/>
                  </a:moveTo>
                  <a:cubicBezTo>
                    <a:pt x="4" y="13"/>
                    <a:pt x="8" y="26"/>
                    <a:pt x="11" y="39"/>
                  </a:cubicBezTo>
                  <a:cubicBezTo>
                    <a:pt x="14" y="52"/>
                    <a:pt x="16" y="66"/>
                    <a:pt x="19" y="79"/>
                  </a:cubicBezTo>
                  <a:cubicBezTo>
                    <a:pt x="21" y="92"/>
                    <a:pt x="23" y="106"/>
                    <a:pt x="24" y="119"/>
                  </a:cubicBezTo>
                  <a:cubicBezTo>
                    <a:pt x="25" y="123"/>
                    <a:pt x="25" y="126"/>
                    <a:pt x="26" y="129"/>
                  </a:cubicBezTo>
                  <a:cubicBezTo>
                    <a:pt x="27" y="139"/>
                    <a:pt x="27" y="139"/>
                    <a:pt x="27" y="139"/>
                  </a:cubicBezTo>
                  <a:cubicBezTo>
                    <a:pt x="27" y="146"/>
                    <a:pt x="28" y="153"/>
                    <a:pt x="29" y="159"/>
                  </a:cubicBezTo>
                  <a:cubicBezTo>
                    <a:pt x="30" y="180"/>
                    <a:pt x="30" y="180"/>
                    <a:pt x="30" y="180"/>
                  </a:cubicBezTo>
                  <a:cubicBezTo>
                    <a:pt x="31" y="186"/>
                    <a:pt x="31" y="193"/>
                    <a:pt x="31" y="200"/>
                  </a:cubicBezTo>
                  <a:cubicBezTo>
                    <a:pt x="32" y="207"/>
                    <a:pt x="32" y="213"/>
                    <a:pt x="32" y="220"/>
                  </a:cubicBezTo>
                  <a:cubicBezTo>
                    <a:pt x="44" y="220"/>
                    <a:pt x="44" y="220"/>
                    <a:pt x="44" y="220"/>
                  </a:cubicBezTo>
                  <a:cubicBezTo>
                    <a:pt x="45" y="199"/>
                    <a:pt x="44" y="179"/>
                    <a:pt x="42" y="158"/>
                  </a:cubicBezTo>
                  <a:cubicBezTo>
                    <a:pt x="42" y="151"/>
                    <a:pt x="41" y="145"/>
                    <a:pt x="40" y="138"/>
                  </a:cubicBezTo>
                  <a:cubicBezTo>
                    <a:pt x="39" y="131"/>
                    <a:pt x="39" y="124"/>
                    <a:pt x="37" y="117"/>
                  </a:cubicBezTo>
                  <a:cubicBezTo>
                    <a:pt x="35" y="104"/>
                    <a:pt x="33" y="90"/>
                    <a:pt x="29" y="77"/>
                  </a:cubicBezTo>
                  <a:cubicBezTo>
                    <a:pt x="26" y="64"/>
                    <a:pt x="22" y="50"/>
                    <a:pt x="17" y="37"/>
                  </a:cubicBezTo>
                  <a:cubicBezTo>
                    <a:pt x="12" y="25"/>
                    <a:pt x="7" y="12"/>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2" name="íšľîďé">
              <a:extLst>
                <a:ext uri="{FF2B5EF4-FFF2-40B4-BE49-F238E27FC236}">
                  <a16:creationId xmlns:a16="http://schemas.microsoft.com/office/drawing/2014/main" id="{AEFBF9AE-3D4F-4EF0-811F-50D78E4269B2}"/>
                </a:ext>
              </a:extLst>
            </p:cNvPr>
            <p:cNvSpPr/>
            <p:nvPr/>
          </p:nvSpPr>
          <p:spPr bwMode="auto">
            <a:xfrm>
              <a:off x="5126039" y="2378076"/>
              <a:ext cx="88900" cy="517525"/>
            </a:xfrm>
            <a:custGeom>
              <a:avLst/>
              <a:gdLst>
                <a:gd name="T0" fmla="*/ 0 w 38"/>
                <a:gd name="T1" fmla="*/ 0 h 222"/>
                <a:gd name="T2" fmla="*/ 9 w 38"/>
                <a:gd name="T3" fmla="*/ 30 h 222"/>
                <a:gd name="T4" fmla="*/ 15 w 38"/>
                <a:gd name="T5" fmla="*/ 59 h 222"/>
                <a:gd name="T6" fmla="*/ 25 w 38"/>
                <a:gd name="T7" fmla="*/ 119 h 222"/>
                <a:gd name="T8" fmla="*/ 26 w 38"/>
                <a:gd name="T9" fmla="*/ 134 h 222"/>
                <a:gd name="T10" fmla="*/ 27 w 38"/>
                <a:gd name="T11" fmla="*/ 149 h 222"/>
                <a:gd name="T12" fmla="*/ 29 w 38"/>
                <a:gd name="T13" fmla="*/ 180 h 222"/>
                <a:gd name="T14" fmla="*/ 30 w 38"/>
                <a:gd name="T15" fmla="*/ 195 h 222"/>
                <a:gd name="T16" fmla="*/ 31 w 38"/>
                <a:gd name="T17" fmla="*/ 210 h 222"/>
                <a:gd name="T18" fmla="*/ 31 w 38"/>
                <a:gd name="T19" fmla="*/ 217 h 222"/>
                <a:gd name="T20" fmla="*/ 34 w 38"/>
                <a:gd name="T21" fmla="*/ 222 h 222"/>
                <a:gd name="T22" fmla="*/ 36 w 38"/>
                <a:gd name="T23" fmla="*/ 210 h 222"/>
                <a:gd name="T24" fmla="*/ 37 w 38"/>
                <a:gd name="T25" fmla="*/ 180 h 222"/>
                <a:gd name="T26" fmla="*/ 35 w 38"/>
                <a:gd name="T27" fmla="*/ 118 h 222"/>
                <a:gd name="T28" fmla="*/ 23 w 38"/>
                <a:gd name="T29" fmla="*/ 57 h 222"/>
                <a:gd name="T30" fmla="*/ 13 w 38"/>
                <a:gd name="T31" fmla="*/ 28 h 222"/>
                <a:gd name="T32" fmla="*/ 0 w 38"/>
                <a:gd name="T3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222">
                  <a:moveTo>
                    <a:pt x="0" y="0"/>
                  </a:moveTo>
                  <a:cubicBezTo>
                    <a:pt x="3" y="10"/>
                    <a:pt x="6" y="20"/>
                    <a:pt x="9" y="30"/>
                  </a:cubicBezTo>
                  <a:cubicBezTo>
                    <a:pt x="11" y="39"/>
                    <a:pt x="13" y="49"/>
                    <a:pt x="15" y="59"/>
                  </a:cubicBezTo>
                  <a:cubicBezTo>
                    <a:pt x="19" y="79"/>
                    <a:pt x="22" y="99"/>
                    <a:pt x="25" y="119"/>
                  </a:cubicBezTo>
                  <a:cubicBezTo>
                    <a:pt x="26" y="134"/>
                    <a:pt x="26" y="134"/>
                    <a:pt x="26" y="134"/>
                  </a:cubicBezTo>
                  <a:cubicBezTo>
                    <a:pt x="27" y="139"/>
                    <a:pt x="27" y="144"/>
                    <a:pt x="27" y="149"/>
                  </a:cubicBezTo>
                  <a:cubicBezTo>
                    <a:pt x="28" y="160"/>
                    <a:pt x="29" y="170"/>
                    <a:pt x="29" y="180"/>
                  </a:cubicBezTo>
                  <a:cubicBezTo>
                    <a:pt x="30" y="185"/>
                    <a:pt x="30" y="190"/>
                    <a:pt x="30" y="195"/>
                  </a:cubicBezTo>
                  <a:cubicBezTo>
                    <a:pt x="31" y="210"/>
                    <a:pt x="31" y="210"/>
                    <a:pt x="31" y="210"/>
                  </a:cubicBezTo>
                  <a:cubicBezTo>
                    <a:pt x="31" y="212"/>
                    <a:pt x="31" y="214"/>
                    <a:pt x="31" y="217"/>
                  </a:cubicBezTo>
                  <a:cubicBezTo>
                    <a:pt x="32" y="218"/>
                    <a:pt x="33" y="220"/>
                    <a:pt x="34" y="222"/>
                  </a:cubicBezTo>
                  <a:cubicBezTo>
                    <a:pt x="35" y="218"/>
                    <a:pt x="35" y="214"/>
                    <a:pt x="36" y="210"/>
                  </a:cubicBezTo>
                  <a:cubicBezTo>
                    <a:pt x="36" y="200"/>
                    <a:pt x="37" y="190"/>
                    <a:pt x="37" y="180"/>
                  </a:cubicBezTo>
                  <a:cubicBezTo>
                    <a:pt x="38" y="159"/>
                    <a:pt x="37" y="139"/>
                    <a:pt x="35" y="118"/>
                  </a:cubicBezTo>
                  <a:cubicBezTo>
                    <a:pt x="32" y="98"/>
                    <a:pt x="29" y="77"/>
                    <a:pt x="23" y="57"/>
                  </a:cubicBezTo>
                  <a:cubicBezTo>
                    <a:pt x="20" y="48"/>
                    <a:pt x="17" y="38"/>
                    <a:pt x="13" y="28"/>
                  </a:cubicBezTo>
                  <a:cubicBezTo>
                    <a:pt x="9" y="19"/>
                    <a:pt x="5" y="9"/>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3" name="iṥḻídè">
              <a:extLst>
                <a:ext uri="{FF2B5EF4-FFF2-40B4-BE49-F238E27FC236}">
                  <a16:creationId xmlns:a16="http://schemas.microsoft.com/office/drawing/2014/main" id="{13EF58A4-8BC2-4853-B9B6-9E533E72E227}"/>
                </a:ext>
              </a:extLst>
            </p:cNvPr>
            <p:cNvSpPr/>
            <p:nvPr/>
          </p:nvSpPr>
          <p:spPr bwMode="auto">
            <a:xfrm>
              <a:off x="5199064" y="2913063"/>
              <a:ext cx="3175" cy="25400"/>
            </a:xfrm>
            <a:custGeom>
              <a:avLst/>
              <a:gdLst>
                <a:gd name="T0" fmla="*/ 0 w 2"/>
                <a:gd name="T1" fmla="*/ 0 h 11"/>
                <a:gd name="T2" fmla="*/ 1 w 2"/>
                <a:gd name="T3" fmla="*/ 11 h 11"/>
                <a:gd name="T4" fmla="*/ 2 w 2"/>
                <a:gd name="T5" fmla="*/ 3 h 11"/>
                <a:gd name="T6" fmla="*/ 0 w 2"/>
                <a:gd name="T7" fmla="*/ 0 h 11"/>
              </a:gdLst>
              <a:ahLst/>
              <a:cxnLst>
                <a:cxn ang="0">
                  <a:pos x="T0" y="T1"/>
                </a:cxn>
                <a:cxn ang="0">
                  <a:pos x="T2" y="T3"/>
                </a:cxn>
                <a:cxn ang="0">
                  <a:pos x="T4" y="T5"/>
                </a:cxn>
                <a:cxn ang="0">
                  <a:pos x="T6" y="T7"/>
                </a:cxn>
              </a:cxnLst>
              <a:rect l="0" t="0" r="r" b="b"/>
              <a:pathLst>
                <a:path w="2" h="11">
                  <a:moveTo>
                    <a:pt x="0" y="0"/>
                  </a:moveTo>
                  <a:cubicBezTo>
                    <a:pt x="0" y="3"/>
                    <a:pt x="0" y="7"/>
                    <a:pt x="1" y="11"/>
                  </a:cubicBezTo>
                  <a:cubicBezTo>
                    <a:pt x="1" y="8"/>
                    <a:pt x="1" y="5"/>
                    <a:pt x="2" y="3"/>
                  </a:cubicBezTo>
                  <a:cubicBezTo>
                    <a:pt x="1" y="2"/>
                    <a:pt x="1" y="1"/>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4" name="ïṥľïḑe">
              <a:extLst>
                <a:ext uri="{FF2B5EF4-FFF2-40B4-BE49-F238E27FC236}">
                  <a16:creationId xmlns:a16="http://schemas.microsoft.com/office/drawing/2014/main" id="{0ED5D6F2-170A-4413-9C20-2AAEB03684A8}"/>
                </a:ext>
              </a:extLst>
            </p:cNvPr>
            <p:cNvSpPr/>
            <p:nvPr/>
          </p:nvSpPr>
          <p:spPr bwMode="auto">
            <a:xfrm>
              <a:off x="5199064" y="2882901"/>
              <a:ext cx="6350" cy="38100"/>
            </a:xfrm>
            <a:custGeom>
              <a:avLst/>
              <a:gdLst>
                <a:gd name="T0" fmla="*/ 0 w 3"/>
                <a:gd name="T1" fmla="*/ 0 h 16"/>
                <a:gd name="T2" fmla="*/ 0 w 3"/>
                <a:gd name="T3" fmla="*/ 13 h 16"/>
                <a:gd name="T4" fmla="*/ 2 w 3"/>
                <a:gd name="T5" fmla="*/ 16 h 16"/>
                <a:gd name="T6" fmla="*/ 3 w 3"/>
                <a:gd name="T7" fmla="*/ 5 h 16"/>
                <a:gd name="T8" fmla="*/ 0 w 3"/>
                <a:gd name="T9" fmla="*/ 0 h 16"/>
              </a:gdLst>
              <a:ahLst/>
              <a:cxnLst>
                <a:cxn ang="0">
                  <a:pos x="T0" y="T1"/>
                </a:cxn>
                <a:cxn ang="0">
                  <a:pos x="T2" y="T3"/>
                </a:cxn>
                <a:cxn ang="0">
                  <a:pos x="T4" y="T5"/>
                </a:cxn>
                <a:cxn ang="0">
                  <a:pos x="T6" y="T7"/>
                </a:cxn>
                <a:cxn ang="0">
                  <a:pos x="T8" y="T9"/>
                </a:cxn>
              </a:cxnLst>
              <a:rect l="0" t="0" r="r" b="b"/>
              <a:pathLst>
                <a:path w="3" h="16">
                  <a:moveTo>
                    <a:pt x="0" y="0"/>
                  </a:moveTo>
                  <a:cubicBezTo>
                    <a:pt x="0" y="4"/>
                    <a:pt x="0" y="8"/>
                    <a:pt x="0" y="13"/>
                  </a:cubicBezTo>
                  <a:cubicBezTo>
                    <a:pt x="1" y="14"/>
                    <a:pt x="1" y="15"/>
                    <a:pt x="2" y="16"/>
                  </a:cubicBezTo>
                  <a:cubicBezTo>
                    <a:pt x="2" y="12"/>
                    <a:pt x="3" y="9"/>
                    <a:pt x="3" y="5"/>
                  </a:cubicBezTo>
                  <a:cubicBezTo>
                    <a:pt x="2" y="3"/>
                    <a:pt x="1" y="1"/>
                    <a:pt x="0" y="0"/>
                  </a:cubicBezTo>
                </a:path>
              </a:pathLst>
            </a:custGeom>
            <a:solidFill>
              <a:srgbClr val="0030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5" name="íśḷïḍè">
              <a:extLst>
                <a:ext uri="{FF2B5EF4-FFF2-40B4-BE49-F238E27FC236}">
                  <a16:creationId xmlns:a16="http://schemas.microsoft.com/office/drawing/2014/main" id="{DB19CFD1-6212-4990-B7FE-068510A4BEC5}"/>
                </a:ext>
              </a:extLst>
            </p:cNvPr>
            <p:cNvSpPr/>
            <p:nvPr/>
          </p:nvSpPr>
          <p:spPr bwMode="auto">
            <a:xfrm>
              <a:off x="4856164" y="3132138"/>
              <a:ext cx="53975" cy="9525"/>
            </a:xfrm>
            <a:custGeom>
              <a:avLst/>
              <a:gdLst>
                <a:gd name="T0" fmla="*/ 0 w 23"/>
                <a:gd name="T1" fmla="*/ 0 h 4"/>
                <a:gd name="T2" fmla="*/ 11 w 23"/>
                <a:gd name="T3" fmla="*/ 4 h 4"/>
                <a:gd name="T4" fmla="*/ 23 w 23"/>
                <a:gd name="T5" fmla="*/ 4 h 4"/>
                <a:gd name="T6" fmla="*/ 0 w 23"/>
                <a:gd name="T7" fmla="*/ 0 h 4"/>
              </a:gdLst>
              <a:ahLst/>
              <a:cxnLst>
                <a:cxn ang="0">
                  <a:pos x="T0" y="T1"/>
                </a:cxn>
                <a:cxn ang="0">
                  <a:pos x="T2" y="T3"/>
                </a:cxn>
                <a:cxn ang="0">
                  <a:pos x="T4" y="T5"/>
                </a:cxn>
                <a:cxn ang="0">
                  <a:pos x="T6" y="T7"/>
                </a:cxn>
              </a:cxnLst>
              <a:rect l="0" t="0" r="r" b="b"/>
              <a:pathLst>
                <a:path w="23" h="4">
                  <a:moveTo>
                    <a:pt x="0" y="0"/>
                  </a:moveTo>
                  <a:cubicBezTo>
                    <a:pt x="4" y="2"/>
                    <a:pt x="8" y="3"/>
                    <a:pt x="11" y="4"/>
                  </a:cubicBezTo>
                  <a:cubicBezTo>
                    <a:pt x="23" y="4"/>
                    <a:pt x="23" y="4"/>
                    <a:pt x="23" y="4"/>
                  </a:cubicBezTo>
                  <a:cubicBezTo>
                    <a:pt x="16" y="2"/>
                    <a:pt x="8" y="1"/>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6" name="íṧ1íḍè">
              <a:extLst>
                <a:ext uri="{FF2B5EF4-FFF2-40B4-BE49-F238E27FC236}">
                  <a16:creationId xmlns:a16="http://schemas.microsoft.com/office/drawing/2014/main" id="{072F1A8F-BACA-4355-A4C8-FD86B7DBA4BD}"/>
                </a:ext>
              </a:extLst>
            </p:cNvPr>
            <p:cNvSpPr/>
            <p:nvPr/>
          </p:nvSpPr>
          <p:spPr bwMode="auto">
            <a:xfrm>
              <a:off x="3717926" y="2913063"/>
              <a:ext cx="1622425" cy="1577975"/>
            </a:xfrm>
            <a:custGeom>
              <a:avLst/>
              <a:gdLst>
                <a:gd name="T0" fmla="*/ 672 w 697"/>
                <a:gd name="T1" fmla="*/ 678 h 678"/>
                <a:gd name="T2" fmla="*/ 551 w 697"/>
                <a:gd name="T3" fmla="*/ 244 h 678"/>
                <a:gd name="T4" fmla="*/ 0 w 697"/>
                <a:gd name="T5" fmla="*/ 0 h 678"/>
                <a:gd name="T6" fmla="*/ 76 w 697"/>
                <a:gd name="T7" fmla="*/ 150 h 678"/>
                <a:gd name="T8" fmla="*/ 484 w 697"/>
                <a:gd name="T9" fmla="*/ 618 h 678"/>
                <a:gd name="T10" fmla="*/ 672 w 697"/>
                <a:gd name="T11" fmla="*/ 678 h 678"/>
              </a:gdLst>
              <a:ahLst/>
              <a:cxnLst>
                <a:cxn ang="0">
                  <a:pos x="T0" y="T1"/>
                </a:cxn>
                <a:cxn ang="0">
                  <a:pos x="T2" y="T3"/>
                </a:cxn>
                <a:cxn ang="0">
                  <a:pos x="T4" y="T5"/>
                </a:cxn>
                <a:cxn ang="0">
                  <a:pos x="T6" y="T7"/>
                </a:cxn>
                <a:cxn ang="0">
                  <a:pos x="T8" y="T9"/>
                </a:cxn>
                <a:cxn ang="0">
                  <a:pos x="T10" y="T11"/>
                </a:cxn>
              </a:cxnLst>
              <a:rect l="0" t="0" r="r" b="b"/>
              <a:pathLst>
                <a:path w="697" h="678">
                  <a:moveTo>
                    <a:pt x="672" y="678"/>
                  </a:moveTo>
                  <a:cubicBezTo>
                    <a:pt x="672" y="678"/>
                    <a:pt x="697" y="407"/>
                    <a:pt x="551" y="244"/>
                  </a:cubicBezTo>
                  <a:cubicBezTo>
                    <a:pt x="384" y="57"/>
                    <a:pt x="209" y="10"/>
                    <a:pt x="0" y="0"/>
                  </a:cubicBezTo>
                  <a:cubicBezTo>
                    <a:pt x="0" y="0"/>
                    <a:pt x="46" y="38"/>
                    <a:pt x="76" y="150"/>
                  </a:cubicBezTo>
                  <a:cubicBezTo>
                    <a:pt x="157" y="459"/>
                    <a:pt x="296" y="558"/>
                    <a:pt x="484" y="618"/>
                  </a:cubicBezTo>
                  <a:cubicBezTo>
                    <a:pt x="672" y="678"/>
                    <a:pt x="672" y="678"/>
                    <a:pt x="672" y="678"/>
                  </a:cubicBezTo>
                </a:path>
              </a:pathLst>
            </a:custGeom>
            <a:solidFill>
              <a:srgbClr val="00757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7" name="ís1iḋè">
              <a:extLst>
                <a:ext uri="{FF2B5EF4-FFF2-40B4-BE49-F238E27FC236}">
                  <a16:creationId xmlns:a16="http://schemas.microsoft.com/office/drawing/2014/main" id="{EF304A53-765C-4227-9A6F-6BCFEFF71CC6}"/>
                </a:ext>
              </a:extLst>
            </p:cNvPr>
            <p:cNvSpPr/>
            <p:nvPr/>
          </p:nvSpPr>
          <p:spPr bwMode="auto">
            <a:xfrm>
              <a:off x="3717926" y="2913063"/>
              <a:ext cx="909638" cy="579438"/>
            </a:xfrm>
            <a:custGeom>
              <a:avLst/>
              <a:gdLst>
                <a:gd name="T0" fmla="*/ 0 w 391"/>
                <a:gd name="T1" fmla="*/ 0 h 249"/>
                <a:gd name="T2" fmla="*/ 0 w 391"/>
                <a:gd name="T3" fmla="*/ 0 h 249"/>
                <a:gd name="T4" fmla="*/ 1 w 391"/>
                <a:gd name="T5" fmla="*/ 1 h 249"/>
                <a:gd name="T6" fmla="*/ 3 w 391"/>
                <a:gd name="T7" fmla="*/ 3 h 249"/>
                <a:gd name="T8" fmla="*/ 116 w 391"/>
                <a:gd name="T9" fmla="*/ 47 h 249"/>
                <a:gd name="T10" fmla="*/ 218 w 391"/>
                <a:gd name="T11" fmla="*/ 114 h 249"/>
                <a:gd name="T12" fmla="*/ 266 w 391"/>
                <a:gd name="T13" fmla="*/ 152 h 249"/>
                <a:gd name="T14" fmla="*/ 311 w 391"/>
                <a:gd name="T15" fmla="*/ 192 h 249"/>
                <a:gd name="T16" fmla="*/ 333 w 391"/>
                <a:gd name="T17" fmla="*/ 212 h 249"/>
                <a:gd name="T18" fmla="*/ 331 w 391"/>
                <a:gd name="T19" fmla="*/ 208 h 249"/>
                <a:gd name="T20" fmla="*/ 324 w 391"/>
                <a:gd name="T21" fmla="*/ 185 h 249"/>
                <a:gd name="T22" fmla="*/ 317 w 391"/>
                <a:gd name="T23" fmla="*/ 162 h 249"/>
                <a:gd name="T24" fmla="*/ 313 w 391"/>
                <a:gd name="T25" fmla="*/ 151 h 249"/>
                <a:gd name="T26" fmla="*/ 309 w 391"/>
                <a:gd name="T27" fmla="*/ 140 h 249"/>
                <a:gd name="T28" fmla="*/ 290 w 391"/>
                <a:gd name="T29" fmla="*/ 96 h 249"/>
                <a:gd name="T30" fmla="*/ 267 w 391"/>
                <a:gd name="T31" fmla="*/ 55 h 249"/>
                <a:gd name="T32" fmla="*/ 283 w 391"/>
                <a:gd name="T33" fmla="*/ 73 h 249"/>
                <a:gd name="T34" fmla="*/ 296 w 391"/>
                <a:gd name="T35" fmla="*/ 94 h 249"/>
                <a:gd name="T36" fmla="*/ 317 w 391"/>
                <a:gd name="T37" fmla="*/ 137 h 249"/>
                <a:gd name="T38" fmla="*/ 331 w 391"/>
                <a:gd name="T39" fmla="*/ 183 h 249"/>
                <a:gd name="T40" fmla="*/ 335 w 391"/>
                <a:gd name="T41" fmla="*/ 207 h 249"/>
                <a:gd name="T42" fmla="*/ 337 w 391"/>
                <a:gd name="T43" fmla="*/ 216 h 249"/>
                <a:gd name="T44" fmla="*/ 370 w 391"/>
                <a:gd name="T45" fmla="*/ 249 h 249"/>
                <a:gd name="T46" fmla="*/ 370 w 391"/>
                <a:gd name="T47" fmla="*/ 146 h 249"/>
                <a:gd name="T48" fmla="*/ 377 w 391"/>
                <a:gd name="T49" fmla="*/ 122 h 249"/>
                <a:gd name="T50" fmla="*/ 372 w 391"/>
                <a:gd name="T51" fmla="*/ 115 h 249"/>
                <a:gd name="T52" fmla="*/ 378 w 391"/>
                <a:gd name="T53" fmla="*/ 120 h 249"/>
                <a:gd name="T54" fmla="*/ 391 w 391"/>
                <a:gd name="T55" fmla="*/ 106 h 249"/>
                <a:gd name="T56" fmla="*/ 362 w 391"/>
                <a:gd name="T57" fmla="*/ 89 h 249"/>
                <a:gd name="T58" fmla="*/ 134 w 391"/>
                <a:gd name="T59" fmla="*/ 13 h 249"/>
                <a:gd name="T60" fmla="*/ 0 w 391"/>
                <a:gd name="T61"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1" h="249">
                  <a:moveTo>
                    <a:pt x="0" y="0"/>
                  </a:moveTo>
                  <a:cubicBezTo>
                    <a:pt x="0" y="0"/>
                    <a:pt x="0" y="0"/>
                    <a:pt x="0" y="0"/>
                  </a:cubicBezTo>
                  <a:cubicBezTo>
                    <a:pt x="0" y="0"/>
                    <a:pt x="1" y="0"/>
                    <a:pt x="1" y="1"/>
                  </a:cubicBezTo>
                  <a:cubicBezTo>
                    <a:pt x="3" y="3"/>
                    <a:pt x="3" y="3"/>
                    <a:pt x="3" y="3"/>
                  </a:cubicBezTo>
                  <a:cubicBezTo>
                    <a:pt x="43" y="11"/>
                    <a:pt x="80" y="28"/>
                    <a:pt x="116" y="47"/>
                  </a:cubicBezTo>
                  <a:cubicBezTo>
                    <a:pt x="152" y="67"/>
                    <a:pt x="186" y="90"/>
                    <a:pt x="218" y="114"/>
                  </a:cubicBezTo>
                  <a:cubicBezTo>
                    <a:pt x="234" y="126"/>
                    <a:pt x="250" y="139"/>
                    <a:pt x="266" y="152"/>
                  </a:cubicBezTo>
                  <a:cubicBezTo>
                    <a:pt x="281" y="165"/>
                    <a:pt x="297" y="178"/>
                    <a:pt x="311" y="192"/>
                  </a:cubicBezTo>
                  <a:cubicBezTo>
                    <a:pt x="319" y="199"/>
                    <a:pt x="326" y="205"/>
                    <a:pt x="333" y="212"/>
                  </a:cubicBezTo>
                  <a:cubicBezTo>
                    <a:pt x="332" y="211"/>
                    <a:pt x="332" y="209"/>
                    <a:pt x="331" y="208"/>
                  </a:cubicBezTo>
                  <a:cubicBezTo>
                    <a:pt x="329" y="200"/>
                    <a:pt x="327" y="192"/>
                    <a:pt x="324" y="185"/>
                  </a:cubicBezTo>
                  <a:cubicBezTo>
                    <a:pt x="322" y="177"/>
                    <a:pt x="320" y="170"/>
                    <a:pt x="317" y="162"/>
                  </a:cubicBezTo>
                  <a:cubicBezTo>
                    <a:pt x="316" y="159"/>
                    <a:pt x="315" y="155"/>
                    <a:pt x="313" y="151"/>
                  </a:cubicBezTo>
                  <a:cubicBezTo>
                    <a:pt x="309" y="140"/>
                    <a:pt x="309" y="140"/>
                    <a:pt x="309" y="140"/>
                  </a:cubicBezTo>
                  <a:cubicBezTo>
                    <a:pt x="303" y="125"/>
                    <a:pt x="297" y="111"/>
                    <a:pt x="290" y="96"/>
                  </a:cubicBezTo>
                  <a:cubicBezTo>
                    <a:pt x="283" y="82"/>
                    <a:pt x="276" y="68"/>
                    <a:pt x="267" y="55"/>
                  </a:cubicBezTo>
                  <a:cubicBezTo>
                    <a:pt x="273" y="61"/>
                    <a:pt x="278" y="67"/>
                    <a:pt x="283" y="73"/>
                  </a:cubicBezTo>
                  <a:cubicBezTo>
                    <a:pt x="288" y="80"/>
                    <a:pt x="292" y="87"/>
                    <a:pt x="296" y="94"/>
                  </a:cubicBezTo>
                  <a:cubicBezTo>
                    <a:pt x="304" y="107"/>
                    <a:pt x="311" y="122"/>
                    <a:pt x="317" y="137"/>
                  </a:cubicBezTo>
                  <a:cubicBezTo>
                    <a:pt x="322" y="152"/>
                    <a:pt x="327" y="167"/>
                    <a:pt x="331" y="183"/>
                  </a:cubicBezTo>
                  <a:cubicBezTo>
                    <a:pt x="333" y="191"/>
                    <a:pt x="334" y="199"/>
                    <a:pt x="335" y="207"/>
                  </a:cubicBezTo>
                  <a:cubicBezTo>
                    <a:pt x="336" y="210"/>
                    <a:pt x="336" y="213"/>
                    <a:pt x="337" y="216"/>
                  </a:cubicBezTo>
                  <a:cubicBezTo>
                    <a:pt x="348" y="227"/>
                    <a:pt x="359" y="238"/>
                    <a:pt x="370" y="249"/>
                  </a:cubicBezTo>
                  <a:cubicBezTo>
                    <a:pt x="370" y="146"/>
                    <a:pt x="370" y="146"/>
                    <a:pt x="370" y="146"/>
                  </a:cubicBezTo>
                  <a:cubicBezTo>
                    <a:pt x="370" y="137"/>
                    <a:pt x="373" y="129"/>
                    <a:pt x="377" y="122"/>
                  </a:cubicBezTo>
                  <a:cubicBezTo>
                    <a:pt x="375" y="119"/>
                    <a:pt x="374" y="117"/>
                    <a:pt x="372" y="115"/>
                  </a:cubicBezTo>
                  <a:cubicBezTo>
                    <a:pt x="374" y="116"/>
                    <a:pt x="376" y="118"/>
                    <a:pt x="378" y="120"/>
                  </a:cubicBezTo>
                  <a:cubicBezTo>
                    <a:pt x="381" y="115"/>
                    <a:pt x="386" y="110"/>
                    <a:pt x="391" y="106"/>
                  </a:cubicBezTo>
                  <a:cubicBezTo>
                    <a:pt x="382" y="100"/>
                    <a:pt x="372" y="95"/>
                    <a:pt x="362" y="89"/>
                  </a:cubicBezTo>
                  <a:cubicBezTo>
                    <a:pt x="290" y="49"/>
                    <a:pt x="214" y="26"/>
                    <a:pt x="134" y="13"/>
                  </a:cubicBezTo>
                  <a:cubicBezTo>
                    <a:pt x="91" y="6"/>
                    <a:pt x="46" y="2"/>
                    <a:pt x="0" y="0"/>
                  </a:cubicBezTo>
                </a:path>
              </a:pathLst>
            </a:custGeom>
            <a:solidFill>
              <a:srgbClr val="0093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8" name="íṡľîḓè">
              <a:extLst>
                <a:ext uri="{FF2B5EF4-FFF2-40B4-BE49-F238E27FC236}">
                  <a16:creationId xmlns:a16="http://schemas.microsoft.com/office/drawing/2014/main" id="{2D0CC96D-D8BF-4B93-AE7B-CEE205C4C9BA}"/>
                </a:ext>
              </a:extLst>
            </p:cNvPr>
            <p:cNvSpPr/>
            <p:nvPr/>
          </p:nvSpPr>
          <p:spPr bwMode="auto">
            <a:xfrm>
              <a:off x="3724276" y="2921001"/>
              <a:ext cx="854075" cy="601663"/>
            </a:xfrm>
            <a:custGeom>
              <a:avLst/>
              <a:gdLst>
                <a:gd name="T0" fmla="*/ 0 w 367"/>
                <a:gd name="T1" fmla="*/ 0 h 259"/>
                <a:gd name="T2" fmla="*/ 0 w 367"/>
                <a:gd name="T3" fmla="*/ 0 h 259"/>
                <a:gd name="T4" fmla="*/ 110 w 367"/>
                <a:gd name="T5" fmla="*/ 49 h 259"/>
                <a:gd name="T6" fmla="*/ 210 w 367"/>
                <a:gd name="T7" fmla="*/ 118 h 259"/>
                <a:gd name="T8" fmla="*/ 233 w 367"/>
                <a:gd name="T9" fmla="*/ 137 h 259"/>
                <a:gd name="T10" fmla="*/ 256 w 367"/>
                <a:gd name="T11" fmla="*/ 156 h 259"/>
                <a:gd name="T12" fmla="*/ 301 w 367"/>
                <a:gd name="T13" fmla="*/ 197 h 259"/>
                <a:gd name="T14" fmla="*/ 360 w 367"/>
                <a:gd name="T15" fmla="*/ 255 h 259"/>
                <a:gd name="T16" fmla="*/ 367 w 367"/>
                <a:gd name="T17" fmla="*/ 259 h 259"/>
                <a:gd name="T18" fmla="*/ 367 w 367"/>
                <a:gd name="T19" fmla="*/ 254 h 259"/>
                <a:gd name="T20" fmla="*/ 334 w 367"/>
                <a:gd name="T21" fmla="*/ 221 h 259"/>
                <a:gd name="T22" fmla="*/ 335 w 367"/>
                <a:gd name="T23" fmla="*/ 227 h 259"/>
                <a:gd name="T24" fmla="*/ 333 w 367"/>
                <a:gd name="T25" fmla="*/ 219 h 259"/>
                <a:gd name="T26" fmla="*/ 0 w 367"/>
                <a:gd name="T27"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7" h="259">
                  <a:moveTo>
                    <a:pt x="0" y="0"/>
                  </a:moveTo>
                  <a:cubicBezTo>
                    <a:pt x="0" y="0"/>
                    <a:pt x="0" y="0"/>
                    <a:pt x="0" y="0"/>
                  </a:cubicBezTo>
                  <a:cubicBezTo>
                    <a:pt x="39" y="11"/>
                    <a:pt x="76" y="29"/>
                    <a:pt x="110" y="49"/>
                  </a:cubicBezTo>
                  <a:cubicBezTo>
                    <a:pt x="145" y="70"/>
                    <a:pt x="178" y="93"/>
                    <a:pt x="210" y="118"/>
                  </a:cubicBezTo>
                  <a:cubicBezTo>
                    <a:pt x="218" y="124"/>
                    <a:pt x="226" y="130"/>
                    <a:pt x="233" y="137"/>
                  </a:cubicBezTo>
                  <a:cubicBezTo>
                    <a:pt x="241" y="143"/>
                    <a:pt x="249" y="150"/>
                    <a:pt x="256" y="156"/>
                  </a:cubicBezTo>
                  <a:cubicBezTo>
                    <a:pt x="272" y="170"/>
                    <a:pt x="287" y="183"/>
                    <a:pt x="301" y="197"/>
                  </a:cubicBezTo>
                  <a:cubicBezTo>
                    <a:pt x="322" y="215"/>
                    <a:pt x="341" y="235"/>
                    <a:pt x="360" y="255"/>
                  </a:cubicBezTo>
                  <a:cubicBezTo>
                    <a:pt x="363" y="256"/>
                    <a:pt x="365" y="257"/>
                    <a:pt x="367" y="259"/>
                  </a:cubicBezTo>
                  <a:cubicBezTo>
                    <a:pt x="367" y="254"/>
                    <a:pt x="367" y="254"/>
                    <a:pt x="367" y="254"/>
                  </a:cubicBezTo>
                  <a:cubicBezTo>
                    <a:pt x="356" y="242"/>
                    <a:pt x="345" y="231"/>
                    <a:pt x="334" y="221"/>
                  </a:cubicBezTo>
                  <a:cubicBezTo>
                    <a:pt x="335" y="223"/>
                    <a:pt x="335" y="225"/>
                    <a:pt x="335" y="227"/>
                  </a:cubicBezTo>
                  <a:cubicBezTo>
                    <a:pt x="334" y="225"/>
                    <a:pt x="333" y="222"/>
                    <a:pt x="333" y="219"/>
                  </a:cubicBezTo>
                  <a:cubicBezTo>
                    <a:pt x="168" y="59"/>
                    <a:pt x="54" y="13"/>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9" name="íşľiďé">
              <a:extLst>
                <a:ext uri="{FF2B5EF4-FFF2-40B4-BE49-F238E27FC236}">
                  <a16:creationId xmlns:a16="http://schemas.microsoft.com/office/drawing/2014/main" id="{FCD9F00B-02FF-42E0-94A5-A89BF14F2CCF}"/>
                </a:ext>
              </a:extLst>
            </p:cNvPr>
            <p:cNvSpPr/>
            <p:nvPr/>
          </p:nvSpPr>
          <p:spPr bwMode="auto">
            <a:xfrm>
              <a:off x="3719514" y="2916238"/>
              <a:ext cx="858838" cy="595313"/>
            </a:xfrm>
            <a:custGeom>
              <a:avLst/>
              <a:gdLst>
                <a:gd name="T0" fmla="*/ 336 w 369"/>
                <a:gd name="T1" fmla="*/ 215 h 256"/>
                <a:gd name="T2" fmla="*/ 336 w 369"/>
                <a:gd name="T3" fmla="*/ 223 h 256"/>
                <a:gd name="T4" fmla="*/ 369 w 369"/>
                <a:gd name="T5" fmla="*/ 256 h 256"/>
                <a:gd name="T6" fmla="*/ 369 w 369"/>
                <a:gd name="T7" fmla="*/ 248 h 256"/>
                <a:gd name="T8" fmla="*/ 336 w 369"/>
                <a:gd name="T9" fmla="*/ 215 h 256"/>
                <a:gd name="T10" fmla="*/ 0 w 369"/>
                <a:gd name="T11" fmla="*/ 0 h 256"/>
                <a:gd name="T12" fmla="*/ 2 w 369"/>
                <a:gd name="T13" fmla="*/ 2 h 256"/>
                <a:gd name="T14" fmla="*/ 335 w 369"/>
                <a:gd name="T15" fmla="*/ 221 h 256"/>
                <a:gd name="T16" fmla="*/ 332 w 369"/>
                <a:gd name="T17" fmla="*/ 211 h 256"/>
                <a:gd name="T18" fmla="*/ 310 w 369"/>
                <a:gd name="T19" fmla="*/ 191 h 256"/>
                <a:gd name="T20" fmla="*/ 265 w 369"/>
                <a:gd name="T21" fmla="*/ 151 h 256"/>
                <a:gd name="T22" fmla="*/ 217 w 369"/>
                <a:gd name="T23" fmla="*/ 113 h 256"/>
                <a:gd name="T24" fmla="*/ 115 w 369"/>
                <a:gd name="T25" fmla="*/ 46 h 256"/>
                <a:gd name="T26" fmla="*/ 2 w 369"/>
                <a:gd name="T27" fmla="*/ 2 h 256"/>
                <a:gd name="T28" fmla="*/ 0 w 369"/>
                <a:gd name="T2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256">
                  <a:moveTo>
                    <a:pt x="336" y="215"/>
                  </a:moveTo>
                  <a:cubicBezTo>
                    <a:pt x="336" y="218"/>
                    <a:pt x="336" y="220"/>
                    <a:pt x="336" y="223"/>
                  </a:cubicBezTo>
                  <a:cubicBezTo>
                    <a:pt x="347" y="233"/>
                    <a:pt x="358" y="244"/>
                    <a:pt x="369" y="256"/>
                  </a:cubicBezTo>
                  <a:cubicBezTo>
                    <a:pt x="369" y="248"/>
                    <a:pt x="369" y="248"/>
                    <a:pt x="369" y="248"/>
                  </a:cubicBezTo>
                  <a:cubicBezTo>
                    <a:pt x="358" y="237"/>
                    <a:pt x="347" y="226"/>
                    <a:pt x="336" y="215"/>
                  </a:cubicBezTo>
                  <a:moveTo>
                    <a:pt x="0" y="0"/>
                  </a:moveTo>
                  <a:cubicBezTo>
                    <a:pt x="1" y="0"/>
                    <a:pt x="1" y="1"/>
                    <a:pt x="2" y="2"/>
                  </a:cubicBezTo>
                  <a:cubicBezTo>
                    <a:pt x="56" y="15"/>
                    <a:pt x="170" y="61"/>
                    <a:pt x="335" y="221"/>
                  </a:cubicBezTo>
                  <a:cubicBezTo>
                    <a:pt x="334" y="218"/>
                    <a:pt x="333" y="215"/>
                    <a:pt x="332" y="211"/>
                  </a:cubicBezTo>
                  <a:cubicBezTo>
                    <a:pt x="325" y="204"/>
                    <a:pt x="318" y="198"/>
                    <a:pt x="310" y="191"/>
                  </a:cubicBezTo>
                  <a:cubicBezTo>
                    <a:pt x="296" y="177"/>
                    <a:pt x="280" y="164"/>
                    <a:pt x="265" y="151"/>
                  </a:cubicBezTo>
                  <a:cubicBezTo>
                    <a:pt x="249" y="138"/>
                    <a:pt x="233" y="125"/>
                    <a:pt x="217" y="113"/>
                  </a:cubicBezTo>
                  <a:cubicBezTo>
                    <a:pt x="185" y="89"/>
                    <a:pt x="151" y="66"/>
                    <a:pt x="115" y="46"/>
                  </a:cubicBezTo>
                  <a:cubicBezTo>
                    <a:pt x="79" y="27"/>
                    <a:pt x="42" y="10"/>
                    <a:pt x="2" y="2"/>
                  </a:cubicBezTo>
                  <a:cubicBezTo>
                    <a:pt x="0" y="0"/>
                    <a:pt x="0" y="0"/>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0" name="ïş1îḋé">
              <a:extLst>
                <a:ext uri="{FF2B5EF4-FFF2-40B4-BE49-F238E27FC236}">
                  <a16:creationId xmlns:a16="http://schemas.microsoft.com/office/drawing/2014/main" id="{3928BB02-3453-4DB1-B70B-810E1726199A}"/>
                </a:ext>
              </a:extLst>
            </p:cNvPr>
            <p:cNvSpPr/>
            <p:nvPr/>
          </p:nvSpPr>
          <p:spPr bwMode="auto">
            <a:xfrm>
              <a:off x="4578351" y="3527426"/>
              <a:ext cx="0" cy="3175"/>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cubicBezTo>
                    <a:pt x="0" y="0"/>
                    <a:pt x="0" y="0"/>
                    <a:pt x="0" y="1"/>
                  </a:cubicBezTo>
                  <a:cubicBezTo>
                    <a:pt x="0" y="0"/>
                    <a:pt x="0" y="0"/>
                    <a:pt x="0" y="0"/>
                  </a:cubicBezTo>
                  <a:cubicBezTo>
                    <a:pt x="0" y="0"/>
                    <a:pt x="0" y="0"/>
                    <a:pt x="0"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1" name="îśľïḋe">
              <a:extLst>
                <a:ext uri="{FF2B5EF4-FFF2-40B4-BE49-F238E27FC236}">
                  <a16:creationId xmlns:a16="http://schemas.microsoft.com/office/drawing/2014/main" id="{A5E3F749-7C35-4BD2-ADEF-72EC0349A8E7}"/>
                </a:ext>
              </a:extLst>
            </p:cNvPr>
            <p:cNvSpPr/>
            <p:nvPr/>
          </p:nvSpPr>
          <p:spPr bwMode="auto">
            <a:xfrm>
              <a:off x="4040189" y="3376613"/>
              <a:ext cx="538163" cy="150813"/>
            </a:xfrm>
            <a:custGeom>
              <a:avLst/>
              <a:gdLst>
                <a:gd name="T0" fmla="*/ 25 w 231"/>
                <a:gd name="T1" fmla="*/ 0 h 65"/>
                <a:gd name="T2" fmla="*/ 0 w 231"/>
                <a:gd name="T3" fmla="*/ 2 h 65"/>
                <a:gd name="T4" fmla="*/ 31 w 231"/>
                <a:gd name="T5" fmla="*/ 5 h 65"/>
                <a:gd name="T6" fmla="*/ 62 w 231"/>
                <a:gd name="T7" fmla="*/ 11 h 65"/>
                <a:gd name="T8" fmla="*/ 123 w 231"/>
                <a:gd name="T9" fmla="*/ 27 h 65"/>
                <a:gd name="T10" fmla="*/ 139 w 231"/>
                <a:gd name="T11" fmla="*/ 31 h 65"/>
                <a:gd name="T12" fmla="*/ 153 w 231"/>
                <a:gd name="T13" fmla="*/ 36 h 65"/>
                <a:gd name="T14" fmla="*/ 183 w 231"/>
                <a:gd name="T15" fmla="*/ 47 h 65"/>
                <a:gd name="T16" fmla="*/ 198 w 231"/>
                <a:gd name="T17" fmla="*/ 53 h 65"/>
                <a:gd name="T18" fmla="*/ 213 w 231"/>
                <a:gd name="T19" fmla="*/ 58 h 65"/>
                <a:gd name="T20" fmla="*/ 231 w 231"/>
                <a:gd name="T21" fmla="*/ 65 h 65"/>
                <a:gd name="T22" fmla="*/ 224 w 231"/>
                <a:gd name="T23" fmla="*/ 59 h 65"/>
                <a:gd name="T24" fmla="*/ 215 w 231"/>
                <a:gd name="T25" fmla="*/ 53 h 65"/>
                <a:gd name="T26" fmla="*/ 187 w 231"/>
                <a:gd name="T27" fmla="*/ 39 h 65"/>
                <a:gd name="T28" fmla="*/ 127 w 231"/>
                <a:gd name="T29" fmla="*/ 16 h 65"/>
                <a:gd name="T30" fmla="*/ 64 w 231"/>
                <a:gd name="T31" fmla="*/ 3 h 65"/>
                <a:gd name="T32" fmla="*/ 32 w 231"/>
                <a:gd name="T33" fmla="*/ 0 h 65"/>
                <a:gd name="T34" fmla="*/ 25 w 231"/>
                <a:gd name="T3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1" h="65">
                  <a:moveTo>
                    <a:pt x="25" y="0"/>
                  </a:moveTo>
                  <a:cubicBezTo>
                    <a:pt x="17" y="0"/>
                    <a:pt x="8" y="0"/>
                    <a:pt x="0" y="2"/>
                  </a:cubicBezTo>
                  <a:cubicBezTo>
                    <a:pt x="10" y="2"/>
                    <a:pt x="21" y="4"/>
                    <a:pt x="31" y="5"/>
                  </a:cubicBezTo>
                  <a:cubicBezTo>
                    <a:pt x="42" y="7"/>
                    <a:pt x="52" y="9"/>
                    <a:pt x="62" y="11"/>
                  </a:cubicBezTo>
                  <a:cubicBezTo>
                    <a:pt x="83" y="15"/>
                    <a:pt x="103" y="21"/>
                    <a:pt x="123" y="27"/>
                  </a:cubicBezTo>
                  <a:cubicBezTo>
                    <a:pt x="139" y="31"/>
                    <a:pt x="139" y="31"/>
                    <a:pt x="139" y="31"/>
                  </a:cubicBezTo>
                  <a:cubicBezTo>
                    <a:pt x="144" y="33"/>
                    <a:pt x="148" y="35"/>
                    <a:pt x="153" y="36"/>
                  </a:cubicBezTo>
                  <a:cubicBezTo>
                    <a:pt x="164" y="39"/>
                    <a:pt x="173" y="43"/>
                    <a:pt x="183" y="47"/>
                  </a:cubicBezTo>
                  <a:cubicBezTo>
                    <a:pt x="188" y="49"/>
                    <a:pt x="193" y="51"/>
                    <a:pt x="198" y="53"/>
                  </a:cubicBezTo>
                  <a:cubicBezTo>
                    <a:pt x="213" y="58"/>
                    <a:pt x="213" y="58"/>
                    <a:pt x="213" y="58"/>
                  </a:cubicBezTo>
                  <a:cubicBezTo>
                    <a:pt x="219" y="61"/>
                    <a:pt x="225" y="63"/>
                    <a:pt x="231" y="65"/>
                  </a:cubicBezTo>
                  <a:cubicBezTo>
                    <a:pt x="229" y="63"/>
                    <a:pt x="226" y="61"/>
                    <a:pt x="224" y="59"/>
                  </a:cubicBezTo>
                  <a:cubicBezTo>
                    <a:pt x="221" y="57"/>
                    <a:pt x="218" y="55"/>
                    <a:pt x="215" y="53"/>
                  </a:cubicBezTo>
                  <a:cubicBezTo>
                    <a:pt x="206" y="49"/>
                    <a:pt x="196" y="43"/>
                    <a:pt x="187" y="39"/>
                  </a:cubicBezTo>
                  <a:cubicBezTo>
                    <a:pt x="167" y="30"/>
                    <a:pt x="147" y="23"/>
                    <a:pt x="127" y="16"/>
                  </a:cubicBezTo>
                  <a:cubicBezTo>
                    <a:pt x="106" y="10"/>
                    <a:pt x="85" y="5"/>
                    <a:pt x="64" y="3"/>
                  </a:cubicBezTo>
                  <a:cubicBezTo>
                    <a:pt x="53" y="1"/>
                    <a:pt x="42" y="0"/>
                    <a:pt x="32" y="0"/>
                  </a:cubicBezTo>
                  <a:cubicBezTo>
                    <a:pt x="30" y="0"/>
                    <a:pt x="27" y="0"/>
                    <a:pt x="25"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2" name="îṧ1îde">
              <a:extLst>
                <a:ext uri="{FF2B5EF4-FFF2-40B4-BE49-F238E27FC236}">
                  <a16:creationId xmlns:a16="http://schemas.microsoft.com/office/drawing/2014/main" id="{9DD844F0-CA60-4761-AA2C-DF4F4BDF7259}"/>
                </a:ext>
              </a:extLst>
            </p:cNvPr>
            <p:cNvSpPr/>
            <p:nvPr/>
          </p:nvSpPr>
          <p:spPr bwMode="auto">
            <a:xfrm>
              <a:off x="4562476" y="3514726"/>
              <a:ext cx="15875" cy="12700"/>
            </a:xfrm>
            <a:custGeom>
              <a:avLst/>
              <a:gdLst>
                <a:gd name="T0" fmla="*/ 0 w 7"/>
                <a:gd name="T1" fmla="*/ 0 h 6"/>
                <a:gd name="T2" fmla="*/ 7 w 7"/>
                <a:gd name="T3" fmla="*/ 6 h 6"/>
                <a:gd name="T4" fmla="*/ 7 w 7"/>
                <a:gd name="T5" fmla="*/ 6 h 6"/>
                <a:gd name="T6" fmla="*/ 7 w 7"/>
                <a:gd name="T7" fmla="*/ 4 h 6"/>
                <a:gd name="T8" fmla="*/ 0 w 7"/>
                <a:gd name="T9" fmla="*/ 0 h 6"/>
              </a:gdLst>
              <a:ahLst/>
              <a:cxnLst>
                <a:cxn ang="0">
                  <a:pos x="T0" y="T1"/>
                </a:cxn>
                <a:cxn ang="0">
                  <a:pos x="T2" y="T3"/>
                </a:cxn>
                <a:cxn ang="0">
                  <a:pos x="T4" y="T5"/>
                </a:cxn>
                <a:cxn ang="0">
                  <a:pos x="T6" y="T7"/>
                </a:cxn>
                <a:cxn ang="0">
                  <a:pos x="T8" y="T9"/>
                </a:cxn>
              </a:cxnLst>
              <a:rect l="0" t="0" r="r" b="b"/>
              <a:pathLst>
                <a:path w="7" h="6">
                  <a:moveTo>
                    <a:pt x="0" y="0"/>
                  </a:moveTo>
                  <a:cubicBezTo>
                    <a:pt x="2" y="2"/>
                    <a:pt x="5" y="4"/>
                    <a:pt x="7" y="6"/>
                  </a:cubicBezTo>
                  <a:cubicBezTo>
                    <a:pt x="7" y="6"/>
                    <a:pt x="7" y="6"/>
                    <a:pt x="7" y="6"/>
                  </a:cubicBezTo>
                  <a:cubicBezTo>
                    <a:pt x="7" y="4"/>
                    <a:pt x="7" y="4"/>
                    <a:pt x="7" y="4"/>
                  </a:cubicBezTo>
                  <a:cubicBezTo>
                    <a:pt x="5" y="2"/>
                    <a:pt x="3" y="1"/>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3" name="iṣliḑe">
              <a:extLst>
                <a:ext uri="{FF2B5EF4-FFF2-40B4-BE49-F238E27FC236}">
                  <a16:creationId xmlns:a16="http://schemas.microsoft.com/office/drawing/2014/main" id="{4C0D043F-C30A-4D51-A505-033E05A17884}"/>
                </a:ext>
              </a:extLst>
            </p:cNvPr>
            <p:cNvSpPr/>
            <p:nvPr/>
          </p:nvSpPr>
          <p:spPr bwMode="auto">
            <a:xfrm>
              <a:off x="4583114" y="3181351"/>
              <a:ext cx="14288" cy="15875"/>
            </a:xfrm>
            <a:custGeom>
              <a:avLst/>
              <a:gdLst>
                <a:gd name="T0" fmla="*/ 0 w 6"/>
                <a:gd name="T1" fmla="*/ 0 h 7"/>
                <a:gd name="T2" fmla="*/ 5 w 6"/>
                <a:gd name="T3" fmla="*/ 7 h 7"/>
                <a:gd name="T4" fmla="*/ 6 w 6"/>
                <a:gd name="T5" fmla="*/ 5 h 7"/>
                <a:gd name="T6" fmla="*/ 0 w 6"/>
                <a:gd name="T7" fmla="*/ 0 h 7"/>
              </a:gdLst>
              <a:ahLst/>
              <a:cxnLst>
                <a:cxn ang="0">
                  <a:pos x="T0" y="T1"/>
                </a:cxn>
                <a:cxn ang="0">
                  <a:pos x="T2" y="T3"/>
                </a:cxn>
                <a:cxn ang="0">
                  <a:pos x="T4" y="T5"/>
                </a:cxn>
                <a:cxn ang="0">
                  <a:pos x="T6" y="T7"/>
                </a:cxn>
              </a:cxnLst>
              <a:rect l="0" t="0" r="r" b="b"/>
              <a:pathLst>
                <a:path w="6" h="7">
                  <a:moveTo>
                    <a:pt x="0" y="0"/>
                  </a:moveTo>
                  <a:cubicBezTo>
                    <a:pt x="2" y="2"/>
                    <a:pt x="3" y="4"/>
                    <a:pt x="5" y="7"/>
                  </a:cubicBezTo>
                  <a:cubicBezTo>
                    <a:pt x="5" y="6"/>
                    <a:pt x="5" y="6"/>
                    <a:pt x="6" y="5"/>
                  </a:cubicBezTo>
                  <a:cubicBezTo>
                    <a:pt x="4" y="3"/>
                    <a:pt x="2" y="1"/>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4" name="îṧļíḓè">
              <a:extLst>
                <a:ext uri="{FF2B5EF4-FFF2-40B4-BE49-F238E27FC236}">
                  <a16:creationId xmlns:a16="http://schemas.microsoft.com/office/drawing/2014/main" id="{A6FE5C42-AA0C-4D86-8CD6-22A6CAABCAE3}"/>
                </a:ext>
              </a:extLst>
            </p:cNvPr>
            <p:cNvSpPr/>
            <p:nvPr/>
          </p:nvSpPr>
          <p:spPr bwMode="auto">
            <a:xfrm>
              <a:off x="4338639" y="3041651"/>
              <a:ext cx="163513" cy="374650"/>
            </a:xfrm>
            <a:custGeom>
              <a:avLst/>
              <a:gdLst>
                <a:gd name="T0" fmla="*/ 0 w 70"/>
                <a:gd name="T1" fmla="*/ 0 h 161"/>
                <a:gd name="T2" fmla="*/ 23 w 70"/>
                <a:gd name="T3" fmla="*/ 41 h 161"/>
                <a:gd name="T4" fmla="*/ 42 w 70"/>
                <a:gd name="T5" fmla="*/ 85 h 161"/>
                <a:gd name="T6" fmla="*/ 46 w 70"/>
                <a:gd name="T7" fmla="*/ 96 h 161"/>
                <a:gd name="T8" fmla="*/ 50 w 70"/>
                <a:gd name="T9" fmla="*/ 107 h 161"/>
                <a:gd name="T10" fmla="*/ 57 w 70"/>
                <a:gd name="T11" fmla="*/ 130 h 161"/>
                <a:gd name="T12" fmla="*/ 64 w 70"/>
                <a:gd name="T13" fmla="*/ 153 h 161"/>
                <a:gd name="T14" fmla="*/ 66 w 70"/>
                <a:gd name="T15" fmla="*/ 157 h 161"/>
                <a:gd name="T16" fmla="*/ 70 w 70"/>
                <a:gd name="T17" fmla="*/ 161 h 161"/>
                <a:gd name="T18" fmla="*/ 68 w 70"/>
                <a:gd name="T19" fmla="*/ 152 h 161"/>
                <a:gd name="T20" fmla="*/ 64 w 70"/>
                <a:gd name="T21" fmla="*/ 128 h 161"/>
                <a:gd name="T22" fmla="*/ 50 w 70"/>
                <a:gd name="T23" fmla="*/ 82 h 161"/>
                <a:gd name="T24" fmla="*/ 29 w 70"/>
                <a:gd name="T25" fmla="*/ 39 h 161"/>
                <a:gd name="T26" fmla="*/ 16 w 70"/>
                <a:gd name="T27" fmla="*/ 18 h 161"/>
                <a:gd name="T28" fmla="*/ 0 w 70"/>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 h="161">
                  <a:moveTo>
                    <a:pt x="0" y="0"/>
                  </a:moveTo>
                  <a:cubicBezTo>
                    <a:pt x="9" y="13"/>
                    <a:pt x="16" y="27"/>
                    <a:pt x="23" y="41"/>
                  </a:cubicBezTo>
                  <a:cubicBezTo>
                    <a:pt x="30" y="56"/>
                    <a:pt x="36" y="70"/>
                    <a:pt x="42" y="85"/>
                  </a:cubicBezTo>
                  <a:cubicBezTo>
                    <a:pt x="46" y="96"/>
                    <a:pt x="46" y="96"/>
                    <a:pt x="46" y="96"/>
                  </a:cubicBezTo>
                  <a:cubicBezTo>
                    <a:pt x="48" y="100"/>
                    <a:pt x="49" y="104"/>
                    <a:pt x="50" y="107"/>
                  </a:cubicBezTo>
                  <a:cubicBezTo>
                    <a:pt x="53" y="115"/>
                    <a:pt x="55" y="122"/>
                    <a:pt x="57" y="130"/>
                  </a:cubicBezTo>
                  <a:cubicBezTo>
                    <a:pt x="60" y="137"/>
                    <a:pt x="62" y="145"/>
                    <a:pt x="64" y="153"/>
                  </a:cubicBezTo>
                  <a:cubicBezTo>
                    <a:pt x="65" y="154"/>
                    <a:pt x="65" y="156"/>
                    <a:pt x="66" y="157"/>
                  </a:cubicBezTo>
                  <a:cubicBezTo>
                    <a:pt x="67" y="158"/>
                    <a:pt x="68" y="160"/>
                    <a:pt x="70" y="161"/>
                  </a:cubicBezTo>
                  <a:cubicBezTo>
                    <a:pt x="69" y="158"/>
                    <a:pt x="69" y="155"/>
                    <a:pt x="68" y="152"/>
                  </a:cubicBezTo>
                  <a:cubicBezTo>
                    <a:pt x="67" y="144"/>
                    <a:pt x="66" y="136"/>
                    <a:pt x="64" y="128"/>
                  </a:cubicBezTo>
                  <a:cubicBezTo>
                    <a:pt x="60" y="112"/>
                    <a:pt x="55" y="97"/>
                    <a:pt x="50" y="82"/>
                  </a:cubicBezTo>
                  <a:cubicBezTo>
                    <a:pt x="44" y="67"/>
                    <a:pt x="37" y="52"/>
                    <a:pt x="29" y="39"/>
                  </a:cubicBezTo>
                  <a:cubicBezTo>
                    <a:pt x="25" y="32"/>
                    <a:pt x="21" y="25"/>
                    <a:pt x="16" y="18"/>
                  </a:cubicBezTo>
                  <a:cubicBezTo>
                    <a:pt x="11" y="12"/>
                    <a:pt x="6" y="6"/>
                    <a:pt x="0" y="0"/>
                  </a:cubicBezTo>
                </a:path>
              </a:pathLst>
            </a:custGeom>
            <a:solidFill>
              <a:srgbClr val="00547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5" name="iśḻíḍè">
              <a:extLst>
                <a:ext uri="{FF2B5EF4-FFF2-40B4-BE49-F238E27FC236}">
                  <a16:creationId xmlns:a16="http://schemas.microsoft.com/office/drawing/2014/main" id="{E04A016B-3381-4DFD-BF43-4A30A12A1C03}"/>
                </a:ext>
              </a:extLst>
            </p:cNvPr>
            <p:cNvSpPr/>
            <p:nvPr/>
          </p:nvSpPr>
          <p:spPr bwMode="auto">
            <a:xfrm>
              <a:off x="4498976" y="3430588"/>
              <a:ext cx="4763" cy="17463"/>
            </a:xfrm>
            <a:custGeom>
              <a:avLst/>
              <a:gdLst>
                <a:gd name="T0" fmla="*/ 0 w 2"/>
                <a:gd name="T1" fmla="*/ 0 h 8"/>
                <a:gd name="T2" fmla="*/ 2 w 2"/>
                <a:gd name="T3" fmla="*/ 8 h 8"/>
                <a:gd name="T4" fmla="*/ 1 w 2"/>
                <a:gd name="T5" fmla="*/ 2 h 8"/>
                <a:gd name="T6" fmla="*/ 0 w 2"/>
                <a:gd name="T7" fmla="*/ 0 h 8"/>
              </a:gdLst>
              <a:ahLst/>
              <a:cxnLst>
                <a:cxn ang="0">
                  <a:pos x="T0" y="T1"/>
                </a:cxn>
                <a:cxn ang="0">
                  <a:pos x="T2" y="T3"/>
                </a:cxn>
                <a:cxn ang="0">
                  <a:pos x="T4" y="T5"/>
                </a:cxn>
                <a:cxn ang="0">
                  <a:pos x="T6" y="T7"/>
                </a:cxn>
              </a:cxnLst>
              <a:rect l="0" t="0" r="r" b="b"/>
              <a:pathLst>
                <a:path w="2" h="8">
                  <a:moveTo>
                    <a:pt x="0" y="0"/>
                  </a:moveTo>
                  <a:cubicBezTo>
                    <a:pt x="0" y="3"/>
                    <a:pt x="1" y="6"/>
                    <a:pt x="2" y="8"/>
                  </a:cubicBezTo>
                  <a:cubicBezTo>
                    <a:pt x="2" y="6"/>
                    <a:pt x="2" y="4"/>
                    <a:pt x="1" y="2"/>
                  </a:cubicBezTo>
                  <a:cubicBezTo>
                    <a:pt x="1" y="1"/>
                    <a:pt x="0" y="1"/>
                    <a:pt x="0" y="0"/>
                  </a:cubicBezTo>
                </a:path>
              </a:pathLst>
            </a:custGeom>
            <a:solidFill>
              <a:srgbClr val="00255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6" name="iṧḷîḑê">
              <a:extLst>
                <a:ext uri="{FF2B5EF4-FFF2-40B4-BE49-F238E27FC236}">
                  <a16:creationId xmlns:a16="http://schemas.microsoft.com/office/drawing/2014/main" id="{B2A08DAF-4902-41F9-A0CC-B6C2D4E12AEE}"/>
                </a:ext>
              </a:extLst>
            </p:cNvPr>
            <p:cNvSpPr/>
            <p:nvPr/>
          </p:nvSpPr>
          <p:spPr bwMode="auto">
            <a:xfrm>
              <a:off x="4492626" y="3406776"/>
              <a:ext cx="9525" cy="28575"/>
            </a:xfrm>
            <a:custGeom>
              <a:avLst/>
              <a:gdLst>
                <a:gd name="T0" fmla="*/ 0 w 4"/>
                <a:gd name="T1" fmla="*/ 0 h 12"/>
                <a:gd name="T2" fmla="*/ 3 w 4"/>
                <a:gd name="T3" fmla="*/ 10 h 12"/>
                <a:gd name="T4" fmla="*/ 4 w 4"/>
                <a:gd name="T5" fmla="*/ 12 h 12"/>
                <a:gd name="T6" fmla="*/ 4 w 4"/>
                <a:gd name="T7" fmla="*/ 4 h 12"/>
                <a:gd name="T8" fmla="*/ 0 w 4"/>
                <a:gd name="T9" fmla="*/ 0 h 12"/>
              </a:gdLst>
              <a:ahLst/>
              <a:cxnLst>
                <a:cxn ang="0">
                  <a:pos x="T0" y="T1"/>
                </a:cxn>
                <a:cxn ang="0">
                  <a:pos x="T2" y="T3"/>
                </a:cxn>
                <a:cxn ang="0">
                  <a:pos x="T4" y="T5"/>
                </a:cxn>
                <a:cxn ang="0">
                  <a:pos x="T6" y="T7"/>
                </a:cxn>
                <a:cxn ang="0">
                  <a:pos x="T8" y="T9"/>
                </a:cxn>
              </a:cxnLst>
              <a:rect l="0" t="0" r="r" b="b"/>
              <a:pathLst>
                <a:path w="4" h="12">
                  <a:moveTo>
                    <a:pt x="0" y="0"/>
                  </a:moveTo>
                  <a:cubicBezTo>
                    <a:pt x="1" y="4"/>
                    <a:pt x="2" y="7"/>
                    <a:pt x="3" y="10"/>
                  </a:cubicBezTo>
                  <a:cubicBezTo>
                    <a:pt x="3" y="11"/>
                    <a:pt x="4" y="11"/>
                    <a:pt x="4" y="12"/>
                  </a:cubicBezTo>
                  <a:cubicBezTo>
                    <a:pt x="4" y="9"/>
                    <a:pt x="4" y="7"/>
                    <a:pt x="4" y="4"/>
                  </a:cubicBezTo>
                  <a:cubicBezTo>
                    <a:pt x="2" y="3"/>
                    <a:pt x="1" y="1"/>
                    <a:pt x="0" y="0"/>
                  </a:cubicBezTo>
                </a:path>
              </a:pathLst>
            </a:custGeom>
            <a:solidFill>
              <a:srgbClr val="00306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7" name="ïś1ídê">
              <a:extLst>
                <a:ext uri="{FF2B5EF4-FFF2-40B4-BE49-F238E27FC236}">
                  <a16:creationId xmlns:a16="http://schemas.microsoft.com/office/drawing/2014/main" id="{99F35B3B-4380-4D7D-BD26-C227FD47CB7E}"/>
                </a:ext>
              </a:extLst>
            </p:cNvPr>
            <p:cNvSpPr/>
            <p:nvPr/>
          </p:nvSpPr>
          <p:spPr bwMode="auto">
            <a:xfrm>
              <a:off x="4283076" y="3657601"/>
              <a:ext cx="295275" cy="65088"/>
            </a:xfrm>
            <a:custGeom>
              <a:avLst/>
              <a:gdLst>
                <a:gd name="T0" fmla="*/ 26 w 127"/>
                <a:gd name="T1" fmla="*/ 0 h 28"/>
                <a:gd name="T2" fmla="*/ 0 w 127"/>
                <a:gd name="T3" fmla="*/ 2 h 28"/>
                <a:gd name="T4" fmla="*/ 32 w 127"/>
                <a:gd name="T5" fmla="*/ 6 h 28"/>
                <a:gd name="T6" fmla="*/ 63 w 127"/>
                <a:gd name="T7" fmla="*/ 11 h 28"/>
                <a:gd name="T8" fmla="*/ 124 w 127"/>
                <a:gd name="T9" fmla="*/ 27 h 28"/>
                <a:gd name="T10" fmla="*/ 127 w 127"/>
                <a:gd name="T11" fmla="*/ 28 h 28"/>
                <a:gd name="T12" fmla="*/ 127 w 127"/>
                <a:gd name="T13" fmla="*/ 17 h 28"/>
                <a:gd name="T14" fmla="*/ 64 w 127"/>
                <a:gd name="T15" fmla="*/ 3 h 28"/>
                <a:gd name="T16" fmla="*/ 32 w 127"/>
                <a:gd name="T17" fmla="*/ 0 h 28"/>
                <a:gd name="T18" fmla="*/ 26 w 127"/>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28">
                  <a:moveTo>
                    <a:pt x="26" y="0"/>
                  </a:moveTo>
                  <a:cubicBezTo>
                    <a:pt x="18" y="0"/>
                    <a:pt x="9" y="1"/>
                    <a:pt x="0" y="2"/>
                  </a:cubicBezTo>
                  <a:cubicBezTo>
                    <a:pt x="11" y="3"/>
                    <a:pt x="21" y="4"/>
                    <a:pt x="32" y="6"/>
                  </a:cubicBezTo>
                  <a:cubicBezTo>
                    <a:pt x="42" y="7"/>
                    <a:pt x="53" y="9"/>
                    <a:pt x="63" y="11"/>
                  </a:cubicBezTo>
                  <a:cubicBezTo>
                    <a:pt x="84" y="16"/>
                    <a:pt x="104" y="21"/>
                    <a:pt x="124" y="27"/>
                  </a:cubicBezTo>
                  <a:cubicBezTo>
                    <a:pt x="127" y="28"/>
                    <a:pt x="127" y="28"/>
                    <a:pt x="127" y="28"/>
                  </a:cubicBezTo>
                  <a:cubicBezTo>
                    <a:pt x="127" y="17"/>
                    <a:pt x="127" y="17"/>
                    <a:pt x="127" y="17"/>
                  </a:cubicBezTo>
                  <a:cubicBezTo>
                    <a:pt x="107" y="11"/>
                    <a:pt x="86" y="6"/>
                    <a:pt x="64" y="3"/>
                  </a:cubicBezTo>
                  <a:cubicBezTo>
                    <a:pt x="54" y="2"/>
                    <a:pt x="43" y="1"/>
                    <a:pt x="32" y="0"/>
                  </a:cubicBezTo>
                  <a:cubicBezTo>
                    <a:pt x="30" y="0"/>
                    <a:pt x="28" y="0"/>
                    <a:pt x="26"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8" name="iŝḻíďe">
              <a:extLst>
                <a:ext uri="{FF2B5EF4-FFF2-40B4-BE49-F238E27FC236}">
                  <a16:creationId xmlns:a16="http://schemas.microsoft.com/office/drawing/2014/main" id="{C20C5273-77A2-417C-8B6A-3F28C71963D0}"/>
                </a:ext>
              </a:extLst>
            </p:cNvPr>
            <p:cNvSpPr/>
            <p:nvPr/>
          </p:nvSpPr>
          <p:spPr bwMode="auto">
            <a:xfrm>
              <a:off x="4572001" y="4049713"/>
              <a:ext cx="6350" cy="1588"/>
            </a:xfrm>
            <a:custGeom>
              <a:avLst/>
              <a:gdLst>
                <a:gd name="T0" fmla="*/ 3 w 3"/>
                <a:gd name="T1" fmla="*/ 0 h 1"/>
                <a:gd name="T2" fmla="*/ 0 w 3"/>
                <a:gd name="T3" fmla="*/ 1 h 1"/>
                <a:gd name="T4" fmla="*/ 3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2" y="0"/>
                    <a:pt x="1" y="1"/>
                    <a:pt x="0" y="1"/>
                  </a:cubicBezTo>
                  <a:cubicBezTo>
                    <a:pt x="1" y="1"/>
                    <a:pt x="2" y="1"/>
                    <a:pt x="3" y="1"/>
                  </a:cubicBezTo>
                  <a:cubicBezTo>
                    <a:pt x="3" y="0"/>
                    <a:pt x="3" y="0"/>
                    <a:pt x="3" y="0"/>
                  </a:cubicBezTo>
                </a:path>
              </a:pathLst>
            </a:custGeom>
            <a:solidFill>
              <a:srgbClr val="00426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9" name="iṣľïďè">
              <a:extLst>
                <a:ext uri="{FF2B5EF4-FFF2-40B4-BE49-F238E27FC236}">
                  <a16:creationId xmlns:a16="http://schemas.microsoft.com/office/drawing/2014/main" id="{E8BB05B0-C550-414F-B17B-9F265807F768}"/>
                </a:ext>
              </a:extLst>
            </p:cNvPr>
            <p:cNvSpPr/>
            <p:nvPr/>
          </p:nvSpPr>
          <p:spPr bwMode="auto">
            <a:xfrm>
              <a:off x="5395914" y="4975226"/>
              <a:ext cx="1206500" cy="117475"/>
            </a:xfrm>
            <a:custGeom>
              <a:avLst/>
              <a:gdLst>
                <a:gd name="T0" fmla="*/ 518 w 518"/>
                <a:gd name="T1" fmla="*/ 50 h 50"/>
                <a:gd name="T2" fmla="*/ 0 w 518"/>
                <a:gd name="T3" fmla="*/ 50 h 50"/>
                <a:gd name="T4" fmla="*/ 51 w 518"/>
                <a:gd name="T5" fmla="*/ 0 h 50"/>
                <a:gd name="T6" fmla="*/ 468 w 518"/>
                <a:gd name="T7" fmla="*/ 0 h 50"/>
                <a:gd name="T8" fmla="*/ 518 w 518"/>
                <a:gd name="T9" fmla="*/ 50 h 50"/>
              </a:gdLst>
              <a:ahLst/>
              <a:cxnLst>
                <a:cxn ang="0">
                  <a:pos x="T0" y="T1"/>
                </a:cxn>
                <a:cxn ang="0">
                  <a:pos x="T2" y="T3"/>
                </a:cxn>
                <a:cxn ang="0">
                  <a:pos x="T4" y="T5"/>
                </a:cxn>
                <a:cxn ang="0">
                  <a:pos x="T6" y="T7"/>
                </a:cxn>
                <a:cxn ang="0">
                  <a:pos x="T8" y="T9"/>
                </a:cxn>
              </a:cxnLst>
              <a:rect l="0" t="0" r="r" b="b"/>
              <a:pathLst>
                <a:path w="518" h="50">
                  <a:moveTo>
                    <a:pt x="518" y="50"/>
                  </a:moveTo>
                  <a:cubicBezTo>
                    <a:pt x="0" y="50"/>
                    <a:pt x="0" y="50"/>
                    <a:pt x="0" y="50"/>
                  </a:cubicBezTo>
                  <a:cubicBezTo>
                    <a:pt x="0" y="23"/>
                    <a:pt x="23" y="0"/>
                    <a:pt x="51" y="0"/>
                  </a:cubicBezTo>
                  <a:cubicBezTo>
                    <a:pt x="468" y="0"/>
                    <a:pt x="468" y="0"/>
                    <a:pt x="468" y="0"/>
                  </a:cubicBezTo>
                  <a:cubicBezTo>
                    <a:pt x="496" y="0"/>
                    <a:pt x="518" y="23"/>
                    <a:pt x="518" y="50"/>
                  </a:cubicBez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0" name="ï$ļiďe">
              <a:extLst>
                <a:ext uri="{FF2B5EF4-FFF2-40B4-BE49-F238E27FC236}">
                  <a16:creationId xmlns:a16="http://schemas.microsoft.com/office/drawing/2014/main" id="{32237D11-0900-4529-A2DA-FB99C5D2EBAC}"/>
                </a:ext>
              </a:extLst>
            </p:cNvPr>
            <p:cNvSpPr/>
            <p:nvPr/>
          </p:nvSpPr>
          <p:spPr bwMode="auto">
            <a:xfrm>
              <a:off x="5684839" y="4660901"/>
              <a:ext cx="614363" cy="314325"/>
            </a:xfrm>
            <a:prstGeom prst="rect">
              <a:avLst/>
            </a:prstGeom>
            <a:solidFill>
              <a:srgbClr val="E6E8E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1" name="iSlïḍè">
              <a:extLst>
                <a:ext uri="{FF2B5EF4-FFF2-40B4-BE49-F238E27FC236}">
                  <a16:creationId xmlns:a16="http://schemas.microsoft.com/office/drawing/2014/main" id="{98E66FE3-B57A-4F96-B333-531B0F6FEB39}"/>
                </a:ext>
              </a:extLst>
            </p:cNvPr>
            <p:cNvSpPr/>
            <p:nvPr/>
          </p:nvSpPr>
          <p:spPr bwMode="auto">
            <a:xfrm>
              <a:off x="5684839" y="4660901"/>
              <a:ext cx="6143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2" name="íṣ1íḍè">
              <a:extLst>
                <a:ext uri="{FF2B5EF4-FFF2-40B4-BE49-F238E27FC236}">
                  <a16:creationId xmlns:a16="http://schemas.microsoft.com/office/drawing/2014/main" id="{E763C0FF-C3E7-488D-8E77-5C2F26464A0D}"/>
                </a:ext>
              </a:extLst>
            </p:cNvPr>
            <p:cNvSpPr/>
            <p:nvPr/>
          </p:nvSpPr>
          <p:spPr bwMode="auto">
            <a:xfrm>
              <a:off x="5684839" y="4789488"/>
              <a:ext cx="614363" cy="63500"/>
            </a:xfrm>
            <a:prstGeom prst="rect">
              <a:avLst/>
            </a:prstGeom>
            <a:solidFill>
              <a:srgbClr val="BCBDB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3" name="iṩḷîḋe">
              <a:extLst>
                <a:ext uri="{FF2B5EF4-FFF2-40B4-BE49-F238E27FC236}">
                  <a16:creationId xmlns:a16="http://schemas.microsoft.com/office/drawing/2014/main" id="{C27D8C24-811B-4D62-AAB7-ECEEC2922A9B}"/>
                </a:ext>
              </a:extLst>
            </p:cNvPr>
            <p:cNvSpPr/>
            <p:nvPr/>
          </p:nvSpPr>
          <p:spPr bwMode="auto">
            <a:xfrm>
              <a:off x="5684839" y="4789488"/>
              <a:ext cx="614363"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04" name="îšľîḋê">
              <a:extLst>
                <a:ext uri="{FF2B5EF4-FFF2-40B4-BE49-F238E27FC236}">
                  <a16:creationId xmlns:a16="http://schemas.microsoft.com/office/drawing/2014/main" id="{133EDB63-A733-4AA4-82E2-44FCA1836962}"/>
                </a:ext>
              </a:extLst>
            </p:cNvPr>
            <p:cNvSpPr/>
            <p:nvPr/>
          </p:nvSpPr>
          <p:spPr bwMode="auto">
            <a:xfrm>
              <a:off x="4578351" y="3141663"/>
              <a:ext cx="2800350" cy="1646238"/>
            </a:xfrm>
            <a:custGeom>
              <a:avLst/>
              <a:gdLst>
                <a:gd name="T0" fmla="*/ 1154 w 1202"/>
                <a:gd name="T1" fmla="*/ 707 h 707"/>
                <a:gd name="T2" fmla="*/ 48 w 1202"/>
                <a:gd name="T3" fmla="*/ 707 h 707"/>
                <a:gd name="T4" fmla="*/ 0 w 1202"/>
                <a:gd name="T5" fmla="*/ 659 h 707"/>
                <a:gd name="T6" fmla="*/ 0 w 1202"/>
                <a:gd name="T7" fmla="*/ 48 h 707"/>
                <a:gd name="T8" fmla="*/ 48 w 1202"/>
                <a:gd name="T9" fmla="*/ 0 h 707"/>
                <a:gd name="T10" fmla="*/ 1154 w 1202"/>
                <a:gd name="T11" fmla="*/ 0 h 707"/>
                <a:gd name="T12" fmla="*/ 1202 w 1202"/>
                <a:gd name="T13" fmla="*/ 48 h 707"/>
                <a:gd name="T14" fmla="*/ 1202 w 1202"/>
                <a:gd name="T15" fmla="*/ 659 h 707"/>
                <a:gd name="T16" fmla="*/ 1154 w 1202"/>
                <a:gd name="T17" fmla="*/ 707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2" h="707">
                  <a:moveTo>
                    <a:pt x="1154" y="707"/>
                  </a:moveTo>
                  <a:cubicBezTo>
                    <a:pt x="48" y="707"/>
                    <a:pt x="48" y="707"/>
                    <a:pt x="48" y="707"/>
                  </a:cubicBezTo>
                  <a:cubicBezTo>
                    <a:pt x="22" y="707"/>
                    <a:pt x="0" y="685"/>
                    <a:pt x="0" y="659"/>
                  </a:cubicBezTo>
                  <a:cubicBezTo>
                    <a:pt x="0" y="48"/>
                    <a:pt x="0" y="48"/>
                    <a:pt x="0" y="48"/>
                  </a:cubicBezTo>
                  <a:cubicBezTo>
                    <a:pt x="0" y="22"/>
                    <a:pt x="22" y="0"/>
                    <a:pt x="48" y="0"/>
                  </a:cubicBezTo>
                  <a:cubicBezTo>
                    <a:pt x="1154" y="0"/>
                    <a:pt x="1154" y="0"/>
                    <a:pt x="1154" y="0"/>
                  </a:cubicBezTo>
                  <a:cubicBezTo>
                    <a:pt x="1181" y="0"/>
                    <a:pt x="1202" y="22"/>
                    <a:pt x="1202" y="48"/>
                  </a:cubicBezTo>
                  <a:cubicBezTo>
                    <a:pt x="1202" y="659"/>
                    <a:pt x="1202" y="659"/>
                    <a:pt x="1202" y="659"/>
                  </a:cubicBezTo>
                  <a:cubicBezTo>
                    <a:pt x="1202" y="685"/>
                    <a:pt x="1181" y="707"/>
                    <a:pt x="1154" y="707"/>
                  </a:cubicBezTo>
                </a:path>
              </a:pathLst>
            </a:custGeom>
            <a:solidFill>
              <a:srgbClr val="0049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5" name="ïṡḻíḑè">
              <a:extLst>
                <a:ext uri="{FF2B5EF4-FFF2-40B4-BE49-F238E27FC236}">
                  <a16:creationId xmlns:a16="http://schemas.microsoft.com/office/drawing/2014/main" id="{6B09CEA0-C432-4174-9D66-00C037C705DF}"/>
                </a:ext>
              </a:extLst>
            </p:cNvPr>
            <p:cNvSpPr/>
            <p:nvPr/>
          </p:nvSpPr>
          <p:spPr bwMode="auto">
            <a:xfrm>
              <a:off x="4578351" y="4533901"/>
              <a:ext cx="2800350" cy="254000"/>
            </a:xfrm>
            <a:custGeom>
              <a:avLst/>
              <a:gdLst>
                <a:gd name="T0" fmla="*/ 0 w 1202"/>
                <a:gd name="T1" fmla="*/ 0 h 109"/>
                <a:gd name="T2" fmla="*/ 0 w 1202"/>
                <a:gd name="T3" fmla="*/ 61 h 109"/>
                <a:gd name="T4" fmla="*/ 48 w 1202"/>
                <a:gd name="T5" fmla="*/ 109 h 109"/>
                <a:gd name="T6" fmla="*/ 1154 w 1202"/>
                <a:gd name="T7" fmla="*/ 109 h 109"/>
                <a:gd name="T8" fmla="*/ 1202 w 1202"/>
                <a:gd name="T9" fmla="*/ 61 h 109"/>
                <a:gd name="T10" fmla="*/ 1202 w 1202"/>
                <a:gd name="T11" fmla="*/ 0 h 109"/>
                <a:gd name="T12" fmla="*/ 0 w 1202"/>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1202" h="109">
                  <a:moveTo>
                    <a:pt x="0" y="0"/>
                  </a:moveTo>
                  <a:cubicBezTo>
                    <a:pt x="0" y="61"/>
                    <a:pt x="0" y="61"/>
                    <a:pt x="0" y="61"/>
                  </a:cubicBezTo>
                  <a:cubicBezTo>
                    <a:pt x="0" y="87"/>
                    <a:pt x="22" y="109"/>
                    <a:pt x="48" y="109"/>
                  </a:cubicBezTo>
                  <a:cubicBezTo>
                    <a:pt x="1154" y="109"/>
                    <a:pt x="1154" y="109"/>
                    <a:pt x="1154" y="109"/>
                  </a:cubicBezTo>
                  <a:cubicBezTo>
                    <a:pt x="1181" y="109"/>
                    <a:pt x="1202" y="87"/>
                    <a:pt x="1202" y="61"/>
                  </a:cubicBezTo>
                  <a:cubicBezTo>
                    <a:pt x="1202" y="0"/>
                    <a:pt x="1202" y="0"/>
                    <a:pt x="1202" y="0"/>
                  </a:cubicBezTo>
                  <a:cubicBezTo>
                    <a:pt x="0" y="0"/>
                    <a:pt x="0" y="0"/>
                    <a:pt x="0" y="0"/>
                  </a:cubicBezTo>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6" name="íŝľide">
              <a:extLst>
                <a:ext uri="{FF2B5EF4-FFF2-40B4-BE49-F238E27FC236}">
                  <a16:creationId xmlns:a16="http://schemas.microsoft.com/office/drawing/2014/main" id="{90176765-9537-47F7-B884-803BCD6A7F2B}"/>
                </a:ext>
              </a:extLst>
            </p:cNvPr>
            <p:cNvSpPr/>
            <p:nvPr/>
          </p:nvSpPr>
          <p:spPr bwMode="auto">
            <a:xfrm>
              <a:off x="6248401" y="4275138"/>
              <a:ext cx="33338" cy="34925"/>
            </a:xfrm>
            <a:custGeom>
              <a:avLst/>
              <a:gdLst>
                <a:gd name="T0" fmla="*/ 13 w 21"/>
                <a:gd name="T1" fmla="*/ 0 h 22"/>
                <a:gd name="T2" fmla="*/ 13 w 21"/>
                <a:gd name="T3" fmla="*/ 13 h 22"/>
                <a:gd name="T4" fmla="*/ 0 w 21"/>
                <a:gd name="T5" fmla="*/ 13 h 22"/>
                <a:gd name="T6" fmla="*/ 0 w 21"/>
                <a:gd name="T7" fmla="*/ 22 h 22"/>
                <a:gd name="T8" fmla="*/ 21 w 21"/>
                <a:gd name="T9" fmla="*/ 22 h 22"/>
                <a:gd name="T10" fmla="*/ 21 w 21"/>
                <a:gd name="T11" fmla="*/ 0 h 22"/>
                <a:gd name="T12" fmla="*/ 13 w 21"/>
                <a:gd name="T13" fmla="*/ 0 h 22"/>
                <a:gd name="T14" fmla="*/ 13 w 2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13" y="0"/>
                  </a:moveTo>
                  <a:lnTo>
                    <a:pt x="13" y="13"/>
                  </a:lnTo>
                  <a:lnTo>
                    <a:pt x="0" y="13"/>
                  </a:lnTo>
                  <a:lnTo>
                    <a:pt x="0" y="22"/>
                  </a:lnTo>
                  <a:lnTo>
                    <a:pt x="21" y="22"/>
                  </a:lnTo>
                  <a:lnTo>
                    <a:pt x="21" y="0"/>
                  </a:lnTo>
                  <a:lnTo>
                    <a:pt x="13" y="0"/>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7" name="îṩlîďe">
              <a:extLst>
                <a:ext uri="{FF2B5EF4-FFF2-40B4-BE49-F238E27FC236}">
                  <a16:creationId xmlns:a16="http://schemas.microsoft.com/office/drawing/2014/main" id="{AAF92434-0307-4384-B360-E57912E3461F}"/>
                </a:ext>
              </a:extLst>
            </p:cNvPr>
            <p:cNvSpPr/>
            <p:nvPr/>
          </p:nvSpPr>
          <p:spPr bwMode="auto">
            <a:xfrm>
              <a:off x="4965701" y="4295776"/>
              <a:ext cx="1228725" cy="14288"/>
            </a:xfrm>
            <a:custGeom>
              <a:avLst/>
              <a:gdLst>
                <a:gd name="T0" fmla="*/ 34 w 774"/>
                <a:gd name="T1" fmla="*/ 0 h 9"/>
                <a:gd name="T2" fmla="*/ 0 w 774"/>
                <a:gd name="T3" fmla="*/ 0 h 9"/>
                <a:gd name="T4" fmla="*/ 0 w 774"/>
                <a:gd name="T5" fmla="*/ 9 h 9"/>
                <a:gd name="T6" fmla="*/ 34 w 774"/>
                <a:gd name="T7" fmla="*/ 9 h 9"/>
                <a:gd name="T8" fmla="*/ 34 w 774"/>
                <a:gd name="T9" fmla="*/ 0 h 9"/>
                <a:gd name="T10" fmla="*/ 100 w 774"/>
                <a:gd name="T11" fmla="*/ 0 h 9"/>
                <a:gd name="T12" fmla="*/ 66 w 774"/>
                <a:gd name="T13" fmla="*/ 0 h 9"/>
                <a:gd name="T14" fmla="*/ 66 w 774"/>
                <a:gd name="T15" fmla="*/ 9 h 9"/>
                <a:gd name="T16" fmla="*/ 100 w 774"/>
                <a:gd name="T17" fmla="*/ 9 h 9"/>
                <a:gd name="T18" fmla="*/ 100 w 774"/>
                <a:gd name="T19" fmla="*/ 0 h 9"/>
                <a:gd name="T20" fmla="*/ 167 w 774"/>
                <a:gd name="T21" fmla="*/ 0 h 9"/>
                <a:gd name="T22" fmla="*/ 133 w 774"/>
                <a:gd name="T23" fmla="*/ 0 h 9"/>
                <a:gd name="T24" fmla="*/ 133 w 774"/>
                <a:gd name="T25" fmla="*/ 9 h 9"/>
                <a:gd name="T26" fmla="*/ 167 w 774"/>
                <a:gd name="T27" fmla="*/ 9 h 9"/>
                <a:gd name="T28" fmla="*/ 167 w 774"/>
                <a:gd name="T29" fmla="*/ 0 h 9"/>
                <a:gd name="T30" fmla="*/ 235 w 774"/>
                <a:gd name="T31" fmla="*/ 0 h 9"/>
                <a:gd name="T32" fmla="*/ 201 w 774"/>
                <a:gd name="T33" fmla="*/ 0 h 9"/>
                <a:gd name="T34" fmla="*/ 201 w 774"/>
                <a:gd name="T35" fmla="*/ 9 h 9"/>
                <a:gd name="T36" fmla="*/ 235 w 774"/>
                <a:gd name="T37" fmla="*/ 9 h 9"/>
                <a:gd name="T38" fmla="*/ 235 w 774"/>
                <a:gd name="T39" fmla="*/ 0 h 9"/>
                <a:gd name="T40" fmla="*/ 302 w 774"/>
                <a:gd name="T41" fmla="*/ 0 h 9"/>
                <a:gd name="T42" fmla="*/ 268 w 774"/>
                <a:gd name="T43" fmla="*/ 0 h 9"/>
                <a:gd name="T44" fmla="*/ 268 w 774"/>
                <a:gd name="T45" fmla="*/ 9 h 9"/>
                <a:gd name="T46" fmla="*/ 302 w 774"/>
                <a:gd name="T47" fmla="*/ 9 h 9"/>
                <a:gd name="T48" fmla="*/ 302 w 774"/>
                <a:gd name="T49" fmla="*/ 0 h 9"/>
                <a:gd name="T50" fmla="*/ 369 w 774"/>
                <a:gd name="T51" fmla="*/ 0 h 9"/>
                <a:gd name="T52" fmla="*/ 336 w 774"/>
                <a:gd name="T53" fmla="*/ 0 h 9"/>
                <a:gd name="T54" fmla="*/ 336 w 774"/>
                <a:gd name="T55" fmla="*/ 9 h 9"/>
                <a:gd name="T56" fmla="*/ 369 w 774"/>
                <a:gd name="T57" fmla="*/ 9 h 9"/>
                <a:gd name="T58" fmla="*/ 369 w 774"/>
                <a:gd name="T59" fmla="*/ 0 h 9"/>
                <a:gd name="T60" fmla="*/ 437 w 774"/>
                <a:gd name="T61" fmla="*/ 0 h 9"/>
                <a:gd name="T62" fmla="*/ 403 w 774"/>
                <a:gd name="T63" fmla="*/ 0 h 9"/>
                <a:gd name="T64" fmla="*/ 403 w 774"/>
                <a:gd name="T65" fmla="*/ 9 h 9"/>
                <a:gd name="T66" fmla="*/ 437 w 774"/>
                <a:gd name="T67" fmla="*/ 9 h 9"/>
                <a:gd name="T68" fmla="*/ 437 w 774"/>
                <a:gd name="T69" fmla="*/ 0 h 9"/>
                <a:gd name="T70" fmla="*/ 504 w 774"/>
                <a:gd name="T71" fmla="*/ 0 h 9"/>
                <a:gd name="T72" fmla="*/ 471 w 774"/>
                <a:gd name="T73" fmla="*/ 0 h 9"/>
                <a:gd name="T74" fmla="*/ 471 w 774"/>
                <a:gd name="T75" fmla="*/ 9 h 9"/>
                <a:gd name="T76" fmla="*/ 504 w 774"/>
                <a:gd name="T77" fmla="*/ 9 h 9"/>
                <a:gd name="T78" fmla="*/ 504 w 774"/>
                <a:gd name="T79" fmla="*/ 0 h 9"/>
                <a:gd name="T80" fmla="*/ 572 w 774"/>
                <a:gd name="T81" fmla="*/ 0 h 9"/>
                <a:gd name="T82" fmla="*/ 538 w 774"/>
                <a:gd name="T83" fmla="*/ 0 h 9"/>
                <a:gd name="T84" fmla="*/ 538 w 774"/>
                <a:gd name="T85" fmla="*/ 9 h 9"/>
                <a:gd name="T86" fmla="*/ 572 w 774"/>
                <a:gd name="T87" fmla="*/ 9 h 9"/>
                <a:gd name="T88" fmla="*/ 572 w 774"/>
                <a:gd name="T89" fmla="*/ 0 h 9"/>
                <a:gd name="T90" fmla="*/ 639 w 774"/>
                <a:gd name="T91" fmla="*/ 0 h 9"/>
                <a:gd name="T92" fmla="*/ 606 w 774"/>
                <a:gd name="T93" fmla="*/ 0 h 9"/>
                <a:gd name="T94" fmla="*/ 606 w 774"/>
                <a:gd name="T95" fmla="*/ 9 h 9"/>
                <a:gd name="T96" fmla="*/ 639 w 774"/>
                <a:gd name="T97" fmla="*/ 9 h 9"/>
                <a:gd name="T98" fmla="*/ 639 w 774"/>
                <a:gd name="T99" fmla="*/ 0 h 9"/>
                <a:gd name="T100" fmla="*/ 707 w 774"/>
                <a:gd name="T101" fmla="*/ 0 h 9"/>
                <a:gd name="T102" fmla="*/ 673 w 774"/>
                <a:gd name="T103" fmla="*/ 0 h 9"/>
                <a:gd name="T104" fmla="*/ 673 w 774"/>
                <a:gd name="T105" fmla="*/ 9 h 9"/>
                <a:gd name="T106" fmla="*/ 707 w 774"/>
                <a:gd name="T107" fmla="*/ 9 h 9"/>
                <a:gd name="T108" fmla="*/ 707 w 774"/>
                <a:gd name="T109" fmla="*/ 0 h 9"/>
                <a:gd name="T110" fmla="*/ 774 w 774"/>
                <a:gd name="T111" fmla="*/ 0 h 9"/>
                <a:gd name="T112" fmla="*/ 741 w 774"/>
                <a:gd name="T113" fmla="*/ 0 h 9"/>
                <a:gd name="T114" fmla="*/ 741 w 774"/>
                <a:gd name="T115" fmla="*/ 9 h 9"/>
                <a:gd name="T116" fmla="*/ 774 w 774"/>
                <a:gd name="T117" fmla="*/ 9 h 9"/>
                <a:gd name="T118" fmla="*/ 774 w 774"/>
                <a:gd name="T1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4" h="9">
                  <a:moveTo>
                    <a:pt x="34" y="0"/>
                  </a:moveTo>
                  <a:lnTo>
                    <a:pt x="0" y="0"/>
                  </a:lnTo>
                  <a:lnTo>
                    <a:pt x="0" y="9"/>
                  </a:lnTo>
                  <a:lnTo>
                    <a:pt x="34" y="9"/>
                  </a:lnTo>
                  <a:lnTo>
                    <a:pt x="34" y="0"/>
                  </a:lnTo>
                  <a:close/>
                  <a:moveTo>
                    <a:pt x="100" y="0"/>
                  </a:moveTo>
                  <a:lnTo>
                    <a:pt x="66" y="0"/>
                  </a:lnTo>
                  <a:lnTo>
                    <a:pt x="66" y="9"/>
                  </a:lnTo>
                  <a:lnTo>
                    <a:pt x="100" y="9"/>
                  </a:lnTo>
                  <a:lnTo>
                    <a:pt x="100" y="0"/>
                  </a:lnTo>
                  <a:close/>
                  <a:moveTo>
                    <a:pt x="167" y="0"/>
                  </a:moveTo>
                  <a:lnTo>
                    <a:pt x="133" y="0"/>
                  </a:lnTo>
                  <a:lnTo>
                    <a:pt x="133" y="9"/>
                  </a:lnTo>
                  <a:lnTo>
                    <a:pt x="167" y="9"/>
                  </a:lnTo>
                  <a:lnTo>
                    <a:pt x="167" y="0"/>
                  </a:lnTo>
                  <a:close/>
                  <a:moveTo>
                    <a:pt x="235" y="0"/>
                  </a:moveTo>
                  <a:lnTo>
                    <a:pt x="201" y="0"/>
                  </a:lnTo>
                  <a:lnTo>
                    <a:pt x="201" y="9"/>
                  </a:lnTo>
                  <a:lnTo>
                    <a:pt x="235" y="9"/>
                  </a:lnTo>
                  <a:lnTo>
                    <a:pt x="235" y="0"/>
                  </a:lnTo>
                  <a:close/>
                  <a:moveTo>
                    <a:pt x="302" y="0"/>
                  </a:moveTo>
                  <a:lnTo>
                    <a:pt x="268" y="0"/>
                  </a:lnTo>
                  <a:lnTo>
                    <a:pt x="268" y="9"/>
                  </a:lnTo>
                  <a:lnTo>
                    <a:pt x="302" y="9"/>
                  </a:lnTo>
                  <a:lnTo>
                    <a:pt x="302" y="0"/>
                  </a:lnTo>
                  <a:close/>
                  <a:moveTo>
                    <a:pt x="369" y="0"/>
                  </a:moveTo>
                  <a:lnTo>
                    <a:pt x="336" y="0"/>
                  </a:lnTo>
                  <a:lnTo>
                    <a:pt x="336" y="9"/>
                  </a:lnTo>
                  <a:lnTo>
                    <a:pt x="369" y="9"/>
                  </a:lnTo>
                  <a:lnTo>
                    <a:pt x="369" y="0"/>
                  </a:lnTo>
                  <a:close/>
                  <a:moveTo>
                    <a:pt x="437" y="0"/>
                  </a:moveTo>
                  <a:lnTo>
                    <a:pt x="403" y="0"/>
                  </a:lnTo>
                  <a:lnTo>
                    <a:pt x="403" y="9"/>
                  </a:lnTo>
                  <a:lnTo>
                    <a:pt x="437" y="9"/>
                  </a:lnTo>
                  <a:lnTo>
                    <a:pt x="437" y="0"/>
                  </a:lnTo>
                  <a:close/>
                  <a:moveTo>
                    <a:pt x="504" y="0"/>
                  </a:moveTo>
                  <a:lnTo>
                    <a:pt x="471" y="0"/>
                  </a:lnTo>
                  <a:lnTo>
                    <a:pt x="471" y="9"/>
                  </a:lnTo>
                  <a:lnTo>
                    <a:pt x="504" y="9"/>
                  </a:lnTo>
                  <a:lnTo>
                    <a:pt x="504" y="0"/>
                  </a:lnTo>
                  <a:close/>
                  <a:moveTo>
                    <a:pt x="572" y="0"/>
                  </a:moveTo>
                  <a:lnTo>
                    <a:pt x="538" y="0"/>
                  </a:lnTo>
                  <a:lnTo>
                    <a:pt x="538" y="9"/>
                  </a:lnTo>
                  <a:lnTo>
                    <a:pt x="572" y="9"/>
                  </a:lnTo>
                  <a:lnTo>
                    <a:pt x="572" y="0"/>
                  </a:lnTo>
                  <a:close/>
                  <a:moveTo>
                    <a:pt x="639" y="0"/>
                  </a:moveTo>
                  <a:lnTo>
                    <a:pt x="606" y="0"/>
                  </a:lnTo>
                  <a:lnTo>
                    <a:pt x="606" y="9"/>
                  </a:lnTo>
                  <a:lnTo>
                    <a:pt x="639" y="9"/>
                  </a:lnTo>
                  <a:lnTo>
                    <a:pt x="639" y="0"/>
                  </a:lnTo>
                  <a:close/>
                  <a:moveTo>
                    <a:pt x="707" y="0"/>
                  </a:moveTo>
                  <a:lnTo>
                    <a:pt x="673" y="0"/>
                  </a:lnTo>
                  <a:lnTo>
                    <a:pt x="673" y="9"/>
                  </a:lnTo>
                  <a:lnTo>
                    <a:pt x="707" y="9"/>
                  </a:lnTo>
                  <a:lnTo>
                    <a:pt x="707" y="0"/>
                  </a:lnTo>
                  <a:close/>
                  <a:moveTo>
                    <a:pt x="774" y="0"/>
                  </a:moveTo>
                  <a:lnTo>
                    <a:pt x="741" y="0"/>
                  </a:lnTo>
                  <a:lnTo>
                    <a:pt x="741" y="9"/>
                  </a:lnTo>
                  <a:lnTo>
                    <a:pt x="774" y="9"/>
                  </a:lnTo>
                  <a:lnTo>
                    <a:pt x="77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8" name="iṧliḓè">
              <a:extLst>
                <a:ext uri="{FF2B5EF4-FFF2-40B4-BE49-F238E27FC236}">
                  <a16:creationId xmlns:a16="http://schemas.microsoft.com/office/drawing/2014/main" id="{13EA12DA-9497-4519-8EC5-AA959D4F0CF6}"/>
                </a:ext>
              </a:extLst>
            </p:cNvPr>
            <p:cNvSpPr/>
            <p:nvPr/>
          </p:nvSpPr>
          <p:spPr bwMode="auto">
            <a:xfrm>
              <a:off x="4876801" y="4275138"/>
              <a:ext cx="34925" cy="34925"/>
            </a:xfrm>
            <a:custGeom>
              <a:avLst/>
              <a:gdLst>
                <a:gd name="T0" fmla="*/ 22 w 22"/>
                <a:gd name="T1" fmla="*/ 13 h 22"/>
                <a:gd name="T2" fmla="*/ 9 w 22"/>
                <a:gd name="T3" fmla="*/ 13 h 22"/>
                <a:gd name="T4" fmla="*/ 9 w 22"/>
                <a:gd name="T5" fmla="*/ 0 h 22"/>
                <a:gd name="T6" fmla="*/ 0 w 22"/>
                <a:gd name="T7" fmla="*/ 0 h 22"/>
                <a:gd name="T8" fmla="*/ 0 w 22"/>
                <a:gd name="T9" fmla="*/ 22 h 22"/>
                <a:gd name="T10" fmla="*/ 22 w 22"/>
                <a:gd name="T11" fmla="*/ 22 h 22"/>
                <a:gd name="T12" fmla="*/ 22 w 22"/>
                <a:gd name="T13" fmla="*/ 13 h 22"/>
                <a:gd name="T14" fmla="*/ 22 w 22"/>
                <a:gd name="T15" fmla="*/ 13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22" y="13"/>
                  </a:moveTo>
                  <a:lnTo>
                    <a:pt x="9" y="13"/>
                  </a:lnTo>
                  <a:lnTo>
                    <a:pt x="9" y="0"/>
                  </a:lnTo>
                  <a:lnTo>
                    <a:pt x="0" y="0"/>
                  </a:lnTo>
                  <a:lnTo>
                    <a:pt x="0" y="22"/>
                  </a:lnTo>
                  <a:lnTo>
                    <a:pt x="22" y="22"/>
                  </a:lnTo>
                  <a:lnTo>
                    <a:pt x="22" y="13"/>
                  </a:lnTo>
                  <a:lnTo>
                    <a:pt x="2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9" name="ïṡḻîḍe">
              <a:extLst>
                <a:ext uri="{FF2B5EF4-FFF2-40B4-BE49-F238E27FC236}">
                  <a16:creationId xmlns:a16="http://schemas.microsoft.com/office/drawing/2014/main" id="{AC88ABAF-0CC1-4E12-B966-9FC9B6E83F82}"/>
                </a:ext>
              </a:extLst>
            </p:cNvPr>
            <p:cNvSpPr/>
            <p:nvPr/>
          </p:nvSpPr>
          <p:spPr bwMode="auto">
            <a:xfrm>
              <a:off x="4876801" y="3475038"/>
              <a:ext cx="14288" cy="744538"/>
            </a:xfrm>
            <a:custGeom>
              <a:avLst/>
              <a:gdLst>
                <a:gd name="T0" fmla="*/ 9 w 9"/>
                <a:gd name="T1" fmla="*/ 35 h 469"/>
                <a:gd name="T2" fmla="*/ 9 w 9"/>
                <a:gd name="T3" fmla="*/ 0 h 469"/>
                <a:gd name="T4" fmla="*/ 0 w 9"/>
                <a:gd name="T5" fmla="*/ 0 h 469"/>
                <a:gd name="T6" fmla="*/ 0 w 9"/>
                <a:gd name="T7" fmla="*/ 35 h 469"/>
                <a:gd name="T8" fmla="*/ 9 w 9"/>
                <a:gd name="T9" fmla="*/ 35 h 469"/>
                <a:gd name="T10" fmla="*/ 9 w 9"/>
                <a:gd name="T11" fmla="*/ 108 h 469"/>
                <a:gd name="T12" fmla="*/ 9 w 9"/>
                <a:gd name="T13" fmla="*/ 71 h 469"/>
                <a:gd name="T14" fmla="*/ 0 w 9"/>
                <a:gd name="T15" fmla="*/ 71 h 469"/>
                <a:gd name="T16" fmla="*/ 0 w 9"/>
                <a:gd name="T17" fmla="*/ 108 h 469"/>
                <a:gd name="T18" fmla="*/ 9 w 9"/>
                <a:gd name="T19" fmla="*/ 108 h 469"/>
                <a:gd name="T20" fmla="*/ 9 w 9"/>
                <a:gd name="T21" fmla="*/ 180 h 469"/>
                <a:gd name="T22" fmla="*/ 9 w 9"/>
                <a:gd name="T23" fmla="*/ 143 h 469"/>
                <a:gd name="T24" fmla="*/ 0 w 9"/>
                <a:gd name="T25" fmla="*/ 143 h 469"/>
                <a:gd name="T26" fmla="*/ 0 w 9"/>
                <a:gd name="T27" fmla="*/ 180 h 469"/>
                <a:gd name="T28" fmla="*/ 9 w 9"/>
                <a:gd name="T29" fmla="*/ 180 h 469"/>
                <a:gd name="T30" fmla="*/ 9 w 9"/>
                <a:gd name="T31" fmla="*/ 252 h 469"/>
                <a:gd name="T32" fmla="*/ 9 w 9"/>
                <a:gd name="T33" fmla="*/ 215 h 469"/>
                <a:gd name="T34" fmla="*/ 0 w 9"/>
                <a:gd name="T35" fmla="*/ 215 h 469"/>
                <a:gd name="T36" fmla="*/ 0 w 9"/>
                <a:gd name="T37" fmla="*/ 252 h 469"/>
                <a:gd name="T38" fmla="*/ 9 w 9"/>
                <a:gd name="T39" fmla="*/ 252 h 469"/>
                <a:gd name="T40" fmla="*/ 9 w 9"/>
                <a:gd name="T41" fmla="*/ 324 h 469"/>
                <a:gd name="T42" fmla="*/ 9 w 9"/>
                <a:gd name="T43" fmla="*/ 288 h 469"/>
                <a:gd name="T44" fmla="*/ 0 w 9"/>
                <a:gd name="T45" fmla="*/ 288 h 469"/>
                <a:gd name="T46" fmla="*/ 0 w 9"/>
                <a:gd name="T47" fmla="*/ 324 h 469"/>
                <a:gd name="T48" fmla="*/ 9 w 9"/>
                <a:gd name="T49" fmla="*/ 324 h 469"/>
                <a:gd name="T50" fmla="*/ 9 w 9"/>
                <a:gd name="T51" fmla="*/ 397 h 469"/>
                <a:gd name="T52" fmla="*/ 9 w 9"/>
                <a:gd name="T53" fmla="*/ 360 h 469"/>
                <a:gd name="T54" fmla="*/ 0 w 9"/>
                <a:gd name="T55" fmla="*/ 360 h 469"/>
                <a:gd name="T56" fmla="*/ 0 w 9"/>
                <a:gd name="T57" fmla="*/ 397 h 469"/>
                <a:gd name="T58" fmla="*/ 9 w 9"/>
                <a:gd name="T59" fmla="*/ 397 h 469"/>
                <a:gd name="T60" fmla="*/ 9 w 9"/>
                <a:gd name="T61" fmla="*/ 469 h 469"/>
                <a:gd name="T62" fmla="*/ 9 w 9"/>
                <a:gd name="T63" fmla="*/ 432 h 469"/>
                <a:gd name="T64" fmla="*/ 0 w 9"/>
                <a:gd name="T65" fmla="*/ 432 h 469"/>
                <a:gd name="T66" fmla="*/ 0 w 9"/>
                <a:gd name="T67" fmla="*/ 469 h 469"/>
                <a:gd name="T68" fmla="*/ 9 w 9"/>
                <a:gd name="T69"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469">
                  <a:moveTo>
                    <a:pt x="9" y="35"/>
                  </a:moveTo>
                  <a:lnTo>
                    <a:pt x="9" y="0"/>
                  </a:lnTo>
                  <a:lnTo>
                    <a:pt x="0" y="0"/>
                  </a:lnTo>
                  <a:lnTo>
                    <a:pt x="0" y="35"/>
                  </a:lnTo>
                  <a:lnTo>
                    <a:pt x="9" y="35"/>
                  </a:lnTo>
                  <a:close/>
                  <a:moveTo>
                    <a:pt x="9" y="108"/>
                  </a:moveTo>
                  <a:lnTo>
                    <a:pt x="9" y="71"/>
                  </a:lnTo>
                  <a:lnTo>
                    <a:pt x="0" y="71"/>
                  </a:lnTo>
                  <a:lnTo>
                    <a:pt x="0" y="108"/>
                  </a:lnTo>
                  <a:lnTo>
                    <a:pt x="9" y="108"/>
                  </a:lnTo>
                  <a:close/>
                  <a:moveTo>
                    <a:pt x="9" y="180"/>
                  </a:moveTo>
                  <a:lnTo>
                    <a:pt x="9" y="143"/>
                  </a:lnTo>
                  <a:lnTo>
                    <a:pt x="0" y="143"/>
                  </a:lnTo>
                  <a:lnTo>
                    <a:pt x="0" y="180"/>
                  </a:lnTo>
                  <a:lnTo>
                    <a:pt x="9" y="180"/>
                  </a:lnTo>
                  <a:close/>
                  <a:moveTo>
                    <a:pt x="9" y="252"/>
                  </a:moveTo>
                  <a:lnTo>
                    <a:pt x="9" y="215"/>
                  </a:lnTo>
                  <a:lnTo>
                    <a:pt x="0" y="215"/>
                  </a:lnTo>
                  <a:lnTo>
                    <a:pt x="0" y="252"/>
                  </a:lnTo>
                  <a:lnTo>
                    <a:pt x="9" y="252"/>
                  </a:lnTo>
                  <a:close/>
                  <a:moveTo>
                    <a:pt x="9" y="324"/>
                  </a:moveTo>
                  <a:lnTo>
                    <a:pt x="9" y="288"/>
                  </a:lnTo>
                  <a:lnTo>
                    <a:pt x="0" y="288"/>
                  </a:lnTo>
                  <a:lnTo>
                    <a:pt x="0" y="324"/>
                  </a:lnTo>
                  <a:lnTo>
                    <a:pt x="9" y="324"/>
                  </a:lnTo>
                  <a:close/>
                  <a:moveTo>
                    <a:pt x="9" y="397"/>
                  </a:moveTo>
                  <a:lnTo>
                    <a:pt x="9" y="360"/>
                  </a:lnTo>
                  <a:lnTo>
                    <a:pt x="0" y="360"/>
                  </a:lnTo>
                  <a:lnTo>
                    <a:pt x="0" y="397"/>
                  </a:lnTo>
                  <a:lnTo>
                    <a:pt x="9" y="397"/>
                  </a:lnTo>
                  <a:close/>
                  <a:moveTo>
                    <a:pt x="9" y="469"/>
                  </a:moveTo>
                  <a:lnTo>
                    <a:pt x="9" y="432"/>
                  </a:lnTo>
                  <a:lnTo>
                    <a:pt x="0" y="432"/>
                  </a:lnTo>
                  <a:lnTo>
                    <a:pt x="0" y="469"/>
                  </a:lnTo>
                  <a:lnTo>
                    <a:pt x="9" y="4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0" name="îṩḷíḓe">
              <a:extLst>
                <a:ext uri="{FF2B5EF4-FFF2-40B4-BE49-F238E27FC236}">
                  <a16:creationId xmlns:a16="http://schemas.microsoft.com/office/drawing/2014/main" id="{A7E0E454-2E23-4BEC-A3CA-9B2AD2C7D201}"/>
                </a:ext>
              </a:extLst>
            </p:cNvPr>
            <p:cNvSpPr/>
            <p:nvPr/>
          </p:nvSpPr>
          <p:spPr bwMode="auto">
            <a:xfrm>
              <a:off x="4876801" y="3475038"/>
              <a:ext cx="14288" cy="744538"/>
            </a:xfrm>
            <a:custGeom>
              <a:avLst/>
              <a:gdLst>
                <a:gd name="T0" fmla="*/ 9 w 9"/>
                <a:gd name="T1" fmla="*/ 35 h 469"/>
                <a:gd name="T2" fmla="*/ 9 w 9"/>
                <a:gd name="T3" fmla="*/ 0 h 469"/>
                <a:gd name="T4" fmla="*/ 0 w 9"/>
                <a:gd name="T5" fmla="*/ 0 h 469"/>
                <a:gd name="T6" fmla="*/ 0 w 9"/>
                <a:gd name="T7" fmla="*/ 35 h 469"/>
                <a:gd name="T8" fmla="*/ 9 w 9"/>
                <a:gd name="T9" fmla="*/ 35 h 469"/>
                <a:gd name="T10" fmla="*/ 9 w 9"/>
                <a:gd name="T11" fmla="*/ 108 h 469"/>
                <a:gd name="T12" fmla="*/ 9 w 9"/>
                <a:gd name="T13" fmla="*/ 71 h 469"/>
                <a:gd name="T14" fmla="*/ 0 w 9"/>
                <a:gd name="T15" fmla="*/ 71 h 469"/>
                <a:gd name="T16" fmla="*/ 0 w 9"/>
                <a:gd name="T17" fmla="*/ 108 h 469"/>
                <a:gd name="T18" fmla="*/ 9 w 9"/>
                <a:gd name="T19" fmla="*/ 108 h 469"/>
                <a:gd name="T20" fmla="*/ 9 w 9"/>
                <a:gd name="T21" fmla="*/ 180 h 469"/>
                <a:gd name="T22" fmla="*/ 9 w 9"/>
                <a:gd name="T23" fmla="*/ 143 h 469"/>
                <a:gd name="T24" fmla="*/ 0 w 9"/>
                <a:gd name="T25" fmla="*/ 143 h 469"/>
                <a:gd name="T26" fmla="*/ 0 w 9"/>
                <a:gd name="T27" fmla="*/ 180 h 469"/>
                <a:gd name="T28" fmla="*/ 9 w 9"/>
                <a:gd name="T29" fmla="*/ 180 h 469"/>
                <a:gd name="T30" fmla="*/ 9 w 9"/>
                <a:gd name="T31" fmla="*/ 252 h 469"/>
                <a:gd name="T32" fmla="*/ 9 w 9"/>
                <a:gd name="T33" fmla="*/ 215 h 469"/>
                <a:gd name="T34" fmla="*/ 0 w 9"/>
                <a:gd name="T35" fmla="*/ 215 h 469"/>
                <a:gd name="T36" fmla="*/ 0 w 9"/>
                <a:gd name="T37" fmla="*/ 252 h 469"/>
                <a:gd name="T38" fmla="*/ 9 w 9"/>
                <a:gd name="T39" fmla="*/ 252 h 469"/>
                <a:gd name="T40" fmla="*/ 9 w 9"/>
                <a:gd name="T41" fmla="*/ 324 h 469"/>
                <a:gd name="T42" fmla="*/ 9 w 9"/>
                <a:gd name="T43" fmla="*/ 288 h 469"/>
                <a:gd name="T44" fmla="*/ 0 w 9"/>
                <a:gd name="T45" fmla="*/ 288 h 469"/>
                <a:gd name="T46" fmla="*/ 0 w 9"/>
                <a:gd name="T47" fmla="*/ 324 h 469"/>
                <a:gd name="T48" fmla="*/ 9 w 9"/>
                <a:gd name="T49" fmla="*/ 324 h 469"/>
                <a:gd name="T50" fmla="*/ 9 w 9"/>
                <a:gd name="T51" fmla="*/ 397 h 469"/>
                <a:gd name="T52" fmla="*/ 9 w 9"/>
                <a:gd name="T53" fmla="*/ 360 h 469"/>
                <a:gd name="T54" fmla="*/ 0 w 9"/>
                <a:gd name="T55" fmla="*/ 360 h 469"/>
                <a:gd name="T56" fmla="*/ 0 w 9"/>
                <a:gd name="T57" fmla="*/ 397 h 469"/>
                <a:gd name="T58" fmla="*/ 9 w 9"/>
                <a:gd name="T59" fmla="*/ 397 h 469"/>
                <a:gd name="T60" fmla="*/ 9 w 9"/>
                <a:gd name="T61" fmla="*/ 469 h 469"/>
                <a:gd name="T62" fmla="*/ 9 w 9"/>
                <a:gd name="T63" fmla="*/ 432 h 469"/>
                <a:gd name="T64" fmla="*/ 0 w 9"/>
                <a:gd name="T65" fmla="*/ 432 h 469"/>
                <a:gd name="T66" fmla="*/ 0 w 9"/>
                <a:gd name="T67" fmla="*/ 469 h 469"/>
                <a:gd name="T68" fmla="*/ 9 w 9"/>
                <a:gd name="T69"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469">
                  <a:moveTo>
                    <a:pt x="9" y="35"/>
                  </a:moveTo>
                  <a:lnTo>
                    <a:pt x="9" y="0"/>
                  </a:lnTo>
                  <a:lnTo>
                    <a:pt x="0" y="0"/>
                  </a:lnTo>
                  <a:lnTo>
                    <a:pt x="0" y="35"/>
                  </a:lnTo>
                  <a:lnTo>
                    <a:pt x="9" y="35"/>
                  </a:lnTo>
                  <a:moveTo>
                    <a:pt x="9" y="108"/>
                  </a:moveTo>
                  <a:lnTo>
                    <a:pt x="9" y="71"/>
                  </a:lnTo>
                  <a:lnTo>
                    <a:pt x="0" y="71"/>
                  </a:lnTo>
                  <a:lnTo>
                    <a:pt x="0" y="108"/>
                  </a:lnTo>
                  <a:lnTo>
                    <a:pt x="9" y="108"/>
                  </a:lnTo>
                  <a:moveTo>
                    <a:pt x="9" y="180"/>
                  </a:moveTo>
                  <a:lnTo>
                    <a:pt x="9" y="143"/>
                  </a:lnTo>
                  <a:lnTo>
                    <a:pt x="0" y="143"/>
                  </a:lnTo>
                  <a:lnTo>
                    <a:pt x="0" y="180"/>
                  </a:lnTo>
                  <a:lnTo>
                    <a:pt x="9" y="180"/>
                  </a:lnTo>
                  <a:moveTo>
                    <a:pt x="9" y="252"/>
                  </a:moveTo>
                  <a:lnTo>
                    <a:pt x="9" y="215"/>
                  </a:lnTo>
                  <a:lnTo>
                    <a:pt x="0" y="215"/>
                  </a:lnTo>
                  <a:lnTo>
                    <a:pt x="0" y="252"/>
                  </a:lnTo>
                  <a:lnTo>
                    <a:pt x="9" y="252"/>
                  </a:lnTo>
                  <a:moveTo>
                    <a:pt x="9" y="324"/>
                  </a:moveTo>
                  <a:lnTo>
                    <a:pt x="9" y="288"/>
                  </a:lnTo>
                  <a:lnTo>
                    <a:pt x="0" y="288"/>
                  </a:lnTo>
                  <a:lnTo>
                    <a:pt x="0" y="324"/>
                  </a:lnTo>
                  <a:lnTo>
                    <a:pt x="9" y="324"/>
                  </a:lnTo>
                  <a:moveTo>
                    <a:pt x="9" y="397"/>
                  </a:moveTo>
                  <a:lnTo>
                    <a:pt x="9" y="360"/>
                  </a:lnTo>
                  <a:lnTo>
                    <a:pt x="0" y="360"/>
                  </a:lnTo>
                  <a:lnTo>
                    <a:pt x="0" y="397"/>
                  </a:lnTo>
                  <a:lnTo>
                    <a:pt x="9" y="397"/>
                  </a:lnTo>
                  <a:moveTo>
                    <a:pt x="9" y="469"/>
                  </a:moveTo>
                  <a:lnTo>
                    <a:pt x="9" y="432"/>
                  </a:lnTo>
                  <a:lnTo>
                    <a:pt x="0" y="432"/>
                  </a:lnTo>
                  <a:lnTo>
                    <a:pt x="0" y="469"/>
                  </a:lnTo>
                  <a:lnTo>
                    <a:pt x="9" y="46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1" name="íş1îdé">
              <a:extLst>
                <a:ext uri="{FF2B5EF4-FFF2-40B4-BE49-F238E27FC236}">
                  <a16:creationId xmlns:a16="http://schemas.microsoft.com/office/drawing/2014/main" id="{8878898F-2EA2-4708-9A89-E910FA6ED55F}"/>
                </a:ext>
              </a:extLst>
            </p:cNvPr>
            <p:cNvSpPr/>
            <p:nvPr/>
          </p:nvSpPr>
          <p:spPr bwMode="auto">
            <a:xfrm>
              <a:off x="4876801" y="3381376"/>
              <a:ext cx="34925" cy="34925"/>
            </a:xfrm>
            <a:custGeom>
              <a:avLst/>
              <a:gdLst>
                <a:gd name="T0" fmla="*/ 9 w 22"/>
                <a:gd name="T1" fmla="*/ 22 h 22"/>
                <a:gd name="T2" fmla="*/ 9 w 22"/>
                <a:gd name="T3" fmla="*/ 9 h 22"/>
                <a:gd name="T4" fmla="*/ 22 w 22"/>
                <a:gd name="T5" fmla="*/ 9 h 22"/>
                <a:gd name="T6" fmla="*/ 22 w 22"/>
                <a:gd name="T7" fmla="*/ 0 h 22"/>
                <a:gd name="T8" fmla="*/ 0 w 22"/>
                <a:gd name="T9" fmla="*/ 0 h 22"/>
                <a:gd name="T10" fmla="*/ 0 w 22"/>
                <a:gd name="T11" fmla="*/ 22 h 22"/>
                <a:gd name="T12" fmla="*/ 9 w 22"/>
                <a:gd name="T13" fmla="*/ 22 h 22"/>
                <a:gd name="T14" fmla="*/ 9 w 2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9" y="22"/>
                  </a:moveTo>
                  <a:lnTo>
                    <a:pt x="9" y="9"/>
                  </a:lnTo>
                  <a:lnTo>
                    <a:pt x="22" y="9"/>
                  </a:lnTo>
                  <a:lnTo>
                    <a:pt x="22" y="0"/>
                  </a:lnTo>
                  <a:lnTo>
                    <a:pt x="0" y="0"/>
                  </a:lnTo>
                  <a:lnTo>
                    <a:pt x="0" y="22"/>
                  </a:lnTo>
                  <a:lnTo>
                    <a:pt x="9" y="22"/>
                  </a:lnTo>
                  <a:lnTo>
                    <a:pt x="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2" name="ïsľîďê">
              <a:extLst>
                <a:ext uri="{FF2B5EF4-FFF2-40B4-BE49-F238E27FC236}">
                  <a16:creationId xmlns:a16="http://schemas.microsoft.com/office/drawing/2014/main" id="{9A8F68E3-BE13-4996-B034-6140E371D483}"/>
                </a:ext>
              </a:extLst>
            </p:cNvPr>
            <p:cNvSpPr/>
            <p:nvPr/>
          </p:nvSpPr>
          <p:spPr bwMode="auto">
            <a:xfrm>
              <a:off x="4965701" y="3381376"/>
              <a:ext cx="1228725" cy="14288"/>
            </a:xfrm>
            <a:custGeom>
              <a:avLst/>
              <a:gdLst>
                <a:gd name="T0" fmla="*/ 741 w 774"/>
                <a:gd name="T1" fmla="*/ 9 h 9"/>
                <a:gd name="T2" fmla="*/ 774 w 774"/>
                <a:gd name="T3" fmla="*/ 9 h 9"/>
                <a:gd name="T4" fmla="*/ 774 w 774"/>
                <a:gd name="T5" fmla="*/ 0 h 9"/>
                <a:gd name="T6" fmla="*/ 741 w 774"/>
                <a:gd name="T7" fmla="*/ 0 h 9"/>
                <a:gd name="T8" fmla="*/ 741 w 774"/>
                <a:gd name="T9" fmla="*/ 9 h 9"/>
                <a:gd name="T10" fmla="*/ 673 w 774"/>
                <a:gd name="T11" fmla="*/ 9 h 9"/>
                <a:gd name="T12" fmla="*/ 707 w 774"/>
                <a:gd name="T13" fmla="*/ 9 h 9"/>
                <a:gd name="T14" fmla="*/ 707 w 774"/>
                <a:gd name="T15" fmla="*/ 0 h 9"/>
                <a:gd name="T16" fmla="*/ 673 w 774"/>
                <a:gd name="T17" fmla="*/ 0 h 9"/>
                <a:gd name="T18" fmla="*/ 673 w 774"/>
                <a:gd name="T19" fmla="*/ 9 h 9"/>
                <a:gd name="T20" fmla="*/ 606 w 774"/>
                <a:gd name="T21" fmla="*/ 9 h 9"/>
                <a:gd name="T22" fmla="*/ 639 w 774"/>
                <a:gd name="T23" fmla="*/ 9 h 9"/>
                <a:gd name="T24" fmla="*/ 639 w 774"/>
                <a:gd name="T25" fmla="*/ 0 h 9"/>
                <a:gd name="T26" fmla="*/ 606 w 774"/>
                <a:gd name="T27" fmla="*/ 0 h 9"/>
                <a:gd name="T28" fmla="*/ 606 w 774"/>
                <a:gd name="T29" fmla="*/ 9 h 9"/>
                <a:gd name="T30" fmla="*/ 538 w 774"/>
                <a:gd name="T31" fmla="*/ 9 h 9"/>
                <a:gd name="T32" fmla="*/ 572 w 774"/>
                <a:gd name="T33" fmla="*/ 9 h 9"/>
                <a:gd name="T34" fmla="*/ 572 w 774"/>
                <a:gd name="T35" fmla="*/ 0 h 9"/>
                <a:gd name="T36" fmla="*/ 538 w 774"/>
                <a:gd name="T37" fmla="*/ 0 h 9"/>
                <a:gd name="T38" fmla="*/ 538 w 774"/>
                <a:gd name="T39" fmla="*/ 9 h 9"/>
                <a:gd name="T40" fmla="*/ 471 w 774"/>
                <a:gd name="T41" fmla="*/ 9 h 9"/>
                <a:gd name="T42" fmla="*/ 504 w 774"/>
                <a:gd name="T43" fmla="*/ 9 h 9"/>
                <a:gd name="T44" fmla="*/ 504 w 774"/>
                <a:gd name="T45" fmla="*/ 0 h 9"/>
                <a:gd name="T46" fmla="*/ 471 w 774"/>
                <a:gd name="T47" fmla="*/ 0 h 9"/>
                <a:gd name="T48" fmla="*/ 471 w 774"/>
                <a:gd name="T49" fmla="*/ 9 h 9"/>
                <a:gd name="T50" fmla="*/ 403 w 774"/>
                <a:gd name="T51" fmla="*/ 9 h 9"/>
                <a:gd name="T52" fmla="*/ 437 w 774"/>
                <a:gd name="T53" fmla="*/ 9 h 9"/>
                <a:gd name="T54" fmla="*/ 437 w 774"/>
                <a:gd name="T55" fmla="*/ 0 h 9"/>
                <a:gd name="T56" fmla="*/ 403 w 774"/>
                <a:gd name="T57" fmla="*/ 0 h 9"/>
                <a:gd name="T58" fmla="*/ 403 w 774"/>
                <a:gd name="T59" fmla="*/ 9 h 9"/>
                <a:gd name="T60" fmla="*/ 336 w 774"/>
                <a:gd name="T61" fmla="*/ 9 h 9"/>
                <a:gd name="T62" fmla="*/ 369 w 774"/>
                <a:gd name="T63" fmla="*/ 9 h 9"/>
                <a:gd name="T64" fmla="*/ 369 w 774"/>
                <a:gd name="T65" fmla="*/ 0 h 9"/>
                <a:gd name="T66" fmla="*/ 336 w 774"/>
                <a:gd name="T67" fmla="*/ 0 h 9"/>
                <a:gd name="T68" fmla="*/ 336 w 774"/>
                <a:gd name="T69" fmla="*/ 9 h 9"/>
                <a:gd name="T70" fmla="*/ 268 w 774"/>
                <a:gd name="T71" fmla="*/ 9 h 9"/>
                <a:gd name="T72" fmla="*/ 302 w 774"/>
                <a:gd name="T73" fmla="*/ 9 h 9"/>
                <a:gd name="T74" fmla="*/ 302 w 774"/>
                <a:gd name="T75" fmla="*/ 0 h 9"/>
                <a:gd name="T76" fmla="*/ 268 w 774"/>
                <a:gd name="T77" fmla="*/ 0 h 9"/>
                <a:gd name="T78" fmla="*/ 268 w 774"/>
                <a:gd name="T79" fmla="*/ 9 h 9"/>
                <a:gd name="T80" fmla="*/ 201 w 774"/>
                <a:gd name="T81" fmla="*/ 9 h 9"/>
                <a:gd name="T82" fmla="*/ 235 w 774"/>
                <a:gd name="T83" fmla="*/ 9 h 9"/>
                <a:gd name="T84" fmla="*/ 235 w 774"/>
                <a:gd name="T85" fmla="*/ 0 h 9"/>
                <a:gd name="T86" fmla="*/ 201 w 774"/>
                <a:gd name="T87" fmla="*/ 0 h 9"/>
                <a:gd name="T88" fmla="*/ 201 w 774"/>
                <a:gd name="T89" fmla="*/ 9 h 9"/>
                <a:gd name="T90" fmla="*/ 133 w 774"/>
                <a:gd name="T91" fmla="*/ 9 h 9"/>
                <a:gd name="T92" fmla="*/ 167 w 774"/>
                <a:gd name="T93" fmla="*/ 9 h 9"/>
                <a:gd name="T94" fmla="*/ 167 w 774"/>
                <a:gd name="T95" fmla="*/ 0 h 9"/>
                <a:gd name="T96" fmla="*/ 133 w 774"/>
                <a:gd name="T97" fmla="*/ 0 h 9"/>
                <a:gd name="T98" fmla="*/ 133 w 774"/>
                <a:gd name="T99" fmla="*/ 9 h 9"/>
                <a:gd name="T100" fmla="*/ 66 w 774"/>
                <a:gd name="T101" fmla="*/ 9 h 9"/>
                <a:gd name="T102" fmla="*/ 100 w 774"/>
                <a:gd name="T103" fmla="*/ 9 h 9"/>
                <a:gd name="T104" fmla="*/ 100 w 774"/>
                <a:gd name="T105" fmla="*/ 0 h 9"/>
                <a:gd name="T106" fmla="*/ 66 w 774"/>
                <a:gd name="T107" fmla="*/ 0 h 9"/>
                <a:gd name="T108" fmla="*/ 66 w 774"/>
                <a:gd name="T109" fmla="*/ 9 h 9"/>
                <a:gd name="T110" fmla="*/ 0 w 774"/>
                <a:gd name="T111" fmla="*/ 9 h 9"/>
                <a:gd name="T112" fmla="*/ 34 w 774"/>
                <a:gd name="T113" fmla="*/ 9 h 9"/>
                <a:gd name="T114" fmla="*/ 34 w 774"/>
                <a:gd name="T115" fmla="*/ 0 h 9"/>
                <a:gd name="T116" fmla="*/ 0 w 774"/>
                <a:gd name="T117" fmla="*/ 0 h 9"/>
                <a:gd name="T118" fmla="*/ 0 w 774"/>
                <a:gd name="T1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4" h="9">
                  <a:moveTo>
                    <a:pt x="741" y="9"/>
                  </a:moveTo>
                  <a:lnTo>
                    <a:pt x="774" y="9"/>
                  </a:lnTo>
                  <a:lnTo>
                    <a:pt x="774" y="0"/>
                  </a:lnTo>
                  <a:lnTo>
                    <a:pt x="741" y="0"/>
                  </a:lnTo>
                  <a:lnTo>
                    <a:pt x="741" y="9"/>
                  </a:lnTo>
                  <a:close/>
                  <a:moveTo>
                    <a:pt x="673" y="9"/>
                  </a:moveTo>
                  <a:lnTo>
                    <a:pt x="707" y="9"/>
                  </a:lnTo>
                  <a:lnTo>
                    <a:pt x="707" y="0"/>
                  </a:lnTo>
                  <a:lnTo>
                    <a:pt x="673" y="0"/>
                  </a:lnTo>
                  <a:lnTo>
                    <a:pt x="673" y="9"/>
                  </a:lnTo>
                  <a:close/>
                  <a:moveTo>
                    <a:pt x="606" y="9"/>
                  </a:moveTo>
                  <a:lnTo>
                    <a:pt x="639" y="9"/>
                  </a:lnTo>
                  <a:lnTo>
                    <a:pt x="639" y="0"/>
                  </a:lnTo>
                  <a:lnTo>
                    <a:pt x="606" y="0"/>
                  </a:lnTo>
                  <a:lnTo>
                    <a:pt x="606" y="9"/>
                  </a:lnTo>
                  <a:close/>
                  <a:moveTo>
                    <a:pt x="538" y="9"/>
                  </a:moveTo>
                  <a:lnTo>
                    <a:pt x="572" y="9"/>
                  </a:lnTo>
                  <a:lnTo>
                    <a:pt x="572" y="0"/>
                  </a:lnTo>
                  <a:lnTo>
                    <a:pt x="538" y="0"/>
                  </a:lnTo>
                  <a:lnTo>
                    <a:pt x="538" y="9"/>
                  </a:lnTo>
                  <a:close/>
                  <a:moveTo>
                    <a:pt x="471" y="9"/>
                  </a:moveTo>
                  <a:lnTo>
                    <a:pt x="504" y="9"/>
                  </a:lnTo>
                  <a:lnTo>
                    <a:pt x="504" y="0"/>
                  </a:lnTo>
                  <a:lnTo>
                    <a:pt x="471" y="0"/>
                  </a:lnTo>
                  <a:lnTo>
                    <a:pt x="471" y="9"/>
                  </a:lnTo>
                  <a:close/>
                  <a:moveTo>
                    <a:pt x="403" y="9"/>
                  </a:moveTo>
                  <a:lnTo>
                    <a:pt x="437" y="9"/>
                  </a:lnTo>
                  <a:lnTo>
                    <a:pt x="437" y="0"/>
                  </a:lnTo>
                  <a:lnTo>
                    <a:pt x="403" y="0"/>
                  </a:lnTo>
                  <a:lnTo>
                    <a:pt x="403" y="9"/>
                  </a:lnTo>
                  <a:close/>
                  <a:moveTo>
                    <a:pt x="336" y="9"/>
                  </a:moveTo>
                  <a:lnTo>
                    <a:pt x="369" y="9"/>
                  </a:lnTo>
                  <a:lnTo>
                    <a:pt x="369" y="0"/>
                  </a:lnTo>
                  <a:lnTo>
                    <a:pt x="336" y="0"/>
                  </a:lnTo>
                  <a:lnTo>
                    <a:pt x="336" y="9"/>
                  </a:lnTo>
                  <a:close/>
                  <a:moveTo>
                    <a:pt x="268" y="9"/>
                  </a:moveTo>
                  <a:lnTo>
                    <a:pt x="302" y="9"/>
                  </a:lnTo>
                  <a:lnTo>
                    <a:pt x="302" y="0"/>
                  </a:lnTo>
                  <a:lnTo>
                    <a:pt x="268" y="0"/>
                  </a:lnTo>
                  <a:lnTo>
                    <a:pt x="268" y="9"/>
                  </a:lnTo>
                  <a:close/>
                  <a:moveTo>
                    <a:pt x="201" y="9"/>
                  </a:moveTo>
                  <a:lnTo>
                    <a:pt x="235" y="9"/>
                  </a:lnTo>
                  <a:lnTo>
                    <a:pt x="235" y="0"/>
                  </a:lnTo>
                  <a:lnTo>
                    <a:pt x="201" y="0"/>
                  </a:lnTo>
                  <a:lnTo>
                    <a:pt x="201" y="9"/>
                  </a:lnTo>
                  <a:close/>
                  <a:moveTo>
                    <a:pt x="133" y="9"/>
                  </a:moveTo>
                  <a:lnTo>
                    <a:pt x="167" y="9"/>
                  </a:lnTo>
                  <a:lnTo>
                    <a:pt x="167" y="0"/>
                  </a:lnTo>
                  <a:lnTo>
                    <a:pt x="133" y="0"/>
                  </a:lnTo>
                  <a:lnTo>
                    <a:pt x="133" y="9"/>
                  </a:lnTo>
                  <a:close/>
                  <a:moveTo>
                    <a:pt x="66" y="9"/>
                  </a:moveTo>
                  <a:lnTo>
                    <a:pt x="100" y="9"/>
                  </a:lnTo>
                  <a:lnTo>
                    <a:pt x="100" y="0"/>
                  </a:lnTo>
                  <a:lnTo>
                    <a:pt x="66" y="0"/>
                  </a:lnTo>
                  <a:lnTo>
                    <a:pt x="66" y="9"/>
                  </a:lnTo>
                  <a:close/>
                  <a:moveTo>
                    <a:pt x="0" y="9"/>
                  </a:moveTo>
                  <a:lnTo>
                    <a:pt x="34" y="9"/>
                  </a:lnTo>
                  <a:lnTo>
                    <a:pt x="34" y="0"/>
                  </a:lnTo>
                  <a:lnTo>
                    <a:pt x="0" y="0"/>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3" name="îSḻiḑè">
              <a:extLst>
                <a:ext uri="{FF2B5EF4-FFF2-40B4-BE49-F238E27FC236}">
                  <a16:creationId xmlns:a16="http://schemas.microsoft.com/office/drawing/2014/main" id="{90C99D44-B39D-4A91-9E89-9A709A93AFFA}"/>
                </a:ext>
              </a:extLst>
            </p:cNvPr>
            <p:cNvSpPr/>
            <p:nvPr/>
          </p:nvSpPr>
          <p:spPr bwMode="auto">
            <a:xfrm>
              <a:off x="6248401" y="3381376"/>
              <a:ext cx="33338" cy="34925"/>
            </a:xfrm>
            <a:custGeom>
              <a:avLst/>
              <a:gdLst>
                <a:gd name="T0" fmla="*/ 0 w 21"/>
                <a:gd name="T1" fmla="*/ 9 h 22"/>
                <a:gd name="T2" fmla="*/ 13 w 21"/>
                <a:gd name="T3" fmla="*/ 9 h 22"/>
                <a:gd name="T4" fmla="*/ 13 w 21"/>
                <a:gd name="T5" fmla="*/ 22 h 22"/>
                <a:gd name="T6" fmla="*/ 21 w 21"/>
                <a:gd name="T7" fmla="*/ 22 h 22"/>
                <a:gd name="T8" fmla="*/ 21 w 21"/>
                <a:gd name="T9" fmla="*/ 0 h 22"/>
                <a:gd name="T10" fmla="*/ 0 w 21"/>
                <a:gd name="T11" fmla="*/ 0 h 22"/>
                <a:gd name="T12" fmla="*/ 0 w 21"/>
                <a:gd name="T13" fmla="*/ 9 h 22"/>
                <a:gd name="T14" fmla="*/ 0 w 21"/>
                <a:gd name="T15" fmla="*/ 9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2">
                  <a:moveTo>
                    <a:pt x="0" y="9"/>
                  </a:moveTo>
                  <a:lnTo>
                    <a:pt x="13" y="9"/>
                  </a:lnTo>
                  <a:lnTo>
                    <a:pt x="13" y="22"/>
                  </a:lnTo>
                  <a:lnTo>
                    <a:pt x="21" y="22"/>
                  </a:lnTo>
                  <a:lnTo>
                    <a:pt x="21" y="0"/>
                  </a:lnTo>
                  <a:lnTo>
                    <a:pt x="0" y="0"/>
                  </a:lnTo>
                  <a:lnTo>
                    <a:pt x="0"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4" name="îṧļíḑe">
              <a:extLst>
                <a:ext uri="{FF2B5EF4-FFF2-40B4-BE49-F238E27FC236}">
                  <a16:creationId xmlns:a16="http://schemas.microsoft.com/office/drawing/2014/main" id="{6539469C-B6D7-4403-9231-D7AD45E4060B}"/>
                </a:ext>
              </a:extLst>
            </p:cNvPr>
            <p:cNvSpPr/>
            <p:nvPr/>
          </p:nvSpPr>
          <p:spPr bwMode="auto">
            <a:xfrm>
              <a:off x="6269039" y="3475038"/>
              <a:ext cx="12700" cy="744538"/>
            </a:xfrm>
            <a:custGeom>
              <a:avLst/>
              <a:gdLst>
                <a:gd name="T0" fmla="*/ 0 w 8"/>
                <a:gd name="T1" fmla="*/ 432 h 469"/>
                <a:gd name="T2" fmla="*/ 0 w 8"/>
                <a:gd name="T3" fmla="*/ 469 h 469"/>
                <a:gd name="T4" fmla="*/ 8 w 8"/>
                <a:gd name="T5" fmla="*/ 469 h 469"/>
                <a:gd name="T6" fmla="*/ 8 w 8"/>
                <a:gd name="T7" fmla="*/ 432 h 469"/>
                <a:gd name="T8" fmla="*/ 0 w 8"/>
                <a:gd name="T9" fmla="*/ 432 h 469"/>
                <a:gd name="T10" fmla="*/ 0 w 8"/>
                <a:gd name="T11" fmla="*/ 360 h 469"/>
                <a:gd name="T12" fmla="*/ 0 w 8"/>
                <a:gd name="T13" fmla="*/ 397 h 469"/>
                <a:gd name="T14" fmla="*/ 8 w 8"/>
                <a:gd name="T15" fmla="*/ 397 h 469"/>
                <a:gd name="T16" fmla="*/ 8 w 8"/>
                <a:gd name="T17" fmla="*/ 360 h 469"/>
                <a:gd name="T18" fmla="*/ 0 w 8"/>
                <a:gd name="T19" fmla="*/ 360 h 469"/>
                <a:gd name="T20" fmla="*/ 0 w 8"/>
                <a:gd name="T21" fmla="*/ 288 h 469"/>
                <a:gd name="T22" fmla="*/ 0 w 8"/>
                <a:gd name="T23" fmla="*/ 324 h 469"/>
                <a:gd name="T24" fmla="*/ 8 w 8"/>
                <a:gd name="T25" fmla="*/ 324 h 469"/>
                <a:gd name="T26" fmla="*/ 8 w 8"/>
                <a:gd name="T27" fmla="*/ 288 h 469"/>
                <a:gd name="T28" fmla="*/ 0 w 8"/>
                <a:gd name="T29" fmla="*/ 288 h 469"/>
                <a:gd name="T30" fmla="*/ 0 w 8"/>
                <a:gd name="T31" fmla="*/ 215 h 469"/>
                <a:gd name="T32" fmla="*/ 0 w 8"/>
                <a:gd name="T33" fmla="*/ 252 h 469"/>
                <a:gd name="T34" fmla="*/ 8 w 8"/>
                <a:gd name="T35" fmla="*/ 252 h 469"/>
                <a:gd name="T36" fmla="*/ 8 w 8"/>
                <a:gd name="T37" fmla="*/ 215 h 469"/>
                <a:gd name="T38" fmla="*/ 0 w 8"/>
                <a:gd name="T39" fmla="*/ 215 h 469"/>
                <a:gd name="T40" fmla="*/ 0 w 8"/>
                <a:gd name="T41" fmla="*/ 143 h 469"/>
                <a:gd name="T42" fmla="*/ 0 w 8"/>
                <a:gd name="T43" fmla="*/ 180 h 469"/>
                <a:gd name="T44" fmla="*/ 8 w 8"/>
                <a:gd name="T45" fmla="*/ 180 h 469"/>
                <a:gd name="T46" fmla="*/ 8 w 8"/>
                <a:gd name="T47" fmla="*/ 143 h 469"/>
                <a:gd name="T48" fmla="*/ 0 w 8"/>
                <a:gd name="T49" fmla="*/ 143 h 469"/>
                <a:gd name="T50" fmla="*/ 0 w 8"/>
                <a:gd name="T51" fmla="*/ 71 h 469"/>
                <a:gd name="T52" fmla="*/ 0 w 8"/>
                <a:gd name="T53" fmla="*/ 108 h 469"/>
                <a:gd name="T54" fmla="*/ 8 w 8"/>
                <a:gd name="T55" fmla="*/ 108 h 469"/>
                <a:gd name="T56" fmla="*/ 8 w 8"/>
                <a:gd name="T57" fmla="*/ 71 h 469"/>
                <a:gd name="T58" fmla="*/ 0 w 8"/>
                <a:gd name="T59" fmla="*/ 71 h 469"/>
                <a:gd name="T60" fmla="*/ 0 w 8"/>
                <a:gd name="T61" fmla="*/ 0 h 469"/>
                <a:gd name="T62" fmla="*/ 0 w 8"/>
                <a:gd name="T63" fmla="*/ 35 h 469"/>
                <a:gd name="T64" fmla="*/ 8 w 8"/>
                <a:gd name="T65" fmla="*/ 35 h 469"/>
                <a:gd name="T66" fmla="*/ 8 w 8"/>
                <a:gd name="T67" fmla="*/ 0 h 469"/>
                <a:gd name="T68" fmla="*/ 0 w 8"/>
                <a:gd name="T69" fmla="*/ 0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469">
                  <a:moveTo>
                    <a:pt x="0" y="432"/>
                  </a:moveTo>
                  <a:lnTo>
                    <a:pt x="0" y="469"/>
                  </a:lnTo>
                  <a:lnTo>
                    <a:pt x="8" y="469"/>
                  </a:lnTo>
                  <a:lnTo>
                    <a:pt x="8" y="432"/>
                  </a:lnTo>
                  <a:lnTo>
                    <a:pt x="0" y="432"/>
                  </a:lnTo>
                  <a:close/>
                  <a:moveTo>
                    <a:pt x="0" y="360"/>
                  </a:moveTo>
                  <a:lnTo>
                    <a:pt x="0" y="397"/>
                  </a:lnTo>
                  <a:lnTo>
                    <a:pt x="8" y="397"/>
                  </a:lnTo>
                  <a:lnTo>
                    <a:pt x="8" y="360"/>
                  </a:lnTo>
                  <a:lnTo>
                    <a:pt x="0" y="360"/>
                  </a:lnTo>
                  <a:close/>
                  <a:moveTo>
                    <a:pt x="0" y="288"/>
                  </a:moveTo>
                  <a:lnTo>
                    <a:pt x="0" y="324"/>
                  </a:lnTo>
                  <a:lnTo>
                    <a:pt x="8" y="324"/>
                  </a:lnTo>
                  <a:lnTo>
                    <a:pt x="8" y="288"/>
                  </a:lnTo>
                  <a:lnTo>
                    <a:pt x="0" y="288"/>
                  </a:lnTo>
                  <a:close/>
                  <a:moveTo>
                    <a:pt x="0" y="215"/>
                  </a:moveTo>
                  <a:lnTo>
                    <a:pt x="0" y="252"/>
                  </a:lnTo>
                  <a:lnTo>
                    <a:pt x="8" y="252"/>
                  </a:lnTo>
                  <a:lnTo>
                    <a:pt x="8" y="215"/>
                  </a:lnTo>
                  <a:lnTo>
                    <a:pt x="0" y="215"/>
                  </a:lnTo>
                  <a:close/>
                  <a:moveTo>
                    <a:pt x="0" y="143"/>
                  </a:moveTo>
                  <a:lnTo>
                    <a:pt x="0" y="180"/>
                  </a:lnTo>
                  <a:lnTo>
                    <a:pt x="8" y="180"/>
                  </a:lnTo>
                  <a:lnTo>
                    <a:pt x="8" y="143"/>
                  </a:lnTo>
                  <a:lnTo>
                    <a:pt x="0" y="143"/>
                  </a:lnTo>
                  <a:close/>
                  <a:moveTo>
                    <a:pt x="0" y="71"/>
                  </a:moveTo>
                  <a:lnTo>
                    <a:pt x="0" y="108"/>
                  </a:lnTo>
                  <a:lnTo>
                    <a:pt x="8" y="108"/>
                  </a:lnTo>
                  <a:lnTo>
                    <a:pt x="8" y="71"/>
                  </a:lnTo>
                  <a:lnTo>
                    <a:pt x="0" y="71"/>
                  </a:lnTo>
                  <a:close/>
                  <a:moveTo>
                    <a:pt x="0" y="0"/>
                  </a:moveTo>
                  <a:lnTo>
                    <a:pt x="0" y="35"/>
                  </a:lnTo>
                  <a:lnTo>
                    <a:pt x="8" y="35"/>
                  </a:lnTo>
                  <a:lnTo>
                    <a:pt x="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5" name="íṣlíḍé">
              <a:extLst>
                <a:ext uri="{FF2B5EF4-FFF2-40B4-BE49-F238E27FC236}">
                  <a16:creationId xmlns:a16="http://schemas.microsoft.com/office/drawing/2014/main" id="{156B3FD1-81F8-47F1-861F-5BB931B7AD45}"/>
                </a:ext>
              </a:extLst>
            </p:cNvPr>
            <p:cNvSpPr/>
            <p:nvPr/>
          </p:nvSpPr>
          <p:spPr bwMode="auto">
            <a:xfrm>
              <a:off x="4752976" y="3505201"/>
              <a:ext cx="1393825" cy="914400"/>
            </a:xfrm>
            <a:prstGeom prst="rect">
              <a:avLst/>
            </a:prstGeom>
            <a:solidFill>
              <a:srgbClr val="B6E6D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6" name="í$ļíde">
              <a:extLst>
                <a:ext uri="{FF2B5EF4-FFF2-40B4-BE49-F238E27FC236}">
                  <a16:creationId xmlns:a16="http://schemas.microsoft.com/office/drawing/2014/main" id="{72D87294-7BD1-4AD5-B9C0-44FF3243412B}"/>
                </a:ext>
              </a:extLst>
            </p:cNvPr>
            <p:cNvSpPr/>
            <p:nvPr/>
          </p:nvSpPr>
          <p:spPr bwMode="auto">
            <a:xfrm>
              <a:off x="4752976" y="3505201"/>
              <a:ext cx="13938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7" name="iṥḷíḋé">
              <a:extLst>
                <a:ext uri="{FF2B5EF4-FFF2-40B4-BE49-F238E27FC236}">
                  <a16:creationId xmlns:a16="http://schemas.microsoft.com/office/drawing/2014/main" id="{9E443765-B3D0-4BB2-BFD0-1AC8D089A9FB}"/>
                </a:ext>
              </a:extLst>
            </p:cNvPr>
            <p:cNvSpPr/>
            <p:nvPr/>
          </p:nvSpPr>
          <p:spPr bwMode="auto">
            <a:xfrm>
              <a:off x="4754638" y="3802064"/>
              <a:ext cx="1391368" cy="620713"/>
            </a:xfrm>
            <a:custGeom>
              <a:avLst/>
              <a:gdLst>
                <a:gd name="connsiteX0" fmla="*/ 741290 w 1391368"/>
                <a:gd name="connsiteY0" fmla="*/ 0 h 620713"/>
                <a:gd name="connsiteX1" fmla="*/ 1007990 w 1391368"/>
                <a:gd name="connsiteY1" fmla="*/ 374650 h 620713"/>
                <a:gd name="connsiteX2" fmla="*/ 1182615 w 1391368"/>
                <a:gd name="connsiteY2" fmla="*/ 109538 h 620713"/>
                <a:gd name="connsiteX3" fmla="*/ 1391368 w 1391368"/>
                <a:gd name="connsiteY3" fmla="*/ 475942 h 620713"/>
                <a:gd name="connsiteX4" fmla="*/ 1391368 w 1391368"/>
                <a:gd name="connsiteY4" fmla="*/ 620713 h 620713"/>
                <a:gd name="connsiteX5" fmla="*/ 0 w 1391368"/>
                <a:gd name="connsiteY5" fmla="*/ 620713 h 620713"/>
                <a:gd name="connsiteX6" fmla="*/ 277740 w 1391368"/>
                <a:gd name="connsiteY6" fmla="*/ 254000 h 620713"/>
                <a:gd name="connsiteX7" fmla="*/ 426965 w 1391368"/>
                <a:gd name="connsiteY7" fmla="*/ 458788 h 62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1368" h="620713">
                  <a:moveTo>
                    <a:pt x="741290" y="0"/>
                  </a:moveTo>
                  <a:lnTo>
                    <a:pt x="1007990" y="374650"/>
                  </a:lnTo>
                  <a:lnTo>
                    <a:pt x="1182615" y="109538"/>
                  </a:lnTo>
                  <a:lnTo>
                    <a:pt x="1391368" y="475942"/>
                  </a:lnTo>
                  <a:lnTo>
                    <a:pt x="1391368" y="620713"/>
                  </a:lnTo>
                  <a:lnTo>
                    <a:pt x="0" y="620713"/>
                  </a:lnTo>
                  <a:lnTo>
                    <a:pt x="277740" y="254000"/>
                  </a:lnTo>
                  <a:lnTo>
                    <a:pt x="426965" y="458788"/>
                  </a:lnTo>
                  <a:close/>
                </a:path>
              </a:pathLst>
            </a:custGeom>
            <a:solidFill>
              <a:srgbClr val="0085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8" name="i$ļiďè">
              <a:extLst>
                <a:ext uri="{FF2B5EF4-FFF2-40B4-BE49-F238E27FC236}">
                  <a16:creationId xmlns:a16="http://schemas.microsoft.com/office/drawing/2014/main" id="{42F200D3-DCF6-413F-896A-8187CCDAF58B}"/>
                </a:ext>
              </a:extLst>
            </p:cNvPr>
            <p:cNvSpPr/>
            <p:nvPr/>
          </p:nvSpPr>
          <p:spPr bwMode="auto">
            <a:xfrm>
              <a:off x="5289551" y="3775076"/>
              <a:ext cx="400050" cy="334963"/>
            </a:xfrm>
            <a:custGeom>
              <a:avLst/>
              <a:gdLst>
                <a:gd name="T0" fmla="*/ 126 w 252"/>
                <a:gd name="T1" fmla="*/ 0 h 211"/>
                <a:gd name="T2" fmla="*/ 252 w 252"/>
                <a:gd name="T3" fmla="*/ 190 h 211"/>
                <a:gd name="T4" fmla="*/ 170 w 252"/>
                <a:gd name="T5" fmla="*/ 118 h 211"/>
                <a:gd name="T6" fmla="*/ 127 w 252"/>
                <a:gd name="T7" fmla="*/ 170 h 211"/>
                <a:gd name="T8" fmla="*/ 95 w 252"/>
                <a:gd name="T9" fmla="*/ 107 h 211"/>
                <a:gd name="T10" fmla="*/ 0 w 252"/>
                <a:gd name="T11" fmla="*/ 211 h 211"/>
                <a:gd name="T12" fmla="*/ 126 w 252"/>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252" h="211">
                  <a:moveTo>
                    <a:pt x="126" y="0"/>
                  </a:moveTo>
                  <a:lnTo>
                    <a:pt x="252" y="190"/>
                  </a:lnTo>
                  <a:lnTo>
                    <a:pt x="170" y="118"/>
                  </a:lnTo>
                  <a:lnTo>
                    <a:pt x="127" y="170"/>
                  </a:lnTo>
                  <a:lnTo>
                    <a:pt x="95" y="107"/>
                  </a:lnTo>
                  <a:lnTo>
                    <a:pt x="0" y="211"/>
                  </a:lnTo>
                  <a:lnTo>
                    <a:pt x="126"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9" name="iṩḻíďe">
              <a:extLst>
                <a:ext uri="{FF2B5EF4-FFF2-40B4-BE49-F238E27FC236}">
                  <a16:creationId xmlns:a16="http://schemas.microsoft.com/office/drawing/2014/main" id="{77DDADC8-CEF7-4001-BD04-33D8849D9DE6}"/>
                </a:ext>
              </a:extLst>
            </p:cNvPr>
            <p:cNvSpPr/>
            <p:nvPr/>
          </p:nvSpPr>
          <p:spPr bwMode="auto">
            <a:xfrm>
              <a:off x="5813426" y="3849688"/>
              <a:ext cx="220663" cy="252413"/>
            </a:xfrm>
            <a:custGeom>
              <a:avLst/>
              <a:gdLst>
                <a:gd name="T0" fmla="*/ 73 w 139"/>
                <a:gd name="T1" fmla="*/ 0 h 159"/>
                <a:gd name="T2" fmla="*/ 139 w 139"/>
                <a:gd name="T3" fmla="*/ 148 h 159"/>
                <a:gd name="T4" fmla="*/ 98 w 139"/>
                <a:gd name="T5" fmla="*/ 95 h 159"/>
                <a:gd name="T6" fmla="*/ 73 w 139"/>
                <a:gd name="T7" fmla="*/ 142 h 159"/>
                <a:gd name="T8" fmla="*/ 51 w 139"/>
                <a:gd name="T9" fmla="*/ 105 h 159"/>
                <a:gd name="T10" fmla="*/ 0 w 139"/>
                <a:gd name="T11" fmla="*/ 159 h 159"/>
                <a:gd name="T12" fmla="*/ 73 w 139"/>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139" h="159">
                  <a:moveTo>
                    <a:pt x="73" y="0"/>
                  </a:moveTo>
                  <a:lnTo>
                    <a:pt x="139" y="148"/>
                  </a:lnTo>
                  <a:lnTo>
                    <a:pt x="98" y="95"/>
                  </a:lnTo>
                  <a:lnTo>
                    <a:pt x="73" y="142"/>
                  </a:lnTo>
                  <a:lnTo>
                    <a:pt x="51" y="105"/>
                  </a:lnTo>
                  <a:lnTo>
                    <a:pt x="0" y="159"/>
                  </a:lnTo>
                  <a:lnTo>
                    <a:pt x="73"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0" name="ísľïḋé">
              <a:extLst>
                <a:ext uri="{FF2B5EF4-FFF2-40B4-BE49-F238E27FC236}">
                  <a16:creationId xmlns:a16="http://schemas.microsoft.com/office/drawing/2014/main" id="{AFA8E0BF-537E-4FB2-8999-E18D242DFEA8}"/>
                </a:ext>
              </a:extLst>
            </p:cNvPr>
            <p:cNvSpPr/>
            <p:nvPr/>
          </p:nvSpPr>
          <p:spPr bwMode="auto">
            <a:xfrm>
              <a:off x="4867276" y="3990976"/>
              <a:ext cx="282575" cy="279400"/>
            </a:xfrm>
            <a:custGeom>
              <a:avLst/>
              <a:gdLst>
                <a:gd name="T0" fmla="*/ 103 w 178"/>
                <a:gd name="T1" fmla="*/ 0 h 176"/>
                <a:gd name="T2" fmla="*/ 178 w 178"/>
                <a:gd name="T3" fmla="*/ 139 h 176"/>
                <a:gd name="T4" fmla="*/ 137 w 178"/>
                <a:gd name="T5" fmla="*/ 116 h 176"/>
                <a:gd name="T6" fmla="*/ 104 w 178"/>
                <a:gd name="T7" fmla="*/ 154 h 176"/>
                <a:gd name="T8" fmla="*/ 71 w 178"/>
                <a:gd name="T9" fmla="*/ 110 h 176"/>
                <a:gd name="T10" fmla="*/ 0 w 178"/>
                <a:gd name="T11" fmla="*/ 176 h 176"/>
                <a:gd name="T12" fmla="*/ 103 w 178"/>
                <a:gd name="T13" fmla="*/ 0 h 176"/>
              </a:gdLst>
              <a:ahLst/>
              <a:cxnLst>
                <a:cxn ang="0">
                  <a:pos x="T0" y="T1"/>
                </a:cxn>
                <a:cxn ang="0">
                  <a:pos x="T2" y="T3"/>
                </a:cxn>
                <a:cxn ang="0">
                  <a:pos x="T4" y="T5"/>
                </a:cxn>
                <a:cxn ang="0">
                  <a:pos x="T6" y="T7"/>
                </a:cxn>
                <a:cxn ang="0">
                  <a:pos x="T8" y="T9"/>
                </a:cxn>
                <a:cxn ang="0">
                  <a:pos x="T10" y="T11"/>
                </a:cxn>
                <a:cxn ang="0">
                  <a:pos x="T12" y="T13"/>
                </a:cxn>
              </a:cxnLst>
              <a:rect l="0" t="0" r="r" b="b"/>
              <a:pathLst>
                <a:path w="178" h="176">
                  <a:moveTo>
                    <a:pt x="103" y="0"/>
                  </a:moveTo>
                  <a:lnTo>
                    <a:pt x="178" y="139"/>
                  </a:lnTo>
                  <a:lnTo>
                    <a:pt x="137" y="116"/>
                  </a:lnTo>
                  <a:lnTo>
                    <a:pt x="104" y="154"/>
                  </a:lnTo>
                  <a:lnTo>
                    <a:pt x="71" y="110"/>
                  </a:lnTo>
                  <a:lnTo>
                    <a:pt x="0" y="176"/>
                  </a:lnTo>
                  <a:lnTo>
                    <a:pt x="103"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1" name="îṩḷïḋé">
              <a:extLst>
                <a:ext uri="{FF2B5EF4-FFF2-40B4-BE49-F238E27FC236}">
                  <a16:creationId xmlns:a16="http://schemas.microsoft.com/office/drawing/2014/main" id="{281003B6-5435-4CB4-A019-6D4D4DF3D388}"/>
                </a:ext>
              </a:extLst>
            </p:cNvPr>
            <p:cNvSpPr/>
            <p:nvPr/>
          </p:nvSpPr>
          <p:spPr bwMode="auto">
            <a:xfrm>
              <a:off x="5016501" y="3646488"/>
              <a:ext cx="293688" cy="290513"/>
            </a:xfrm>
            <a:prstGeom prst="ellipse">
              <a:avLst/>
            </a:prstGeom>
            <a:solidFill>
              <a:srgbClr val="ECB11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2" name="iṡ1ïde">
              <a:extLst>
                <a:ext uri="{FF2B5EF4-FFF2-40B4-BE49-F238E27FC236}">
                  <a16:creationId xmlns:a16="http://schemas.microsoft.com/office/drawing/2014/main" id="{B23E427F-94CC-4550-B981-6BAE9A360D2C}"/>
                </a:ext>
              </a:extLst>
            </p:cNvPr>
            <p:cNvSpPr/>
            <p:nvPr/>
          </p:nvSpPr>
          <p:spPr bwMode="auto">
            <a:xfrm>
              <a:off x="5659439" y="2263776"/>
              <a:ext cx="3217863" cy="1738313"/>
            </a:xfrm>
            <a:custGeom>
              <a:avLst/>
              <a:gdLst>
                <a:gd name="T0" fmla="*/ 1199 w 1382"/>
                <a:gd name="T1" fmla="*/ 312 h 747"/>
                <a:gd name="T2" fmla="*/ 869 w 1382"/>
                <a:gd name="T3" fmla="*/ 0 h 747"/>
                <a:gd name="T4" fmla="*/ 551 w 1382"/>
                <a:gd name="T5" fmla="*/ 234 h 747"/>
                <a:gd name="T6" fmla="*/ 424 w 1382"/>
                <a:gd name="T7" fmla="*/ 194 h 747"/>
                <a:gd name="T8" fmla="*/ 206 w 1382"/>
                <a:gd name="T9" fmla="*/ 388 h 747"/>
                <a:gd name="T10" fmla="*/ 180 w 1382"/>
                <a:gd name="T11" fmla="*/ 386 h 747"/>
                <a:gd name="T12" fmla="*/ 0 w 1382"/>
                <a:gd name="T13" fmla="*/ 566 h 747"/>
                <a:gd name="T14" fmla="*/ 180 w 1382"/>
                <a:gd name="T15" fmla="*/ 747 h 747"/>
                <a:gd name="T16" fmla="*/ 1163 w 1382"/>
                <a:gd name="T17" fmla="*/ 747 h 747"/>
                <a:gd name="T18" fmla="*/ 1382 w 1382"/>
                <a:gd name="T19" fmla="*/ 528 h 747"/>
                <a:gd name="T20" fmla="*/ 1199 w 1382"/>
                <a:gd name="T21" fmla="*/ 312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2" h="747">
                  <a:moveTo>
                    <a:pt x="1199" y="312"/>
                  </a:moveTo>
                  <a:cubicBezTo>
                    <a:pt x="1189" y="138"/>
                    <a:pt x="1045" y="0"/>
                    <a:pt x="869" y="0"/>
                  </a:cubicBezTo>
                  <a:cubicBezTo>
                    <a:pt x="719" y="0"/>
                    <a:pt x="593" y="99"/>
                    <a:pt x="551" y="234"/>
                  </a:cubicBezTo>
                  <a:cubicBezTo>
                    <a:pt x="515" y="209"/>
                    <a:pt x="472" y="194"/>
                    <a:pt x="424" y="194"/>
                  </a:cubicBezTo>
                  <a:cubicBezTo>
                    <a:pt x="312" y="194"/>
                    <a:pt x="219" y="278"/>
                    <a:pt x="206" y="388"/>
                  </a:cubicBezTo>
                  <a:cubicBezTo>
                    <a:pt x="198" y="386"/>
                    <a:pt x="189" y="386"/>
                    <a:pt x="180" y="386"/>
                  </a:cubicBezTo>
                  <a:cubicBezTo>
                    <a:pt x="81" y="386"/>
                    <a:pt x="0" y="467"/>
                    <a:pt x="0" y="566"/>
                  </a:cubicBezTo>
                  <a:cubicBezTo>
                    <a:pt x="0" y="666"/>
                    <a:pt x="81" y="747"/>
                    <a:pt x="180" y="747"/>
                  </a:cubicBezTo>
                  <a:cubicBezTo>
                    <a:pt x="1163" y="747"/>
                    <a:pt x="1163" y="747"/>
                    <a:pt x="1163" y="747"/>
                  </a:cubicBezTo>
                  <a:cubicBezTo>
                    <a:pt x="1284" y="747"/>
                    <a:pt x="1382" y="649"/>
                    <a:pt x="1382" y="528"/>
                  </a:cubicBezTo>
                  <a:cubicBezTo>
                    <a:pt x="1382" y="419"/>
                    <a:pt x="1303" y="329"/>
                    <a:pt x="1199" y="312"/>
                  </a:cubicBezTo>
                  <a:close/>
                </a:path>
              </a:pathLst>
            </a:custGeom>
            <a:solidFill>
              <a:srgbClr val="FCBA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3" name="îsľïḋè">
              <a:extLst>
                <a:ext uri="{FF2B5EF4-FFF2-40B4-BE49-F238E27FC236}">
                  <a16:creationId xmlns:a16="http://schemas.microsoft.com/office/drawing/2014/main" id="{F4012D04-996E-48E1-B096-487870AA9375}"/>
                </a:ext>
              </a:extLst>
            </p:cNvPr>
            <p:cNvSpPr/>
            <p:nvPr/>
          </p:nvSpPr>
          <p:spPr bwMode="auto">
            <a:xfrm>
              <a:off x="6784976" y="2967038"/>
              <a:ext cx="990600" cy="1004888"/>
            </a:xfrm>
            <a:custGeom>
              <a:avLst/>
              <a:gdLst>
                <a:gd name="T0" fmla="*/ 413 w 426"/>
                <a:gd name="T1" fmla="*/ 194 h 432"/>
                <a:gd name="T2" fmla="*/ 227 w 426"/>
                <a:gd name="T3" fmla="*/ 8 h 432"/>
                <a:gd name="T4" fmla="*/ 199 w 426"/>
                <a:gd name="T5" fmla="*/ 8 h 432"/>
                <a:gd name="T6" fmla="*/ 13 w 426"/>
                <a:gd name="T7" fmla="*/ 194 h 432"/>
                <a:gd name="T8" fmla="*/ 27 w 426"/>
                <a:gd name="T9" fmla="*/ 228 h 432"/>
                <a:gd name="T10" fmla="*/ 58 w 426"/>
                <a:gd name="T11" fmla="*/ 228 h 432"/>
                <a:gd name="T12" fmla="*/ 78 w 426"/>
                <a:gd name="T13" fmla="*/ 248 h 432"/>
                <a:gd name="T14" fmla="*/ 78 w 426"/>
                <a:gd name="T15" fmla="*/ 411 h 432"/>
                <a:gd name="T16" fmla="*/ 98 w 426"/>
                <a:gd name="T17" fmla="*/ 432 h 432"/>
                <a:gd name="T18" fmla="*/ 328 w 426"/>
                <a:gd name="T19" fmla="*/ 432 h 432"/>
                <a:gd name="T20" fmla="*/ 348 w 426"/>
                <a:gd name="T21" fmla="*/ 411 h 432"/>
                <a:gd name="T22" fmla="*/ 348 w 426"/>
                <a:gd name="T23" fmla="*/ 248 h 432"/>
                <a:gd name="T24" fmla="*/ 368 w 426"/>
                <a:gd name="T25" fmla="*/ 228 h 432"/>
                <a:gd name="T26" fmla="*/ 399 w 426"/>
                <a:gd name="T27" fmla="*/ 228 h 432"/>
                <a:gd name="T28" fmla="*/ 413 w 426"/>
                <a:gd name="T29" fmla="*/ 19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6" h="432">
                  <a:moveTo>
                    <a:pt x="413" y="194"/>
                  </a:moveTo>
                  <a:cubicBezTo>
                    <a:pt x="227" y="8"/>
                    <a:pt x="227" y="8"/>
                    <a:pt x="227" y="8"/>
                  </a:cubicBezTo>
                  <a:cubicBezTo>
                    <a:pt x="219" y="0"/>
                    <a:pt x="207" y="0"/>
                    <a:pt x="199" y="8"/>
                  </a:cubicBezTo>
                  <a:cubicBezTo>
                    <a:pt x="13" y="194"/>
                    <a:pt x="13" y="194"/>
                    <a:pt x="13" y="194"/>
                  </a:cubicBezTo>
                  <a:cubicBezTo>
                    <a:pt x="0" y="206"/>
                    <a:pt x="9" y="228"/>
                    <a:pt x="27" y="228"/>
                  </a:cubicBezTo>
                  <a:cubicBezTo>
                    <a:pt x="58" y="228"/>
                    <a:pt x="58" y="228"/>
                    <a:pt x="58" y="228"/>
                  </a:cubicBezTo>
                  <a:cubicBezTo>
                    <a:pt x="69" y="228"/>
                    <a:pt x="78" y="237"/>
                    <a:pt x="78" y="248"/>
                  </a:cubicBezTo>
                  <a:cubicBezTo>
                    <a:pt x="78" y="411"/>
                    <a:pt x="78" y="411"/>
                    <a:pt x="78" y="411"/>
                  </a:cubicBezTo>
                  <a:cubicBezTo>
                    <a:pt x="78" y="423"/>
                    <a:pt x="87" y="432"/>
                    <a:pt x="98" y="432"/>
                  </a:cubicBezTo>
                  <a:cubicBezTo>
                    <a:pt x="328" y="432"/>
                    <a:pt x="328" y="432"/>
                    <a:pt x="328" y="432"/>
                  </a:cubicBezTo>
                  <a:cubicBezTo>
                    <a:pt x="339" y="432"/>
                    <a:pt x="348" y="423"/>
                    <a:pt x="348" y="411"/>
                  </a:cubicBezTo>
                  <a:cubicBezTo>
                    <a:pt x="348" y="248"/>
                    <a:pt x="348" y="248"/>
                    <a:pt x="348" y="248"/>
                  </a:cubicBezTo>
                  <a:cubicBezTo>
                    <a:pt x="348" y="237"/>
                    <a:pt x="357" y="228"/>
                    <a:pt x="368" y="228"/>
                  </a:cubicBezTo>
                  <a:cubicBezTo>
                    <a:pt x="399" y="228"/>
                    <a:pt x="399" y="228"/>
                    <a:pt x="399" y="228"/>
                  </a:cubicBezTo>
                  <a:cubicBezTo>
                    <a:pt x="417" y="228"/>
                    <a:pt x="426" y="206"/>
                    <a:pt x="413" y="194"/>
                  </a:cubicBez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4" name="î$ḷïḋê">
              <a:extLst>
                <a:ext uri="{FF2B5EF4-FFF2-40B4-BE49-F238E27FC236}">
                  <a16:creationId xmlns:a16="http://schemas.microsoft.com/office/drawing/2014/main" id="{282A72A5-FE81-4F24-912F-27F8D9E6996E}"/>
                </a:ext>
              </a:extLst>
            </p:cNvPr>
            <p:cNvSpPr/>
            <p:nvPr/>
          </p:nvSpPr>
          <p:spPr bwMode="auto">
            <a:xfrm>
              <a:off x="6426201" y="4759326"/>
              <a:ext cx="1822450" cy="314325"/>
            </a:xfrm>
            <a:custGeom>
              <a:avLst/>
              <a:gdLst>
                <a:gd name="T0" fmla="*/ 1148 w 1148"/>
                <a:gd name="T1" fmla="*/ 182 h 198"/>
                <a:gd name="T2" fmla="*/ 347 w 1148"/>
                <a:gd name="T3" fmla="*/ 198 h 198"/>
                <a:gd name="T4" fmla="*/ 0 w 1148"/>
                <a:gd name="T5" fmla="*/ 0 h 198"/>
                <a:gd name="T6" fmla="*/ 777 w 1148"/>
                <a:gd name="T7" fmla="*/ 0 h 198"/>
                <a:gd name="T8" fmla="*/ 1148 w 1148"/>
                <a:gd name="T9" fmla="*/ 182 h 198"/>
              </a:gdLst>
              <a:ahLst/>
              <a:cxnLst>
                <a:cxn ang="0">
                  <a:pos x="T0" y="T1"/>
                </a:cxn>
                <a:cxn ang="0">
                  <a:pos x="T2" y="T3"/>
                </a:cxn>
                <a:cxn ang="0">
                  <a:pos x="T4" y="T5"/>
                </a:cxn>
                <a:cxn ang="0">
                  <a:pos x="T6" y="T7"/>
                </a:cxn>
                <a:cxn ang="0">
                  <a:pos x="T8" y="T9"/>
                </a:cxn>
              </a:cxnLst>
              <a:rect l="0" t="0" r="r" b="b"/>
              <a:pathLst>
                <a:path w="1148" h="198">
                  <a:moveTo>
                    <a:pt x="1148" y="182"/>
                  </a:moveTo>
                  <a:lnTo>
                    <a:pt x="347" y="198"/>
                  </a:lnTo>
                  <a:lnTo>
                    <a:pt x="0" y="0"/>
                  </a:lnTo>
                  <a:lnTo>
                    <a:pt x="777" y="0"/>
                  </a:lnTo>
                  <a:lnTo>
                    <a:pt x="1148" y="182"/>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5" name="îşlîďê">
              <a:extLst>
                <a:ext uri="{FF2B5EF4-FFF2-40B4-BE49-F238E27FC236}">
                  <a16:creationId xmlns:a16="http://schemas.microsoft.com/office/drawing/2014/main" id="{4F027D77-E10A-4F77-A0B4-27B055721CD4}"/>
                </a:ext>
              </a:extLst>
            </p:cNvPr>
            <p:cNvSpPr/>
            <p:nvPr/>
          </p:nvSpPr>
          <p:spPr bwMode="auto">
            <a:xfrm>
              <a:off x="6532564" y="4783138"/>
              <a:ext cx="1470025" cy="176213"/>
            </a:xfrm>
            <a:custGeom>
              <a:avLst/>
              <a:gdLst>
                <a:gd name="T0" fmla="*/ 217 w 926"/>
                <a:gd name="T1" fmla="*/ 111 h 111"/>
                <a:gd name="T2" fmla="*/ 0 w 926"/>
                <a:gd name="T3" fmla="*/ 0 h 111"/>
                <a:gd name="T4" fmla="*/ 709 w 926"/>
                <a:gd name="T5" fmla="*/ 0 h 111"/>
                <a:gd name="T6" fmla="*/ 926 w 926"/>
                <a:gd name="T7" fmla="*/ 108 h 111"/>
                <a:gd name="T8" fmla="*/ 217 w 926"/>
                <a:gd name="T9" fmla="*/ 111 h 111"/>
              </a:gdLst>
              <a:ahLst/>
              <a:cxnLst>
                <a:cxn ang="0">
                  <a:pos x="T0" y="T1"/>
                </a:cxn>
                <a:cxn ang="0">
                  <a:pos x="T2" y="T3"/>
                </a:cxn>
                <a:cxn ang="0">
                  <a:pos x="T4" y="T5"/>
                </a:cxn>
                <a:cxn ang="0">
                  <a:pos x="T6" y="T7"/>
                </a:cxn>
                <a:cxn ang="0">
                  <a:pos x="T8" y="T9"/>
                </a:cxn>
              </a:cxnLst>
              <a:rect l="0" t="0" r="r" b="b"/>
              <a:pathLst>
                <a:path w="926" h="111">
                  <a:moveTo>
                    <a:pt x="217" y="111"/>
                  </a:moveTo>
                  <a:lnTo>
                    <a:pt x="0" y="0"/>
                  </a:lnTo>
                  <a:lnTo>
                    <a:pt x="709" y="0"/>
                  </a:lnTo>
                  <a:lnTo>
                    <a:pt x="926" y="108"/>
                  </a:lnTo>
                  <a:lnTo>
                    <a:pt x="217" y="111"/>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6" name="î$liďê">
              <a:extLst>
                <a:ext uri="{FF2B5EF4-FFF2-40B4-BE49-F238E27FC236}">
                  <a16:creationId xmlns:a16="http://schemas.microsoft.com/office/drawing/2014/main" id="{0766FF7D-D5AF-4651-AC9C-83212C2AB4D0}"/>
                </a:ext>
              </a:extLst>
            </p:cNvPr>
            <p:cNvSpPr/>
            <p:nvPr/>
          </p:nvSpPr>
          <p:spPr bwMode="auto">
            <a:xfrm>
              <a:off x="6426201" y="4613276"/>
              <a:ext cx="1822450" cy="312738"/>
            </a:xfrm>
            <a:custGeom>
              <a:avLst/>
              <a:gdLst>
                <a:gd name="T0" fmla="*/ 1148 w 1148"/>
                <a:gd name="T1" fmla="*/ 181 h 197"/>
                <a:gd name="T2" fmla="*/ 347 w 1148"/>
                <a:gd name="T3" fmla="*/ 197 h 197"/>
                <a:gd name="T4" fmla="*/ 0 w 1148"/>
                <a:gd name="T5" fmla="*/ 0 h 197"/>
                <a:gd name="T6" fmla="*/ 777 w 1148"/>
                <a:gd name="T7" fmla="*/ 0 h 197"/>
                <a:gd name="T8" fmla="*/ 1148 w 1148"/>
                <a:gd name="T9" fmla="*/ 181 h 197"/>
              </a:gdLst>
              <a:ahLst/>
              <a:cxnLst>
                <a:cxn ang="0">
                  <a:pos x="T0" y="T1"/>
                </a:cxn>
                <a:cxn ang="0">
                  <a:pos x="T2" y="T3"/>
                </a:cxn>
                <a:cxn ang="0">
                  <a:pos x="T4" y="T5"/>
                </a:cxn>
                <a:cxn ang="0">
                  <a:pos x="T6" y="T7"/>
                </a:cxn>
                <a:cxn ang="0">
                  <a:pos x="T8" y="T9"/>
                </a:cxn>
              </a:cxnLst>
              <a:rect l="0" t="0" r="r" b="b"/>
              <a:pathLst>
                <a:path w="1148" h="197">
                  <a:moveTo>
                    <a:pt x="1148" y="181"/>
                  </a:moveTo>
                  <a:lnTo>
                    <a:pt x="347" y="197"/>
                  </a:lnTo>
                  <a:lnTo>
                    <a:pt x="0" y="0"/>
                  </a:lnTo>
                  <a:lnTo>
                    <a:pt x="777" y="0"/>
                  </a:lnTo>
                  <a:lnTo>
                    <a:pt x="1148" y="181"/>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7" name="ïśḻïdé">
              <a:extLst>
                <a:ext uri="{FF2B5EF4-FFF2-40B4-BE49-F238E27FC236}">
                  <a16:creationId xmlns:a16="http://schemas.microsoft.com/office/drawing/2014/main" id="{BD13671F-AF96-4866-A781-F6A063167FFB}"/>
                </a:ext>
              </a:extLst>
            </p:cNvPr>
            <p:cNvSpPr/>
            <p:nvPr/>
          </p:nvSpPr>
          <p:spPr bwMode="auto">
            <a:xfrm>
              <a:off x="6532564" y="4635501"/>
              <a:ext cx="1470025" cy="177800"/>
            </a:xfrm>
            <a:custGeom>
              <a:avLst/>
              <a:gdLst>
                <a:gd name="T0" fmla="*/ 217 w 926"/>
                <a:gd name="T1" fmla="*/ 112 h 112"/>
                <a:gd name="T2" fmla="*/ 0 w 926"/>
                <a:gd name="T3" fmla="*/ 0 h 112"/>
                <a:gd name="T4" fmla="*/ 709 w 926"/>
                <a:gd name="T5" fmla="*/ 0 h 112"/>
                <a:gd name="T6" fmla="*/ 926 w 926"/>
                <a:gd name="T7" fmla="*/ 109 h 112"/>
                <a:gd name="T8" fmla="*/ 217 w 926"/>
                <a:gd name="T9" fmla="*/ 112 h 112"/>
              </a:gdLst>
              <a:ahLst/>
              <a:cxnLst>
                <a:cxn ang="0">
                  <a:pos x="T0" y="T1"/>
                </a:cxn>
                <a:cxn ang="0">
                  <a:pos x="T2" y="T3"/>
                </a:cxn>
                <a:cxn ang="0">
                  <a:pos x="T4" y="T5"/>
                </a:cxn>
                <a:cxn ang="0">
                  <a:pos x="T6" y="T7"/>
                </a:cxn>
                <a:cxn ang="0">
                  <a:pos x="T8" y="T9"/>
                </a:cxn>
              </a:cxnLst>
              <a:rect l="0" t="0" r="r" b="b"/>
              <a:pathLst>
                <a:path w="926" h="112">
                  <a:moveTo>
                    <a:pt x="217" y="112"/>
                  </a:moveTo>
                  <a:lnTo>
                    <a:pt x="0" y="0"/>
                  </a:lnTo>
                  <a:lnTo>
                    <a:pt x="709" y="0"/>
                  </a:lnTo>
                  <a:lnTo>
                    <a:pt x="926" y="109"/>
                  </a:lnTo>
                  <a:lnTo>
                    <a:pt x="217" y="112"/>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8" name="íṩľïḑé">
              <a:extLst>
                <a:ext uri="{FF2B5EF4-FFF2-40B4-BE49-F238E27FC236}">
                  <a16:creationId xmlns:a16="http://schemas.microsoft.com/office/drawing/2014/main" id="{4185454E-BE04-4C55-85BE-15D75FCD1D53}"/>
                </a:ext>
              </a:extLst>
            </p:cNvPr>
            <p:cNvSpPr/>
            <p:nvPr/>
          </p:nvSpPr>
          <p:spPr bwMode="auto">
            <a:xfrm>
              <a:off x="6426201" y="4454526"/>
              <a:ext cx="1822450" cy="314325"/>
            </a:xfrm>
            <a:custGeom>
              <a:avLst/>
              <a:gdLst>
                <a:gd name="T0" fmla="*/ 1148 w 1148"/>
                <a:gd name="T1" fmla="*/ 183 h 198"/>
                <a:gd name="T2" fmla="*/ 347 w 1148"/>
                <a:gd name="T3" fmla="*/ 198 h 198"/>
                <a:gd name="T4" fmla="*/ 0 w 1148"/>
                <a:gd name="T5" fmla="*/ 0 h 198"/>
                <a:gd name="T6" fmla="*/ 777 w 1148"/>
                <a:gd name="T7" fmla="*/ 0 h 198"/>
                <a:gd name="T8" fmla="*/ 1148 w 1148"/>
                <a:gd name="T9" fmla="*/ 183 h 198"/>
              </a:gdLst>
              <a:ahLst/>
              <a:cxnLst>
                <a:cxn ang="0">
                  <a:pos x="T0" y="T1"/>
                </a:cxn>
                <a:cxn ang="0">
                  <a:pos x="T2" y="T3"/>
                </a:cxn>
                <a:cxn ang="0">
                  <a:pos x="T4" y="T5"/>
                </a:cxn>
                <a:cxn ang="0">
                  <a:pos x="T6" y="T7"/>
                </a:cxn>
                <a:cxn ang="0">
                  <a:pos x="T8" y="T9"/>
                </a:cxn>
              </a:cxnLst>
              <a:rect l="0" t="0" r="r" b="b"/>
              <a:pathLst>
                <a:path w="1148" h="198">
                  <a:moveTo>
                    <a:pt x="1148" y="183"/>
                  </a:moveTo>
                  <a:lnTo>
                    <a:pt x="347" y="198"/>
                  </a:lnTo>
                  <a:lnTo>
                    <a:pt x="0" y="0"/>
                  </a:lnTo>
                  <a:lnTo>
                    <a:pt x="777" y="0"/>
                  </a:lnTo>
                  <a:lnTo>
                    <a:pt x="1148" y="183"/>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9" name="îṩḷiḋe">
              <a:extLst>
                <a:ext uri="{FF2B5EF4-FFF2-40B4-BE49-F238E27FC236}">
                  <a16:creationId xmlns:a16="http://schemas.microsoft.com/office/drawing/2014/main" id="{5FF7FA5A-47B4-492B-8973-2CC5638BD14B}"/>
                </a:ext>
              </a:extLst>
            </p:cNvPr>
            <p:cNvSpPr/>
            <p:nvPr/>
          </p:nvSpPr>
          <p:spPr bwMode="auto">
            <a:xfrm>
              <a:off x="6532564" y="4478338"/>
              <a:ext cx="1470025" cy="176213"/>
            </a:xfrm>
            <a:custGeom>
              <a:avLst/>
              <a:gdLst>
                <a:gd name="T0" fmla="*/ 217 w 926"/>
                <a:gd name="T1" fmla="*/ 111 h 111"/>
                <a:gd name="T2" fmla="*/ 0 w 926"/>
                <a:gd name="T3" fmla="*/ 0 h 111"/>
                <a:gd name="T4" fmla="*/ 709 w 926"/>
                <a:gd name="T5" fmla="*/ 0 h 111"/>
                <a:gd name="T6" fmla="*/ 926 w 926"/>
                <a:gd name="T7" fmla="*/ 109 h 111"/>
                <a:gd name="T8" fmla="*/ 217 w 926"/>
                <a:gd name="T9" fmla="*/ 111 h 111"/>
              </a:gdLst>
              <a:ahLst/>
              <a:cxnLst>
                <a:cxn ang="0">
                  <a:pos x="T0" y="T1"/>
                </a:cxn>
                <a:cxn ang="0">
                  <a:pos x="T2" y="T3"/>
                </a:cxn>
                <a:cxn ang="0">
                  <a:pos x="T4" y="T5"/>
                </a:cxn>
                <a:cxn ang="0">
                  <a:pos x="T6" y="T7"/>
                </a:cxn>
                <a:cxn ang="0">
                  <a:pos x="T8" y="T9"/>
                </a:cxn>
              </a:cxnLst>
              <a:rect l="0" t="0" r="r" b="b"/>
              <a:pathLst>
                <a:path w="926" h="111">
                  <a:moveTo>
                    <a:pt x="217" y="111"/>
                  </a:moveTo>
                  <a:lnTo>
                    <a:pt x="0" y="0"/>
                  </a:lnTo>
                  <a:lnTo>
                    <a:pt x="709" y="0"/>
                  </a:lnTo>
                  <a:lnTo>
                    <a:pt x="926" y="109"/>
                  </a:lnTo>
                  <a:lnTo>
                    <a:pt x="217" y="111"/>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0" name="ïṧlîḋè">
              <a:extLst>
                <a:ext uri="{FF2B5EF4-FFF2-40B4-BE49-F238E27FC236}">
                  <a16:creationId xmlns:a16="http://schemas.microsoft.com/office/drawing/2014/main" id="{F57B8B53-E414-47D0-B89C-52B337D60B36}"/>
                </a:ext>
              </a:extLst>
            </p:cNvPr>
            <p:cNvSpPr/>
            <p:nvPr/>
          </p:nvSpPr>
          <p:spPr bwMode="auto">
            <a:xfrm>
              <a:off x="6426201" y="4295776"/>
              <a:ext cx="1822450" cy="317500"/>
            </a:xfrm>
            <a:custGeom>
              <a:avLst/>
              <a:gdLst>
                <a:gd name="T0" fmla="*/ 1148 w 1148"/>
                <a:gd name="T1" fmla="*/ 183 h 200"/>
                <a:gd name="T2" fmla="*/ 347 w 1148"/>
                <a:gd name="T3" fmla="*/ 200 h 200"/>
                <a:gd name="T4" fmla="*/ 0 w 1148"/>
                <a:gd name="T5" fmla="*/ 0 h 200"/>
                <a:gd name="T6" fmla="*/ 777 w 1148"/>
                <a:gd name="T7" fmla="*/ 0 h 200"/>
                <a:gd name="T8" fmla="*/ 1148 w 1148"/>
                <a:gd name="T9" fmla="*/ 183 h 200"/>
              </a:gdLst>
              <a:ahLst/>
              <a:cxnLst>
                <a:cxn ang="0">
                  <a:pos x="T0" y="T1"/>
                </a:cxn>
                <a:cxn ang="0">
                  <a:pos x="T2" y="T3"/>
                </a:cxn>
                <a:cxn ang="0">
                  <a:pos x="T4" y="T5"/>
                </a:cxn>
                <a:cxn ang="0">
                  <a:pos x="T6" y="T7"/>
                </a:cxn>
                <a:cxn ang="0">
                  <a:pos x="T8" y="T9"/>
                </a:cxn>
              </a:cxnLst>
              <a:rect l="0" t="0" r="r" b="b"/>
              <a:pathLst>
                <a:path w="1148" h="200">
                  <a:moveTo>
                    <a:pt x="1148" y="183"/>
                  </a:moveTo>
                  <a:lnTo>
                    <a:pt x="347" y="200"/>
                  </a:lnTo>
                  <a:lnTo>
                    <a:pt x="0" y="0"/>
                  </a:lnTo>
                  <a:lnTo>
                    <a:pt x="777" y="0"/>
                  </a:lnTo>
                  <a:lnTo>
                    <a:pt x="1148" y="183"/>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1" name="íṣľidê">
              <a:extLst>
                <a:ext uri="{FF2B5EF4-FFF2-40B4-BE49-F238E27FC236}">
                  <a16:creationId xmlns:a16="http://schemas.microsoft.com/office/drawing/2014/main" id="{7B4AF0D8-0C1C-4B6F-AE32-1523D699D00D}"/>
                </a:ext>
              </a:extLst>
            </p:cNvPr>
            <p:cNvSpPr/>
            <p:nvPr/>
          </p:nvSpPr>
          <p:spPr bwMode="auto">
            <a:xfrm>
              <a:off x="6532564" y="4321176"/>
              <a:ext cx="1470025" cy="177800"/>
            </a:xfrm>
            <a:custGeom>
              <a:avLst/>
              <a:gdLst>
                <a:gd name="T0" fmla="*/ 217 w 926"/>
                <a:gd name="T1" fmla="*/ 112 h 112"/>
                <a:gd name="T2" fmla="*/ 0 w 926"/>
                <a:gd name="T3" fmla="*/ 0 h 112"/>
                <a:gd name="T4" fmla="*/ 709 w 926"/>
                <a:gd name="T5" fmla="*/ 0 h 112"/>
                <a:gd name="T6" fmla="*/ 926 w 926"/>
                <a:gd name="T7" fmla="*/ 109 h 112"/>
                <a:gd name="T8" fmla="*/ 217 w 926"/>
                <a:gd name="T9" fmla="*/ 112 h 112"/>
              </a:gdLst>
              <a:ahLst/>
              <a:cxnLst>
                <a:cxn ang="0">
                  <a:pos x="T0" y="T1"/>
                </a:cxn>
                <a:cxn ang="0">
                  <a:pos x="T2" y="T3"/>
                </a:cxn>
                <a:cxn ang="0">
                  <a:pos x="T4" y="T5"/>
                </a:cxn>
                <a:cxn ang="0">
                  <a:pos x="T6" y="T7"/>
                </a:cxn>
                <a:cxn ang="0">
                  <a:pos x="T8" y="T9"/>
                </a:cxn>
              </a:cxnLst>
              <a:rect l="0" t="0" r="r" b="b"/>
              <a:pathLst>
                <a:path w="926" h="112">
                  <a:moveTo>
                    <a:pt x="217" y="112"/>
                  </a:moveTo>
                  <a:lnTo>
                    <a:pt x="0" y="0"/>
                  </a:lnTo>
                  <a:lnTo>
                    <a:pt x="709" y="0"/>
                  </a:lnTo>
                  <a:lnTo>
                    <a:pt x="926" y="109"/>
                  </a:lnTo>
                  <a:lnTo>
                    <a:pt x="217" y="112"/>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2" name="ïṣlîde">
              <a:extLst>
                <a:ext uri="{FF2B5EF4-FFF2-40B4-BE49-F238E27FC236}">
                  <a16:creationId xmlns:a16="http://schemas.microsoft.com/office/drawing/2014/main" id="{EBDB56B0-D70F-4920-820D-5DAE13D8F4B8}"/>
                </a:ext>
              </a:extLst>
            </p:cNvPr>
            <p:cNvSpPr/>
            <p:nvPr/>
          </p:nvSpPr>
          <p:spPr bwMode="auto">
            <a:xfrm>
              <a:off x="6426201" y="4140201"/>
              <a:ext cx="1822450" cy="314325"/>
            </a:xfrm>
            <a:custGeom>
              <a:avLst/>
              <a:gdLst>
                <a:gd name="T0" fmla="*/ 1148 w 1148"/>
                <a:gd name="T1" fmla="*/ 183 h 198"/>
                <a:gd name="T2" fmla="*/ 347 w 1148"/>
                <a:gd name="T3" fmla="*/ 198 h 198"/>
                <a:gd name="T4" fmla="*/ 0 w 1148"/>
                <a:gd name="T5" fmla="*/ 0 h 198"/>
                <a:gd name="T6" fmla="*/ 777 w 1148"/>
                <a:gd name="T7" fmla="*/ 0 h 198"/>
                <a:gd name="T8" fmla="*/ 1148 w 1148"/>
                <a:gd name="T9" fmla="*/ 183 h 198"/>
              </a:gdLst>
              <a:ahLst/>
              <a:cxnLst>
                <a:cxn ang="0">
                  <a:pos x="T0" y="T1"/>
                </a:cxn>
                <a:cxn ang="0">
                  <a:pos x="T2" y="T3"/>
                </a:cxn>
                <a:cxn ang="0">
                  <a:pos x="T4" y="T5"/>
                </a:cxn>
                <a:cxn ang="0">
                  <a:pos x="T6" y="T7"/>
                </a:cxn>
                <a:cxn ang="0">
                  <a:pos x="T8" y="T9"/>
                </a:cxn>
              </a:cxnLst>
              <a:rect l="0" t="0" r="r" b="b"/>
              <a:pathLst>
                <a:path w="1148" h="198">
                  <a:moveTo>
                    <a:pt x="1148" y="183"/>
                  </a:moveTo>
                  <a:lnTo>
                    <a:pt x="347" y="198"/>
                  </a:lnTo>
                  <a:lnTo>
                    <a:pt x="0" y="0"/>
                  </a:lnTo>
                  <a:lnTo>
                    <a:pt x="777" y="0"/>
                  </a:lnTo>
                  <a:lnTo>
                    <a:pt x="1148" y="183"/>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3" name="íṧliḋé">
              <a:extLst>
                <a:ext uri="{FF2B5EF4-FFF2-40B4-BE49-F238E27FC236}">
                  <a16:creationId xmlns:a16="http://schemas.microsoft.com/office/drawing/2014/main" id="{6E146101-724C-48A2-BBD8-2E1F015A20E1}"/>
                </a:ext>
              </a:extLst>
            </p:cNvPr>
            <p:cNvSpPr/>
            <p:nvPr/>
          </p:nvSpPr>
          <p:spPr bwMode="auto">
            <a:xfrm>
              <a:off x="6532564" y="4164013"/>
              <a:ext cx="1470025" cy="176213"/>
            </a:xfrm>
            <a:custGeom>
              <a:avLst/>
              <a:gdLst>
                <a:gd name="T0" fmla="*/ 217 w 926"/>
                <a:gd name="T1" fmla="*/ 111 h 111"/>
                <a:gd name="T2" fmla="*/ 0 w 926"/>
                <a:gd name="T3" fmla="*/ 0 h 111"/>
                <a:gd name="T4" fmla="*/ 709 w 926"/>
                <a:gd name="T5" fmla="*/ 0 h 111"/>
                <a:gd name="T6" fmla="*/ 926 w 926"/>
                <a:gd name="T7" fmla="*/ 108 h 111"/>
                <a:gd name="T8" fmla="*/ 217 w 926"/>
                <a:gd name="T9" fmla="*/ 111 h 111"/>
              </a:gdLst>
              <a:ahLst/>
              <a:cxnLst>
                <a:cxn ang="0">
                  <a:pos x="T0" y="T1"/>
                </a:cxn>
                <a:cxn ang="0">
                  <a:pos x="T2" y="T3"/>
                </a:cxn>
                <a:cxn ang="0">
                  <a:pos x="T4" y="T5"/>
                </a:cxn>
                <a:cxn ang="0">
                  <a:pos x="T6" y="T7"/>
                </a:cxn>
                <a:cxn ang="0">
                  <a:pos x="T8" y="T9"/>
                </a:cxn>
              </a:cxnLst>
              <a:rect l="0" t="0" r="r" b="b"/>
              <a:pathLst>
                <a:path w="926" h="111">
                  <a:moveTo>
                    <a:pt x="217" y="111"/>
                  </a:moveTo>
                  <a:lnTo>
                    <a:pt x="0" y="0"/>
                  </a:lnTo>
                  <a:lnTo>
                    <a:pt x="709" y="0"/>
                  </a:lnTo>
                  <a:lnTo>
                    <a:pt x="926" y="108"/>
                  </a:lnTo>
                  <a:lnTo>
                    <a:pt x="217" y="111"/>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4" name="îṧlîdè">
              <a:extLst>
                <a:ext uri="{FF2B5EF4-FFF2-40B4-BE49-F238E27FC236}">
                  <a16:creationId xmlns:a16="http://schemas.microsoft.com/office/drawing/2014/main" id="{DE4B91FF-8BF6-494D-8D67-9B7B64EE59DE}"/>
                </a:ext>
              </a:extLst>
            </p:cNvPr>
            <p:cNvSpPr/>
            <p:nvPr/>
          </p:nvSpPr>
          <p:spPr bwMode="auto">
            <a:xfrm>
              <a:off x="4786314" y="3727451"/>
              <a:ext cx="269875" cy="638175"/>
            </a:xfrm>
            <a:custGeom>
              <a:avLst/>
              <a:gdLst>
                <a:gd name="T0" fmla="*/ 36 w 116"/>
                <a:gd name="T1" fmla="*/ 7 h 274"/>
                <a:gd name="T2" fmla="*/ 50 w 116"/>
                <a:gd name="T3" fmla="*/ 3 h 274"/>
                <a:gd name="T4" fmla="*/ 90 w 116"/>
                <a:gd name="T5" fmla="*/ 101 h 274"/>
                <a:gd name="T6" fmla="*/ 102 w 116"/>
                <a:gd name="T7" fmla="*/ 253 h 274"/>
                <a:gd name="T8" fmla="*/ 0 w 116"/>
                <a:gd name="T9" fmla="*/ 274 h 274"/>
                <a:gd name="T10" fmla="*/ 2 w 116"/>
                <a:gd name="T11" fmla="*/ 11 h 274"/>
                <a:gd name="T12" fmla="*/ 36 w 116"/>
                <a:gd name="T13" fmla="*/ 7 h 274"/>
              </a:gdLst>
              <a:ahLst/>
              <a:cxnLst>
                <a:cxn ang="0">
                  <a:pos x="T0" y="T1"/>
                </a:cxn>
                <a:cxn ang="0">
                  <a:pos x="T2" y="T3"/>
                </a:cxn>
                <a:cxn ang="0">
                  <a:pos x="T4" y="T5"/>
                </a:cxn>
                <a:cxn ang="0">
                  <a:pos x="T6" y="T7"/>
                </a:cxn>
                <a:cxn ang="0">
                  <a:pos x="T8" y="T9"/>
                </a:cxn>
                <a:cxn ang="0">
                  <a:pos x="T10" y="T11"/>
                </a:cxn>
                <a:cxn ang="0">
                  <a:pos x="T12" y="T13"/>
                </a:cxn>
              </a:cxnLst>
              <a:rect l="0" t="0" r="r" b="b"/>
              <a:pathLst>
                <a:path w="116" h="274">
                  <a:moveTo>
                    <a:pt x="36" y="7"/>
                  </a:moveTo>
                  <a:cubicBezTo>
                    <a:pt x="35" y="1"/>
                    <a:pt x="45" y="0"/>
                    <a:pt x="50" y="3"/>
                  </a:cubicBezTo>
                  <a:cubicBezTo>
                    <a:pt x="62" y="12"/>
                    <a:pt x="82" y="38"/>
                    <a:pt x="90" y="101"/>
                  </a:cubicBezTo>
                  <a:cubicBezTo>
                    <a:pt x="96" y="148"/>
                    <a:pt x="87" y="232"/>
                    <a:pt x="102" y="253"/>
                  </a:cubicBezTo>
                  <a:cubicBezTo>
                    <a:pt x="116" y="274"/>
                    <a:pt x="0" y="274"/>
                    <a:pt x="0" y="274"/>
                  </a:cubicBezTo>
                  <a:cubicBezTo>
                    <a:pt x="2" y="11"/>
                    <a:pt x="2" y="11"/>
                    <a:pt x="2" y="11"/>
                  </a:cubicBezTo>
                  <a:cubicBezTo>
                    <a:pt x="36" y="7"/>
                    <a:pt x="36" y="7"/>
                    <a:pt x="36" y="7"/>
                  </a:cubicBezTo>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5" name="iṥḻiḋe">
              <a:extLst>
                <a:ext uri="{FF2B5EF4-FFF2-40B4-BE49-F238E27FC236}">
                  <a16:creationId xmlns:a16="http://schemas.microsoft.com/office/drawing/2014/main" id="{7B9839EC-F557-43C4-91C4-2E04A6FE3969}"/>
                </a:ext>
              </a:extLst>
            </p:cNvPr>
            <p:cNvSpPr/>
            <p:nvPr/>
          </p:nvSpPr>
          <p:spPr bwMode="auto">
            <a:xfrm>
              <a:off x="4529139" y="3744913"/>
              <a:ext cx="273050" cy="620713"/>
            </a:xfrm>
            <a:custGeom>
              <a:avLst/>
              <a:gdLst>
                <a:gd name="T0" fmla="*/ 81 w 117"/>
                <a:gd name="T1" fmla="*/ 0 h 267"/>
                <a:gd name="T2" fmla="*/ 50 w 117"/>
                <a:gd name="T3" fmla="*/ 11 h 267"/>
                <a:gd name="T4" fmla="*/ 26 w 117"/>
                <a:gd name="T5" fmla="*/ 90 h 267"/>
                <a:gd name="T6" fmla="*/ 15 w 117"/>
                <a:gd name="T7" fmla="*/ 246 h 267"/>
                <a:gd name="T8" fmla="*/ 117 w 117"/>
                <a:gd name="T9" fmla="*/ 267 h 267"/>
                <a:gd name="T10" fmla="*/ 115 w 117"/>
                <a:gd name="T11" fmla="*/ 4 h 267"/>
                <a:gd name="T12" fmla="*/ 81 w 117"/>
                <a:gd name="T13" fmla="*/ 0 h 267"/>
              </a:gdLst>
              <a:ahLst/>
              <a:cxnLst>
                <a:cxn ang="0">
                  <a:pos x="T0" y="T1"/>
                </a:cxn>
                <a:cxn ang="0">
                  <a:pos x="T2" y="T3"/>
                </a:cxn>
                <a:cxn ang="0">
                  <a:pos x="T4" y="T5"/>
                </a:cxn>
                <a:cxn ang="0">
                  <a:pos x="T6" y="T7"/>
                </a:cxn>
                <a:cxn ang="0">
                  <a:pos x="T8" y="T9"/>
                </a:cxn>
                <a:cxn ang="0">
                  <a:pos x="T10" y="T11"/>
                </a:cxn>
                <a:cxn ang="0">
                  <a:pos x="T12" y="T13"/>
                </a:cxn>
              </a:cxnLst>
              <a:rect l="0" t="0" r="r" b="b"/>
              <a:pathLst>
                <a:path w="117" h="267">
                  <a:moveTo>
                    <a:pt x="81" y="0"/>
                  </a:moveTo>
                  <a:cubicBezTo>
                    <a:pt x="50" y="11"/>
                    <a:pt x="50" y="11"/>
                    <a:pt x="50" y="11"/>
                  </a:cubicBezTo>
                  <a:cubicBezTo>
                    <a:pt x="50" y="11"/>
                    <a:pt x="33" y="27"/>
                    <a:pt x="26" y="90"/>
                  </a:cubicBezTo>
                  <a:cubicBezTo>
                    <a:pt x="20" y="138"/>
                    <a:pt x="30" y="225"/>
                    <a:pt x="15" y="246"/>
                  </a:cubicBezTo>
                  <a:cubicBezTo>
                    <a:pt x="0" y="267"/>
                    <a:pt x="117" y="267"/>
                    <a:pt x="117" y="267"/>
                  </a:cubicBezTo>
                  <a:cubicBezTo>
                    <a:pt x="115" y="4"/>
                    <a:pt x="115" y="4"/>
                    <a:pt x="115" y="4"/>
                  </a:cubicBezTo>
                  <a:cubicBezTo>
                    <a:pt x="81" y="0"/>
                    <a:pt x="81" y="0"/>
                    <a:pt x="81" y="0"/>
                  </a:cubicBezTo>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6" name="î$1îḍè">
              <a:extLst>
                <a:ext uri="{FF2B5EF4-FFF2-40B4-BE49-F238E27FC236}">
                  <a16:creationId xmlns:a16="http://schemas.microsoft.com/office/drawing/2014/main" id="{8CED1F33-B5E5-41B9-A321-3D5AC9D9FFFD}"/>
                </a:ext>
              </a:extLst>
            </p:cNvPr>
            <p:cNvSpPr/>
            <p:nvPr/>
          </p:nvSpPr>
          <p:spPr bwMode="auto">
            <a:xfrm>
              <a:off x="4656139" y="3975101"/>
              <a:ext cx="393700" cy="425450"/>
            </a:xfrm>
            <a:custGeom>
              <a:avLst/>
              <a:gdLst>
                <a:gd name="T0" fmla="*/ 100 w 169"/>
                <a:gd name="T1" fmla="*/ 23 h 183"/>
                <a:gd name="T2" fmla="*/ 100 w 169"/>
                <a:gd name="T3" fmla="*/ 56 h 183"/>
                <a:gd name="T4" fmla="*/ 117 w 169"/>
                <a:gd name="T5" fmla="*/ 79 h 183"/>
                <a:gd name="T6" fmla="*/ 137 w 169"/>
                <a:gd name="T7" fmla="*/ 81 h 183"/>
                <a:gd name="T8" fmla="*/ 137 w 169"/>
                <a:gd name="T9" fmla="*/ 147 h 183"/>
                <a:gd name="T10" fmla="*/ 76 w 169"/>
                <a:gd name="T11" fmla="*/ 183 h 183"/>
                <a:gd name="T12" fmla="*/ 5 w 169"/>
                <a:gd name="T13" fmla="*/ 183 h 183"/>
                <a:gd name="T14" fmla="*/ 0 w 169"/>
                <a:gd name="T15" fmla="*/ 80 h 183"/>
                <a:gd name="T16" fmla="*/ 25 w 169"/>
                <a:gd name="T17" fmla="*/ 61 h 183"/>
                <a:gd name="T18" fmla="*/ 27 w 169"/>
                <a:gd name="T19" fmla="*/ 32 h 183"/>
                <a:gd name="T20" fmla="*/ 100 w 169"/>
                <a:gd name="T21" fmla="*/ 2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183">
                  <a:moveTo>
                    <a:pt x="100" y="23"/>
                  </a:moveTo>
                  <a:cubicBezTo>
                    <a:pt x="100" y="56"/>
                    <a:pt x="100" y="56"/>
                    <a:pt x="100" y="56"/>
                  </a:cubicBezTo>
                  <a:cubicBezTo>
                    <a:pt x="100" y="67"/>
                    <a:pt x="107" y="76"/>
                    <a:pt x="117" y="79"/>
                  </a:cubicBezTo>
                  <a:cubicBezTo>
                    <a:pt x="122" y="80"/>
                    <a:pt x="128" y="81"/>
                    <a:pt x="137" y="81"/>
                  </a:cubicBezTo>
                  <a:cubicBezTo>
                    <a:pt x="169" y="82"/>
                    <a:pt x="137" y="147"/>
                    <a:pt x="137" y="147"/>
                  </a:cubicBezTo>
                  <a:cubicBezTo>
                    <a:pt x="76" y="183"/>
                    <a:pt x="76" y="183"/>
                    <a:pt x="76" y="183"/>
                  </a:cubicBezTo>
                  <a:cubicBezTo>
                    <a:pt x="5" y="183"/>
                    <a:pt x="5" y="183"/>
                    <a:pt x="5" y="183"/>
                  </a:cubicBezTo>
                  <a:cubicBezTo>
                    <a:pt x="0" y="80"/>
                    <a:pt x="0" y="80"/>
                    <a:pt x="0" y="80"/>
                  </a:cubicBezTo>
                  <a:cubicBezTo>
                    <a:pt x="12" y="79"/>
                    <a:pt x="22" y="72"/>
                    <a:pt x="25" y="61"/>
                  </a:cubicBezTo>
                  <a:cubicBezTo>
                    <a:pt x="27" y="54"/>
                    <a:pt x="28" y="45"/>
                    <a:pt x="27" y="32"/>
                  </a:cubicBezTo>
                  <a:cubicBezTo>
                    <a:pt x="26" y="0"/>
                    <a:pt x="100" y="23"/>
                    <a:pt x="100" y="23"/>
                  </a:cubicBezTo>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7" name="iṡlîde">
              <a:extLst>
                <a:ext uri="{FF2B5EF4-FFF2-40B4-BE49-F238E27FC236}">
                  <a16:creationId xmlns:a16="http://schemas.microsoft.com/office/drawing/2014/main" id="{460B99AB-CAAF-404E-AF38-56F307D38CA5}"/>
                </a:ext>
              </a:extLst>
            </p:cNvPr>
            <p:cNvSpPr/>
            <p:nvPr/>
          </p:nvSpPr>
          <p:spPr bwMode="auto">
            <a:xfrm>
              <a:off x="4762501" y="4084638"/>
              <a:ext cx="165100" cy="84138"/>
            </a:xfrm>
            <a:custGeom>
              <a:avLst/>
              <a:gdLst>
                <a:gd name="T0" fmla="*/ 54 w 71"/>
                <a:gd name="T1" fmla="*/ 0 h 36"/>
                <a:gd name="T2" fmla="*/ 43 w 71"/>
                <a:gd name="T3" fmla="*/ 14 h 36"/>
                <a:gd name="T4" fmla="*/ 43 w 71"/>
                <a:gd name="T5" fmla="*/ 14 h 36"/>
                <a:gd name="T6" fmla="*/ 37 w 71"/>
                <a:gd name="T7" fmla="*/ 18 h 36"/>
                <a:gd name="T8" fmla="*/ 16 w 71"/>
                <a:gd name="T9" fmla="*/ 26 h 36"/>
                <a:gd name="T10" fmla="*/ 9 w 71"/>
                <a:gd name="T11" fmla="*/ 26 h 36"/>
                <a:gd name="T12" fmla="*/ 1 w 71"/>
                <a:gd name="T13" fmla="*/ 26 h 36"/>
                <a:gd name="T14" fmla="*/ 4 w 71"/>
                <a:gd name="T15" fmla="*/ 25 h 36"/>
                <a:gd name="T16" fmla="*/ 1 w 71"/>
                <a:gd name="T17" fmla="*/ 25 h 36"/>
                <a:gd name="T18" fmla="*/ 0 w 71"/>
                <a:gd name="T19" fmla="*/ 26 h 36"/>
                <a:gd name="T20" fmla="*/ 49 w 71"/>
                <a:gd name="T21" fmla="*/ 36 h 36"/>
                <a:gd name="T22" fmla="*/ 71 w 71"/>
                <a:gd name="T23" fmla="*/ 33 h 36"/>
                <a:gd name="T24" fmla="*/ 71 w 71"/>
                <a:gd name="T25" fmla="*/ 32 h 36"/>
                <a:gd name="T26" fmla="*/ 68 w 71"/>
                <a:gd name="T27" fmla="*/ 31 h 36"/>
                <a:gd name="T28" fmla="*/ 54 w 71"/>
                <a:gd name="T29" fmla="*/ 9 h 36"/>
                <a:gd name="T30" fmla="*/ 54 w 71"/>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36">
                  <a:moveTo>
                    <a:pt x="54" y="0"/>
                  </a:moveTo>
                  <a:cubicBezTo>
                    <a:pt x="51" y="5"/>
                    <a:pt x="47" y="10"/>
                    <a:pt x="43" y="14"/>
                  </a:cubicBezTo>
                  <a:cubicBezTo>
                    <a:pt x="43" y="14"/>
                    <a:pt x="43" y="14"/>
                    <a:pt x="43" y="14"/>
                  </a:cubicBezTo>
                  <a:cubicBezTo>
                    <a:pt x="41" y="15"/>
                    <a:pt x="40" y="17"/>
                    <a:pt x="37" y="18"/>
                  </a:cubicBezTo>
                  <a:cubicBezTo>
                    <a:pt x="31" y="23"/>
                    <a:pt x="24" y="25"/>
                    <a:pt x="16" y="26"/>
                  </a:cubicBezTo>
                  <a:cubicBezTo>
                    <a:pt x="14" y="26"/>
                    <a:pt x="11" y="26"/>
                    <a:pt x="9" y="26"/>
                  </a:cubicBezTo>
                  <a:cubicBezTo>
                    <a:pt x="7" y="26"/>
                    <a:pt x="4" y="26"/>
                    <a:pt x="1" y="26"/>
                  </a:cubicBezTo>
                  <a:cubicBezTo>
                    <a:pt x="2" y="25"/>
                    <a:pt x="3" y="25"/>
                    <a:pt x="4" y="25"/>
                  </a:cubicBezTo>
                  <a:cubicBezTo>
                    <a:pt x="3" y="25"/>
                    <a:pt x="2" y="25"/>
                    <a:pt x="1" y="25"/>
                  </a:cubicBezTo>
                  <a:cubicBezTo>
                    <a:pt x="0" y="26"/>
                    <a:pt x="0" y="26"/>
                    <a:pt x="0" y="26"/>
                  </a:cubicBezTo>
                  <a:cubicBezTo>
                    <a:pt x="0" y="26"/>
                    <a:pt x="21" y="36"/>
                    <a:pt x="49" y="36"/>
                  </a:cubicBezTo>
                  <a:cubicBezTo>
                    <a:pt x="56" y="36"/>
                    <a:pt x="63" y="35"/>
                    <a:pt x="71" y="33"/>
                  </a:cubicBezTo>
                  <a:cubicBezTo>
                    <a:pt x="71" y="33"/>
                    <a:pt x="71" y="32"/>
                    <a:pt x="71" y="32"/>
                  </a:cubicBezTo>
                  <a:cubicBezTo>
                    <a:pt x="70" y="32"/>
                    <a:pt x="69" y="31"/>
                    <a:pt x="68" y="31"/>
                  </a:cubicBezTo>
                  <a:cubicBezTo>
                    <a:pt x="60" y="27"/>
                    <a:pt x="54" y="18"/>
                    <a:pt x="54" y="9"/>
                  </a:cubicBezTo>
                  <a:cubicBezTo>
                    <a:pt x="54" y="0"/>
                    <a:pt x="54" y="0"/>
                    <a:pt x="54" y="0"/>
                  </a:cubicBezTo>
                </a:path>
              </a:pathLst>
            </a:custGeom>
            <a:solidFill>
              <a:srgbClr val="FB9C8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8" name="îšľïḓè">
              <a:extLst>
                <a:ext uri="{FF2B5EF4-FFF2-40B4-BE49-F238E27FC236}">
                  <a16:creationId xmlns:a16="http://schemas.microsoft.com/office/drawing/2014/main" id="{174AB3B1-D417-476E-89E0-25E681B86EFA}"/>
                </a:ext>
              </a:extLst>
            </p:cNvPr>
            <p:cNvSpPr/>
            <p:nvPr/>
          </p:nvSpPr>
          <p:spPr bwMode="auto">
            <a:xfrm>
              <a:off x="4354514" y="4156076"/>
              <a:ext cx="866775" cy="942975"/>
            </a:xfrm>
            <a:custGeom>
              <a:avLst/>
              <a:gdLst>
                <a:gd name="T0" fmla="*/ 341 w 372"/>
                <a:gd name="T1" fmla="*/ 349 h 405"/>
                <a:gd name="T2" fmla="*/ 312 w 372"/>
                <a:gd name="T3" fmla="*/ 227 h 405"/>
                <a:gd name="T4" fmla="*/ 284 w 372"/>
                <a:gd name="T5" fmla="*/ 8 h 405"/>
                <a:gd name="T6" fmla="*/ 246 w 372"/>
                <a:gd name="T7" fmla="*/ 0 h 405"/>
                <a:gd name="T8" fmla="*/ 186 w 372"/>
                <a:gd name="T9" fmla="*/ 36 h 405"/>
                <a:gd name="T10" fmla="*/ 131 w 372"/>
                <a:gd name="T11" fmla="*/ 0 h 405"/>
                <a:gd name="T12" fmla="*/ 88 w 372"/>
                <a:gd name="T13" fmla="*/ 7 h 405"/>
                <a:gd name="T14" fmla="*/ 38 w 372"/>
                <a:gd name="T15" fmla="*/ 197 h 405"/>
                <a:gd name="T16" fmla="*/ 0 w 372"/>
                <a:gd name="T17" fmla="*/ 304 h 405"/>
                <a:gd name="T18" fmla="*/ 92 w 372"/>
                <a:gd name="T19" fmla="*/ 405 h 405"/>
                <a:gd name="T20" fmla="*/ 263 w 372"/>
                <a:gd name="T21" fmla="*/ 405 h 405"/>
                <a:gd name="T22" fmla="*/ 341 w 372"/>
                <a:gd name="T23" fmla="*/ 34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2" h="405">
                  <a:moveTo>
                    <a:pt x="341" y="349"/>
                  </a:moveTo>
                  <a:cubicBezTo>
                    <a:pt x="311" y="325"/>
                    <a:pt x="312" y="227"/>
                    <a:pt x="312" y="227"/>
                  </a:cubicBezTo>
                  <a:cubicBezTo>
                    <a:pt x="312" y="227"/>
                    <a:pt x="340" y="66"/>
                    <a:pt x="284" y="8"/>
                  </a:cubicBezTo>
                  <a:cubicBezTo>
                    <a:pt x="278" y="2"/>
                    <a:pt x="248" y="1"/>
                    <a:pt x="246" y="0"/>
                  </a:cubicBezTo>
                  <a:cubicBezTo>
                    <a:pt x="242" y="40"/>
                    <a:pt x="224" y="35"/>
                    <a:pt x="186" y="36"/>
                  </a:cubicBezTo>
                  <a:cubicBezTo>
                    <a:pt x="147" y="37"/>
                    <a:pt x="146" y="38"/>
                    <a:pt x="131" y="0"/>
                  </a:cubicBezTo>
                  <a:cubicBezTo>
                    <a:pt x="123" y="0"/>
                    <a:pt x="88" y="7"/>
                    <a:pt x="88" y="7"/>
                  </a:cubicBezTo>
                  <a:cubicBezTo>
                    <a:pt x="88" y="7"/>
                    <a:pt x="38" y="164"/>
                    <a:pt x="38" y="197"/>
                  </a:cubicBezTo>
                  <a:cubicBezTo>
                    <a:pt x="38" y="238"/>
                    <a:pt x="0" y="304"/>
                    <a:pt x="0" y="304"/>
                  </a:cubicBezTo>
                  <a:cubicBezTo>
                    <a:pt x="92" y="405"/>
                    <a:pt x="92" y="405"/>
                    <a:pt x="92" y="405"/>
                  </a:cubicBezTo>
                  <a:cubicBezTo>
                    <a:pt x="263" y="405"/>
                    <a:pt x="263" y="405"/>
                    <a:pt x="263" y="405"/>
                  </a:cubicBezTo>
                  <a:cubicBezTo>
                    <a:pt x="263" y="405"/>
                    <a:pt x="372" y="374"/>
                    <a:pt x="341" y="349"/>
                  </a:cubicBezTo>
                </a:path>
              </a:pathLst>
            </a:custGeom>
            <a:solidFill>
              <a:srgbClr val="FF69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9" name="ïŝľîdè">
              <a:extLst>
                <a:ext uri="{FF2B5EF4-FFF2-40B4-BE49-F238E27FC236}">
                  <a16:creationId xmlns:a16="http://schemas.microsoft.com/office/drawing/2014/main" id="{11E0FC93-BFC0-43F8-B29B-91B097268C8D}"/>
                </a:ext>
              </a:extLst>
            </p:cNvPr>
            <p:cNvSpPr/>
            <p:nvPr/>
          </p:nvSpPr>
          <p:spPr bwMode="auto">
            <a:xfrm>
              <a:off x="4735514" y="4968876"/>
              <a:ext cx="230188" cy="60325"/>
            </a:xfrm>
            <a:custGeom>
              <a:avLst/>
              <a:gdLst>
                <a:gd name="T0" fmla="*/ 99 w 99"/>
                <a:gd name="T1" fmla="*/ 0 h 26"/>
                <a:gd name="T2" fmla="*/ 0 w 99"/>
                <a:gd name="T3" fmla="*/ 0 h 26"/>
                <a:gd name="T4" fmla="*/ 42 w 99"/>
                <a:gd name="T5" fmla="*/ 26 h 26"/>
                <a:gd name="T6" fmla="*/ 99 w 99"/>
                <a:gd name="T7" fmla="*/ 0 h 26"/>
              </a:gdLst>
              <a:ahLst/>
              <a:cxnLst>
                <a:cxn ang="0">
                  <a:pos x="T0" y="T1"/>
                </a:cxn>
                <a:cxn ang="0">
                  <a:pos x="T2" y="T3"/>
                </a:cxn>
                <a:cxn ang="0">
                  <a:pos x="T4" y="T5"/>
                </a:cxn>
                <a:cxn ang="0">
                  <a:pos x="T6" y="T7"/>
                </a:cxn>
              </a:cxnLst>
              <a:rect l="0" t="0" r="r" b="b"/>
              <a:pathLst>
                <a:path w="99" h="26">
                  <a:moveTo>
                    <a:pt x="99" y="0"/>
                  </a:moveTo>
                  <a:cubicBezTo>
                    <a:pt x="0" y="0"/>
                    <a:pt x="0" y="0"/>
                    <a:pt x="0" y="0"/>
                  </a:cubicBezTo>
                  <a:cubicBezTo>
                    <a:pt x="16" y="9"/>
                    <a:pt x="30" y="18"/>
                    <a:pt x="42" y="26"/>
                  </a:cubicBezTo>
                  <a:cubicBezTo>
                    <a:pt x="99" y="0"/>
                    <a:pt x="99" y="0"/>
                    <a:pt x="99" y="0"/>
                  </a:cubicBezTo>
                </a:path>
              </a:pathLst>
            </a:custGeom>
            <a:solidFill>
              <a:srgbClr val="FF2B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0" name="iṧļiďé">
              <a:extLst>
                <a:ext uri="{FF2B5EF4-FFF2-40B4-BE49-F238E27FC236}">
                  <a16:creationId xmlns:a16="http://schemas.microsoft.com/office/drawing/2014/main" id="{4EE6BA91-3CBE-418E-AFC0-030A51850363}"/>
                </a:ext>
              </a:extLst>
            </p:cNvPr>
            <p:cNvSpPr/>
            <p:nvPr/>
          </p:nvSpPr>
          <p:spPr bwMode="auto">
            <a:xfrm>
              <a:off x="4281489" y="4171951"/>
              <a:ext cx="571500" cy="798513"/>
            </a:xfrm>
            <a:custGeom>
              <a:avLst/>
              <a:gdLst>
                <a:gd name="T0" fmla="*/ 145 w 246"/>
                <a:gd name="T1" fmla="*/ 112 h 343"/>
                <a:gd name="T2" fmla="*/ 139 w 246"/>
                <a:gd name="T3" fmla="*/ 11 h 343"/>
                <a:gd name="T4" fmla="*/ 119 w 246"/>
                <a:gd name="T5" fmla="*/ 0 h 343"/>
                <a:gd name="T6" fmla="*/ 23 w 246"/>
                <a:gd name="T7" fmla="*/ 163 h 343"/>
                <a:gd name="T8" fmla="*/ 12 w 246"/>
                <a:gd name="T9" fmla="*/ 280 h 343"/>
                <a:gd name="T10" fmla="*/ 229 w 246"/>
                <a:gd name="T11" fmla="*/ 339 h 343"/>
                <a:gd name="T12" fmla="*/ 222 w 246"/>
                <a:gd name="T13" fmla="*/ 291 h 343"/>
                <a:gd name="T14" fmla="*/ 92 w 246"/>
                <a:gd name="T15" fmla="*/ 234 h 343"/>
                <a:gd name="T16" fmla="*/ 145 w 246"/>
                <a:gd name="T17" fmla="*/ 11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43">
                  <a:moveTo>
                    <a:pt x="145" y="112"/>
                  </a:moveTo>
                  <a:cubicBezTo>
                    <a:pt x="162" y="72"/>
                    <a:pt x="149" y="32"/>
                    <a:pt x="139" y="11"/>
                  </a:cubicBezTo>
                  <a:cubicBezTo>
                    <a:pt x="135" y="1"/>
                    <a:pt x="119" y="0"/>
                    <a:pt x="119" y="0"/>
                  </a:cubicBezTo>
                  <a:cubicBezTo>
                    <a:pt x="119" y="0"/>
                    <a:pt x="65" y="23"/>
                    <a:pt x="23" y="163"/>
                  </a:cubicBezTo>
                  <a:cubicBezTo>
                    <a:pt x="23" y="163"/>
                    <a:pt x="0" y="262"/>
                    <a:pt x="12" y="280"/>
                  </a:cubicBezTo>
                  <a:cubicBezTo>
                    <a:pt x="43" y="327"/>
                    <a:pt x="212" y="336"/>
                    <a:pt x="229" y="339"/>
                  </a:cubicBezTo>
                  <a:cubicBezTo>
                    <a:pt x="246" y="343"/>
                    <a:pt x="222" y="291"/>
                    <a:pt x="222" y="291"/>
                  </a:cubicBezTo>
                  <a:cubicBezTo>
                    <a:pt x="222" y="291"/>
                    <a:pt x="129" y="234"/>
                    <a:pt x="92" y="234"/>
                  </a:cubicBezTo>
                  <a:cubicBezTo>
                    <a:pt x="92" y="234"/>
                    <a:pt x="133" y="139"/>
                    <a:pt x="145" y="112"/>
                  </a:cubicBezTo>
                </a:path>
              </a:pathLst>
            </a:custGeom>
            <a:solidFill>
              <a:srgbClr val="FF69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1" name="ïṣlidê">
              <a:extLst>
                <a:ext uri="{FF2B5EF4-FFF2-40B4-BE49-F238E27FC236}">
                  <a16:creationId xmlns:a16="http://schemas.microsoft.com/office/drawing/2014/main" id="{9CC2E074-86DC-4729-B482-0CD57D4E8538}"/>
                </a:ext>
              </a:extLst>
            </p:cNvPr>
            <p:cNvSpPr/>
            <p:nvPr/>
          </p:nvSpPr>
          <p:spPr bwMode="auto">
            <a:xfrm>
              <a:off x="4527551" y="4451351"/>
              <a:ext cx="19050" cy="127000"/>
            </a:xfrm>
            <a:custGeom>
              <a:avLst/>
              <a:gdLst>
                <a:gd name="T0" fmla="*/ 8 w 8"/>
                <a:gd name="T1" fmla="*/ 0 h 54"/>
                <a:gd name="T2" fmla="*/ 0 w 8"/>
                <a:gd name="T3" fmla="*/ 54 h 54"/>
                <a:gd name="T4" fmla="*/ 7 w 8"/>
                <a:gd name="T5" fmla="*/ 54 h 54"/>
                <a:gd name="T6" fmla="*/ 8 w 8"/>
                <a:gd name="T7" fmla="*/ 0 h 54"/>
              </a:gdLst>
              <a:ahLst/>
              <a:cxnLst>
                <a:cxn ang="0">
                  <a:pos x="T0" y="T1"/>
                </a:cxn>
                <a:cxn ang="0">
                  <a:pos x="T2" y="T3"/>
                </a:cxn>
                <a:cxn ang="0">
                  <a:pos x="T4" y="T5"/>
                </a:cxn>
                <a:cxn ang="0">
                  <a:pos x="T6" y="T7"/>
                </a:cxn>
              </a:cxnLst>
              <a:rect l="0" t="0" r="r" b="b"/>
              <a:pathLst>
                <a:path w="8" h="54">
                  <a:moveTo>
                    <a:pt x="8" y="0"/>
                  </a:moveTo>
                  <a:cubicBezTo>
                    <a:pt x="8" y="0"/>
                    <a:pt x="5" y="26"/>
                    <a:pt x="0" y="54"/>
                  </a:cubicBezTo>
                  <a:cubicBezTo>
                    <a:pt x="7" y="54"/>
                    <a:pt x="7" y="54"/>
                    <a:pt x="7" y="54"/>
                  </a:cubicBezTo>
                  <a:cubicBezTo>
                    <a:pt x="8" y="0"/>
                    <a:pt x="8" y="0"/>
                    <a:pt x="8" y="0"/>
                  </a:cubicBezTo>
                </a:path>
              </a:pathLst>
            </a:custGeom>
            <a:solidFill>
              <a:srgbClr val="FF2B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2" name="ïṧľïdê">
              <a:extLst>
                <a:ext uri="{FF2B5EF4-FFF2-40B4-BE49-F238E27FC236}">
                  <a16:creationId xmlns:a16="http://schemas.microsoft.com/office/drawing/2014/main" id="{10DE3BFC-BD8C-42BD-8B96-189AC91E81FB}"/>
                </a:ext>
              </a:extLst>
            </p:cNvPr>
            <p:cNvSpPr/>
            <p:nvPr/>
          </p:nvSpPr>
          <p:spPr bwMode="auto">
            <a:xfrm>
              <a:off x="4767264" y="4164013"/>
              <a:ext cx="527050" cy="781050"/>
            </a:xfrm>
            <a:custGeom>
              <a:avLst/>
              <a:gdLst>
                <a:gd name="T0" fmla="*/ 84 w 226"/>
                <a:gd name="T1" fmla="*/ 90 h 336"/>
                <a:gd name="T2" fmla="*/ 94 w 226"/>
                <a:gd name="T3" fmla="*/ 5 h 336"/>
                <a:gd name="T4" fmla="*/ 108 w 226"/>
                <a:gd name="T5" fmla="*/ 1 h 336"/>
                <a:gd name="T6" fmla="*/ 201 w 226"/>
                <a:gd name="T7" fmla="*/ 174 h 336"/>
                <a:gd name="T8" fmla="*/ 200 w 226"/>
                <a:gd name="T9" fmla="*/ 294 h 336"/>
                <a:gd name="T10" fmla="*/ 10 w 226"/>
                <a:gd name="T11" fmla="*/ 336 h 336"/>
                <a:gd name="T12" fmla="*/ 0 w 226"/>
                <a:gd name="T13" fmla="*/ 292 h 336"/>
                <a:gd name="T14" fmla="*/ 122 w 226"/>
                <a:gd name="T15" fmla="*/ 232 h 336"/>
                <a:gd name="T16" fmla="*/ 123 w 226"/>
                <a:gd name="T17" fmla="*/ 212 h 336"/>
                <a:gd name="T18" fmla="*/ 123 w 226"/>
                <a:gd name="T19" fmla="*/ 173 h 336"/>
                <a:gd name="T20" fmla="*/ 108 w 226"/>
                <a:gd name="T21" fmla="*/ 160 h 336"/>
                <a:gd name="T22" fmla="*/ 84 w 226"/>
                <a:gd name="T23" fmla="*/ 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6" h="336">
                  <a:moveTo>
                    <a:pt x="84" y="90"/>
                  </a:moveTo>
                  <a:cubicBezTo>
                    <a:pt x="70" y="48"/>
                    <a:pt x="85" y="18"/>
                    <a:pt x="94" y="5"/>
                  </a:cubicBezTo>
                  <a:cubicBezTo>
                    <a:pt x="97" y="0"/>
                    <a:pt x="108" y="1"/>
                    <a:pt x="108" y="1"/>
                  </a:cubicBezTo>
                  <a:cubicBezTo>
                    <a:pt x="108" y="1"/>
                    <a:pt x="172" y="47"/>
                    <a:pt x="201" y="174"/>
                  </a:cubicBezTo>
                  <a:cubicBezTo>
                    <a:pt x="201" y="174"/>
                    <a:pt x="226" y="268"/>
                    <a:pt x="200" y="294"/>
                  </a:cubicBezTo>
                  <a:cubicBezTo>
                    <a:pt x="161" y="333"/>
                    <a:pt x="10" y="336"/>
                    <a:pt x="10" y="336"/>
                  </a:cubicBezTo>
                  <a:cubicBezTo>
                    <a:pt x="0" y="292"/>
                    <a:pt x="0" y="292"/>
                    <a:pt x="0" y="292"/>
                  </a:cubicBezTo>
                  <a:cubicBezTo>
                    <a:pt x="0" y="292"/>
                    <a:pt x="107" y="229"/>
                    <a:pt x="122" y="232"/>
                  </a:cubicBezTo>
                  <a:cubicBezTo>
                    <a:pt x="123" y="212"/>
                    <a:pt x="123" y="212"/>
                    <a:pt x="123" y="212"/>
                  </a:cubicBezTo>
                  <a:cubicBezTo>
                    <a:pt x="123" y="173"/>
                    <a:pt x="123" y="173"/>
                    <a:pt x="123" y="173"/>
                  </a:cubicBezTo>
                  <a:cubicBezTo>
                    <a:pt x="123" y="173"/>
                    <a:pt x="110" y="167"/>
                    <a:pt x="108" y="160"/>
                  </a:cubicBezTo>
                  <a:cubicBezTo>
                    <a:pt x="98" y="131"/>
                    <a:pt x="88" y="102"/>
                    <a:pt x="84" y="90"/>
                  </a:cubicBezTo>
                </a:path>
              </a:pathLst>
            </a:custGeom>
            <a:solidFill>
              <a:srgbClr val="FF693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3" name="ísḷíde">
              <a:extLst>
                <a:ext uri="{FF2B5EF4-FFF2-40B4-BE49-F238E27FC236}">
                  <a16:creationId xmlns:a16="http://schemas.microsoft.com/office/drawing/2014/main" id="{764CDC2B-630C-41FE-A86A-0D72096D583E}"/>
                </a:ext>
              </a:extLst>
            </p:cNvPr>
            <p:cNvSpPr/>
            <p:nvPr/>
          </p:nvSpPr>
          <p:spPr bwMode="auto">
            <a:xfrm>
              <a:off x="5030789" y="4551363"/>
              <a:ext cx="19050" cy="26988"/>
            </a:xfrm>
            <a:custGeom>
              <a:avLst/>
              <a:gdLst>
                <a:gd name="T0" fmla="*/ 0 w 8"/>
                <a:gd name="T1" fmla="*/ 0 h 11"/>
                <a:gd name="T2" fmla="*/ 0 w 8"/>
                <a:gd name="T3" fmla="*/ 11 h 11"/>
                <a:gd name="T4" fmla="*/ 8 w 8"/>
                <a:gd name="T5" fmla="*/ 11 h 11"/>
                <a:gd name="T6" fmla="*/ 7 w 8"/>
                <a:gd name="T7" fmla="*/ 4 h 11"/>
                <a:gd name="T8" fmla="*/ 0 w 8"/>
                <a:gd name="T9" fmla="*/ 0 h 11"/>
              </a:gdLst>
              <a:ahLst/>
              <a:cxnLst>
                <a:cxn ang="0">
                  <a:pos x="T0" y="T1"/>
                </a:cxn>
                <a:cxn ang="0">
                  <a:pos x="T2" y="T3"/>
                </a:cxn>
                <a:cxn ang="0">
                  <a:pos x="T4" y="T5"/>
                </a:cxn>
                <a:cxn ang="0">
                  <a:pos x="T6" y="T7"/>
                </a:cxn>
                <a:cxn ang="0">
                  <a:pos x="T8" y="T9"/>
                </a:cxn>
              </a:cxnLst>
              <a:rect l="0" t="0" r="r" b="b"/>
              <a:pathLst>
                <a:path w="8" h="11">
                  <a:moveTo>
                    <a:pt x="0" y="0"/>
                  </a:moveTo>
                  <a:cubicBezTo>
                    <a:pt x="0" y="11"/>
                    <a:pt x="0" y="11"/>
                    <a:pt x="0" y="11"/>
                  </a:cubicBezTo>
                  <a:cubicBezTo>
                    <a:pt x="8" y="11"/>
                    <a:pt x="8" y="11"/>
                    <a:pt x="8" y="11"/>
                  </a:cubicBezTo>
                  <a:cubicBezTo>
                    <a:pt x="7" y="4"/>
                    <a:pt x="7" y="4"/>
                    <a:pt x="7" y="4"/>
                  </a:cubicBezTo>
                  <a:cubicBezTo>
                    <a:pt x="5" y="3"/>
                    <a:pt x="2" y="1"/>
                    <a:pt x="0" y="0"/>
                  </a:cubicBezTo>
                </a:path>
              </a:pathLst>
            </a:custGeom>
            <a:solidFill>
              <a:srgbClr val="FF2B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4" name="iṡḻíḍé">
              <a:extLst>
                <a:ext uri="{FF2B5EF4-FFF2-40B4-BE49-F238E27FC236}">
                  <a16:creationId xmlns:a16="http://schemas.microsoft.com/office/drawing/2014/main" id="{AFB65DE0-84BF-49E4-941C-3B764527112C}"/>
                </a:ext>
              </a:extLst>
            </p:cNvPr>
            <p:cNvSpPr/>
            <p:nvPr/>
          </p:nvSpPr>
          <p:spPr bwMode="auto">
            <a:xfrm>
              <a:off x="5022851" y="4425951"/>
              <a:ext cx="23813" cy="134938"/>
            </a:xfrm>
            <a:custGeom>
              <a:avLst/>
              <a:gdLst>
                <a:gd name="T0" fmla="*/ 0 w 10"/>
                <a:gd name="T1" fmla="*/ 0 h 58"/>
                <a:gd name="T2" fmla="*/ 3 w 10"/>
                <a:gd name="T3" fmla="*/ 54 h 58"/>
                <a:gd name="T4" fmla="*/ 10 w 10"/>
                <a:gd name="T5" fmla="*/ 58 h 58"/>
                <a:gd name="T6" fmla="*/ 0 w 10"/>
                <a:gd name="T7" fmla="*/ 0 h 58"/>
              </a:gdLst>
              <a:ahLst/>
              <a:cxnLst>
                <a:cxn ang="0">
                  <a:pos x="T0" y="T1"/>
                </a:cxn>
                <a:cxn ang="0">
                  <a:pos x="T2" y="T3"/>
                </a:cxn>
                <a:cxn ang="0">
                  <a:pos x="T4" y="T5"/>
                </a:cxn>
                <a:cxn ang="0">
                  <a:pos x="T6" y="T7"/>
                </a:cxn>
              </a:cxnLst>
              <a:rect l="0" t="0" r="r" b="b"/>
              <a:pathLst>
                <a:path w="10" h="58">
                  <a:moveTo>
                    <a:pt x="0" y="0"/>
                  </a:moveTo>
                  <a:cubicBezTo>
                    <a:pt x="3" y="54"/>
                    <a:pt x="3" y="54"/>
                    <a:pt x="3" y="54"/>
                  </a:cubicBezTo>
                  <a:cubicBezTo>
                    <a:pt x="5" y="55"/>
                    <a:pt x="8" y="57"/>
                    <a:pt x="10" y="58"/>
                  </a:cubicBezTo>
                  <a:cubicBezTo>
                    <a:pt x="0" y="0"/>
                    <a:pt x="0" y="0"/>
                    <a:pt x="0" y="0"/>
                  </a:cubicBezTo>
                </a:path>
              </a:pathLst>
            </a:custGeom>
            <a:solidFill>
              <a:srgbClr val="FF2B0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5" name="îş1îḍé">
              <a:extLst>
                <a:ext uri="{FF2B5EF4-FFF2-40B4-BE49-F238E27FC236}">
                  <a16:creationId xmlns:a16="http://schemas.microsoft.com/office/drawing/2014/main" id="{E6D1A930-F406-4A63-902D-0FF5C6A803EF}"/>
                </a:ext>
              </a:extLst>
            </p:cNvPr>
            <p:cNvSpPr/>
            <p:nvPr/>
          </p:nvSpPr>
          <p:spPr bwMode="auto">
            <a:xfrm>
              <a:off x="4646614" y="3730626"/>
              <a:ext cx="298450" cy="414338"/>
            </a:xfrm>
            <a:custGeom>
              <a:avLst/>
              <a:gdLst>
                <a:gd name="T0" fmla="*/ 121 w 128"/>
                <a:gd name="T1" fmla="*/ 81 h 178"/>
                <a:gd name="T2" fmla="*/ 118 w 128"/>
                <a:gd name="T3" fmla="*/ 66 h 178"/>
                <a:gd name="T4" fmla="*/ 116 w 128"/>
                <a:gd name="T5" fmla="*/ 44 h 178"/>
                <a:gd name="T6" fmla="*/ 107 w 128"/>
                <a:gd name="T7" fmla="*/ 24 h 178"/>
                <a:gd name="T8" fmla="*/ 74 w 128"/>
                <a:gd name="T9" fmla="*/ 0 h 178"/>
                <a:gd name="T10" fmla="*/ 19 w 128"/>
                <a:gd name="T11" fmla="*/ 21 h 178"/>
                <a:gd name="T12" fmla="*/ 8 w 128"/>
                <a:gd name="T13" fmla="*/ 43 h 178"/>
                <a:gd name="T14" fmla="*/ 5 w 128"/>
                <a:gd name="T15" fmla="*/ 56 h 178"/>
                <a:gd name="T16" fmla="*/ 5 w 128"/>
                <a:gd name="T17" fmla="*/ 73 h 178"/>
                <a:gd name="T18" fmla="*/ 1 w 128"/>
                <a:gd name="T19" fmla="*/ 90 h 178"/>
                <a:gd name="T20" fmla="*/ 2 w 128"/>
                <a:gd name="T21" fmla="*/ 109 h 178"/>
                <a:gd name="T22" fmla="*/ 23 w 128"/>
                <a:gd name="T23" fmla="*/ 156 h 178"/>
                <a:gd name="T24" fmla="*/ 32 w 128"/>
                <a:gd name="T25" fmla="*/ 166 h 178"/>
                <a:gd name="T26" fmla="*/ 61 w 128"/>
                <a:gd name="T27" fmla="*/ 178 h 178"/>
                <a:gd name="T28" fmla="*/ 64 w 128"/>
                <a:gd name="T29" fmla="*/ 178 h 178"/>
                <a:gd name="T30" fmla="*/ 93 w 128"/>
                <a:gd name="T31" fmla="*/ 166 h 178"/>
                <a:gd name="T32" fmla="*/ 124 w 128"/>
                <a:gd name="T33" fmla="*/ 90 h 178"/>
                <a:gd name="T34" fmla="*/ 121 w 128"/>
                <a:gd name="T35" fmla="*/ 81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178">
                  <a:moveTo>
                    <a:pt x="121" y="81"/>
                  </a:moveTo>
                  <a:cubicBezTo>
                    <a:pt x="120" y="76"/>
                    <a:pt x="119" y="71"/>
                    <a:pt x="118" y="66"/>
                  </a:cubicBezTo>
                  <a:cubicBezTo>
                    <a:pt x="117" y="58"/>
                    <a:pt x="119" y="51"/>
                    <a:pt x="116" y="44"/>
                  </a:cubicBezTo>
                  <a:cubicBezTo>
                    <a:pt x="114" y="37"/>
                    <a:pt x="111" y="30"/>
                    <a:pt x="107" y="24"/>
                  </a:cubicBezTo>
                  <a:cubicBezTo>
                    <a:pt x="99" y="11"/>
                    <a:pt x="88" y="4"/>
                    <a:pt x="74" y="0"/>
                  </a:cubicBezTo>
                  <a:cubicBezTo>
                    <a:pt x="72" y="0"/>
                    <a:pt x="28" y="7"/>
                    <a:pt x="19" y="21"/>
                  </a:cubicBezTo>
                  <a:cubicBezTo>
                    <a:pt x="15" y="28"/>
                    <a:pt x="11" y="35"/>
                    <a:pt x="8" y="43"/>
                  </a:cubicBezTo>
                  <a:cubicBezTo>
                    <a:pt x="6" y="47"/>
                    <a:pt x="5" y="52"/>
                    <a:pt x="5" y="56"/>
                  </a:cubicBezTo>
                  <a:cubicBezTo>
                    <a:pt x="5" y="62"/>
                    <a:pt x="6" y="68"/>
                    <a:pt x="5" y="73"/>
                  </a:cubicBezTo>
                  <a:cubicBezTo>
                    <a:pt x="4" y="79"/>
                    <a:pt x="1" y="84"/>
                    <a:pt x="1" y="90"/>
                  </a:cubicBezTo>
                  <a:cubicBezTo>
                    <a:pt x="0" y="96"/>
                    <a:pt x="1" y="103"/>
                    <a:pt x="2" y="109"/>
                  </a:cubicBezTo>
                  <a:cubicBezTo>
                    <a:pt x="5" y="126"/>
                    <a:pt x="13" y="142"/>
                    <a:pt x="23" y="156"/>
                  </a:cubicBezTo>
                  <a:cubicBezTo>
                    <a:pt x="26" y="159"/>
                    <a:pt x="29" y="163"/>
                    <a:pt x="32" y="166"/>
                  </a:cubicBezTo>
                  <a:cubicBezTo>
                    <a:pt x="39" y="173"/>
                    <a:pt x="50" y="178"/>
                    <a:pt x="61" y="178"/>
                  </a:cubicBezTo>
                  <a:cubicBezTo>
                    <a:pt x="64" y="178"/>
                    <a:pt x="64" y="178"/>
                    <a:pt x="64" y="178"/>
                  </a:cubicBezTo>
                  <a:cubicBezTo>
                    <a:pt x="75" y="178"/>
                    <a:pt x="85" y="173"/>
                    <a:pt x="93" y="166"/>
                  </a:cubicBezTo>
                  <a:cubicBezTo>
                    <a:pt x="111" y="147"/>
                    <a:pt x="128" y="118"/>
                    <a:pt x="124" y="90"/>
                  </a:cubicBezTo>
                  <a:cubicBezTo>
                    <a:pt x="123" y="87"/>
                    <a:pt x="122" y="84"/>
                    <a:pt x="121" y="81"/>
                  </a:cubicBezTo>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6" name="ïSļîḑè">
              <a:extLst>
                <a:ext uri="{FF2B5EF4-FFF2-40B4-BE49-F238E27FC236}">
                  <a16:creationId xmlns:a16="http://schemas.microsoft.com/office/drawing/2014/main" id="{447631CA-CBED-4252-AA23-9D71216E5098}"/>
                </a:ext>
              </a:extLst>
            </p:cNvPr>
            <p:cNvSpPr/>
            <p:nvPr/>
          </p:nvSpPr>
          <p:spPr bwMode="auto">
            <a:xfrm>
              <a:off x="4813301" y="3716338"/>
              <a:ext cx="49213" cy="28575"/>
            </a:xfrm>
            <a:custGeom>
              <a:avLst/>
              <a:gdLst>
                <a:gd name="T0" fmla="*/ 2 w 21"/>
                <a:gd name="T1" fmla="*/ 0 h 12"/>
                <a:gd name="T2" fmla="*/ 0 w 21"/>
                <a:gd name="T3" fmla="*/ 6 h 12"/>
                <a:gd name="T4" fmla="*/ 2 w 21"/>
                <a:gd name="T5" fmla="*/ 6 h 12"/>
                <a:gd name="T6" fmla="*/ 2 w 21"/>
                <a:gd name="T7" fmla="*/ 6 h 12"/>
                <a:gd name="T8" fmla="*/ 18 w 21"/>
                <a:gd name="T9" fmla="*/ 12 h 12"/>
                <a:gd name="T10" fmla="*/ 20 w 21"/>
                <a:gd name="T11" fmla="*/ 12 h 12"/>
                <a:gd name="T12" fmla="*/ 21 w 21"/>
                <a:gd name="T13" fmla="*/ 12 h 12"/>
                <a:gd name="T14" fmla="*/ 2 w 21"/>
                <a:gd name="T15" fmla="*/ 0 h 12"/>
                <a:gd name="T16" fmla="*/ 2 w 21"/>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2">
                  <a:moveTo>
                    <a:pt x="2" y="0"/>
                  </a:moveTo>
                  <a:cubicBezTo>
                    <a:pt x="1" y="0"/>
                    <a:pt x="0" y="3"/>
                    <a:pt x="0" y="6"/>
                  </a:cubicBezTo>
                  <a:cubicBezTo>
                    <a:pt x="1" y="6"/>
                    <a:pt x="1" y="6"/>
                    <a:pt x="2" y="6"/>
                  </a:cubicBezTo>
                  <a:cubicBezTo>
                    <a:pt x="2" y="6"/>
                    <a:pt x="2" y="6"/>
                    <a:pt x="2" y="6"/>
                  </a:cubicBezTo>
                  <a:cubicBezTo>
                    <a:pt x="8" y="8"/>
                    <a:pt x="13" y="10"/>
                    <a:pt x="18" y="12"/>
                  </a:cubicBezTo>
                  <a:cubicBezTo>
                    <a:pt x="20" y="12"/>
                    <a:pt x="20" y="12"/>
                    <a:pt x="20" y="12"/>
                  </a:cubicBezTo>
                  <a:cubicBezTo>
                    <a:pt x="21" y="12"/>
                    <a:pt x="21" y="12"/>
                    <a:pt x="21" y="12"/>
                  </a:cubicBezTo>
                  <a:cubicBezTo>
                    <a:pt x="16" y="6"/>
                    <a:pt x="9" y="2"/>
                    <a:pt x="2" y="0"/>
                  </a:cubicBezTo>
                  <a:cubicBezTo>
                    <a:pt x="2" y="0"/>
                    <a:pt x="2" y="0"/>
                    <a:pt x="2" y="0"/>
                  </a:cubicBezTo>
                </a:path>
              </a:pathLst>
            </a:custGeom>
            <a:solidFill>
              <a:srgbClr val="B5CA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7" name="îṩḷîḓê">
              <a:extLst>
                <a:ext uri="{FF2B5EF4-FFF2-40B4-BE49-F238E27FC236}">
                  <a16:creationId xmlns:a16="http://schemas.microsoft.com/office/drawing/2014/main" id="{8BEC3B98-49A5-4413-BFF5-F2D60C302902}"/>
                </a:ext>
              </a:extLst>
            </p:cNvPr>
            <p:cNvSpPr/>
            <p:nvPr/>
          </p:nvSpPr>
          <p:spPr bwMode="auto">
            <a:xfrm>
              <a:off x="4856164" y="3744913"/>
              <a:ext cx="79375" cy="319088"/>
            </a:xfrm>
            <a:custGeom>
              <a:avLst/>
              <a:gdLst>
                <a:gd name="T0" fmla="*/ 34 w 34"/>
                <a:gd name="T1" fmla="*/ 109 h 137"/>
                <a:gd name="T2" fmla="*/ 32 w 34"/>
                <a:gd name="T3" fmla="*/ 110 h 137"/>
                <a:gd name="T4" fmla="*/ 20 w 34"/>
                <a:gd name="T5" fmla="*/ 137 h 137"/>
                <a:gd name="T6" fmla="*/ 34 w 34"/>
                <a:gd name="T7" fmla="*/ 109 h 137"/>
                <a:gd name="T8" fmla="*/ 2 w 34"/>
                <a:gd name="T9" fmla="*/ 0 h 137"/>
                <a:gd name="T10" fmla="*/ 0 w 34"/>
                <a:gd name="T11" fmla="*/ 0 h 137"/>
                <a:gd name="T12" fmla="*/ 0 w 34"/>
                <a:gd name="T13" fmla="*/ 1 h 137"/>
                <a:gd name="T14" fmla="*/ 2 w 34"/>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37">
                  <a:moveTo>
                    <a:pt x="34" y="109"/>
                  </a:moveTo>
                  <a:cubicBezTo>
                    <a:pt x="33" y="109"/>
                    <a:pt x="32" y="110"/>
                    <a:pt x="32" y="110"/>
                  </a:cubicBezTo>
                  <a:cubicBezTo>
                    <a:pt x="30" y="119"/>
                    <a:pt x="25" y="129"/>
                    <a:pt x="20" y="137"/>
                  </a:cubicBezTo>
                  <a:cubicBezTo>
                    <a:pt x="26" y="128"/>
                    <a:pt x="31" y="119"/>
                    <a:pt x="34" y="109"/>
                  </a:cubicBezTo>
                  <a:moveTo>
                    <a:pt x="2" y="0"/>
                  </a:moveTo>
                  <a:cubicBezTo>
                    <a:pt x="0" y="0"/>
                    <a:pt x="0" y="0"/>
                    <a:pt x="0" y="0"/>
                  </a:cubicBezTo>
                  <a:cubicBezTo>
                    <a:pt x="0" y="0"/>
                    <a:pt x="0" y="1"/>
                    <a:pt x="0" y="1"/>
                  </a:cubicBezTo>
                  <a:cubicBezTo>
                    <a:pt x="1" y="0"/>
                    <a:pt x="2" y="0"/>
                    <a:pt x="2" y="0"/>
                  </a:cubicBezTo>
                </a:path>
              </a:pathLst>
            </a:custGeom>
            <a:solidFill>
              <a:srgbClr val="08001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8" name="iSḷîde">
              <a:extLst>
                <a:ext uri="{FF2B5EF4-FFF2-40B4-BE49-F238E27FC236}">
                  <a16:creationId xmlns:a16="http://schemas.microsoft.com/office/drawing/2014/main" id="{45CE3D00-8ECD-4744-9378-24715615C671}"/>
                </a:ext>
              </a:extLst>
            </p:cNvPr>
            <p:cNvSpPr/>
            <p:nvPr/>
          </p:nvSpPr>
          <p:spPr bwMode="auto">
            <a:xfrm>
              <a:off x="4765676" y="4116388"/>
              <a:ext cx="96838" cy="28575"/>
            </a:xfrm>
            <a:custGeom>
              <a:avLst/>
              <a:gdLst>
                <a:gd name="T0" fmla="*/ 3 w 42"/>
                <a:gd name="T1" fmla="*/ 11 h 12"/>
                <a:gd name="T2" fmla="*/ 0 w 42"/>
                <a:gd name="T3" fmla="*/ 12 h 12"/>
                <a:gd name="T4" fmla="*/ 8 w 42"/>
                <a:gd name="T5" fmla="*/ 12 h 12"/>
                <a:gd name="T6" fmla="*/ 15 w 42"/>
                <a:gd name="T7" fmla="*/ 12 h 12"/>
                <a:gd name="T8" fmla="*/ 13 w 42"/>
                <a:gd name="T9" fmla="*/ 12 h 12"/>
                <a:gd name="T10" fmla="*/ 10 w 42"/>
                <a:gd name="T11" fmla="*/ 12 h 12"/>
                <a:gd name="T12" fmla="*/ 3 w 42"/>
                <a:gd name="T13" fmla="*/ 11 h 12"/>
                <a:gd name="T14" fmla="*/ 42 w 42"/>
                <a:gd name="T15" fmla="*/ 0 h 12"/>
                <a:gd name="T16" fmla="*/ 36 w 42"/>
                <a:gd name="T17" fmla="*/ 4 h 12"/>
                <a:gd name="T18" fmla="*/ 42 w 4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2">
                  <a:moveTo>
                    <a:pt x="3" y="11"/>
                  </a:moveTo>
                  <a:cubicBezTo>
                    <a:pt x="2" y="11"/>
                    <a:pt x="1" y="11"/>
                    <a:pt x="0" y="12"/>
                  </a:cubicBezTo>
                  <a:cubicBezTo>
                    <a:pt x="3" y="12"/>
                    <a:pt x="6" y="12"/>
                    <a:pt x="8" y="12"/>
                  </a:cubicBezTo>
                  <a:cubicBezTo>
                    <a:pt x="10" y="12"/>
                    <a:pt x="13" y="12"/>
                    <a:pt x="15" y="12"/>
                  </a:cubicBezTo>
                  <a:cubicBezTo>
                    <a:pt x="14" y="12"/>
                    <a:pt x="13" y="12"/>
                    <a:pt x="13" y="12"/>
                  </a:cubicBezTo>
                  <a:cubicBezTo>
                    <a:pt x="10" y="12"/>
                    <a:pt x="10" y="12"/>
                    <a:pt x="10" y="12"/>
                  </a:cubicBezTo>
                  <a:cubicBezTo>
                    <a:pt x="8" y="12"/>
                    <a:pt x="5" y="12"/>
                    <a:pt x="3" y="11"/>
                  </a:cubicBezTo>
                  <a:moveTo>
                    <a:pt x="42" y="0"/>
                  </a:moveTo>
                  <a:cubicBezTo>
                    <a:pt x="40" y="2"/>
                    <a:pt x="38" y="3"/>
                    <a:pt x="36" y="4"/>
                  </a:cubicBezTo>
                  <a:cubicBezTo>
                    <a:pt x="39" y="3"/>
                    <a:pt x="40" y="1"/>
                    <a:pt x="42" y="0"/>
                  </a:cubicBezTo>
                </a:path>
              </a:pathLst>
            </a:custGeom>
            <a:solidFill>
              <a:srgbClr val="FA89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9" name="îṧḷídè">
              <a:extLst>
                <a:ext uri="{FF2B5EF4-FFF2-40B4-BE49-F238E27FC236}">
                  <a16:creationId xmlns:a16="http://schemas.microsoft.com/office/drawing/2014/main" id="{08C68B6B-7806-4C7A-8FFB-DFF13B30664F}"/>
                </a:ext>
              </a:extLst>
            </p:cNvPr>
            <p:cNvSpPr/>
            <p:nvPr/>
          </p:nvSpPr>
          <p:spPr bwMode="auto">
            <a:xfrm>
              <a:off x="4772026" y="3730626"/>
              <a:ext cx="158750" cy="414338"/>
            </a:xfrm>
            <a:custGeom>
              <a:avLst/>
              <a:gdLst>
                <a:gd name="T0" fmla="*/ 21 w 68"/>
                <a:gd name="T1" fmla="*/ 30 h 178"/>
                <a:gd name="T2" fmla="*/ 19 w 68"/>
                <a:gd name="T3" fmla="*/ 99 h 178"/>
                <a:gd name="T4" fmla="*/ 20 w 68"/>
                <a:gd name="T5" fmla="*/ 121 h 178"/>
                <a:gd name="T6" fmla="*/ 26 w 68"/>
                <a:gd name="T7" fmla="*/ 133 h 178"/>
                <a:gd name="T8" fmla="*/ 19 w 68"/>
                <a:gd name="T9" fmla="*/ 144 h 178"/>
                <a:gd name="T10" fmla="*/ 20 w 68"/>
                <a:gd name="T11" fmla="*/ 161 h 178"/>
                <a:gd name="T12" fmla="*/ 0 w 68"/>
                <a:gd name="T13" fmla="*/ 177 h 178"/>
                <a:gd name="T14" fmla="*/ 7 w 68"/>
                <a:gd name="T15" fmla="*/ 178 h 178"/>
                <a:gd name="T16" fmla="*/ 10 w 68"/>
                <a:gd name="T17" fmla="*/ 178 h 178"/>
                <a:gd name="T18" fmla="*/ 12 w 68"/>
                <a:gd name="T19" fmla="*/ 178 h 178"/>
                <a:gd name="T20" fmla="*/ 33 w 68"/>
                <a:gd name="T21" fmla="*/ 170 h 178"/>
                <a:gd name="T22" fmla="*/ 39 w 68"/>
                <a:gd name="T23" fmla="*/ 166 h 178"/>
                <a:gd name="T24" fmla="*/ 39 w 68"/>
                <a:gd name="T25" fmla="*/ 166 h 178"/>
                <a:gd name="T26" fmla="*/ 56 w 68"/>
                <a:gd name="T27" fmla="*/ 143 h 178"/>
                <a:gd name="T28" fmla="*/ 68 w 68"/>
                <a:gd name="T29" fmla="*/ 116 h 178"/>
                <a:gd name="T30" fmla="*/ 68 w 68"/>
                <a:gd name="T31" fmla="*/ 116 h 178"/>
                <a:gd name="T32" fmla="*/ 62 w 68"/>
                <a:gd name="T33" fmla="*/ 114 h 178"/>
                <a:gd name="T34" fmla="*/ 60 w 68"/>
                <a:gd name="T35" fmla="*/ 89 h 178"/>
                <a:gd name="T36" fmla="*/ 60 w 68"/>
                <a:gd name="T37" fmla="*/ 89 h 178"/>
                <a:gd name="T38" fmla="*/ 65 w 68"/>
                <a:gd name="T39" fmla="*/ 82 h 178"/>
                <a:gd name="T40" fmla="*/ 54 w 68"/>
                <a:gd name="T41" fmla="*/ 74 h 178"/>
                <a:gd name="T42" fmla="*/ 29 w 68"/>
                <a:gd name="T43" fmla="*/ 41 h 178"/>
                <a:gd name="T44" fmla="*/ 21 w 68"/>
                <a:gd name="T45" fmla="*/ 30 h 178"/>
                <a:gd name="T46" fmla="*/ 20 w 68"/>
                <a:gd name="T47" fmla="*/ 0 h 178"/>
                <a:gd name="T48" fmla="*/ 18 w 68"/>
                <a:gd name="T49" fmla="*/ 0 h 178"/>
                <a:gd name="T50" fmla="*/ 18 w 68"/>
                <a:gd name="T51" fmla="*/ 17 h 178"/>
                <a:gd name="T52" fmla="*/ 21 w 68"/>
                <a:gd name="T53" fmla="*/ 30 h 178"/>
                <a:gd name="T54" fmla="*/ 36 w 68"/>
                <a:gd name="T55" fmla="*/ 7 h 178"/>
                <a:gd name="T56" fmla="*/ 36 w 68"/>
                <a:gd name="T57" fmla="*/ 6 h 178"/>
                <a:gd name="T58" fmla="*/ 20 w 68"/>
                <a:gd name="T59" fmla="*/ 0 h 178"/>
                <a:gd name="T60" fmla="*/ 20 w 68"/>
                <a:gd name="T61"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78">
                  <a:moveTo>
                    <a:pt x="21" y="30"/>
                  </a:moveTo>
                  <a:cubicBezTo>
                    <a:pt x="24" y="52"/>
                    <a:pt x="26" y="79"/>
                    <a:pt x="19" y="99"/>
                  </a:cubicBezTo>
                  <a:cubicBezTo>
                    <a:pt x="16" y="109"/>
                    <a:pt x="19" y="116"/>
                    <a:pt x="20" y="121"/>
                  </a:cubicBezTo>
                  <a:cubicBezTo>
                    <a:pt x="21" y="125"/>
                    <a:pt x="24" y="130"/>
                    <a:pt x="26" y="133"/>
                  </a:cubicBezTo>
                  <a:cubicBezTo>
                    <a:pt x="27" y="134"/>
                    <a:pt x="23" y="143"/>
                    <a:pt x="19" y="144"/>
                  </a:cubicBezTo>
                  <a:cubicBezTo>
                    <a:pt x="14" y="145"/>
                    <a:pt x="20" y="157"/>
                    <a:pt x="20" y="161"/>
                  </a:cubicBezTo>
                  <a:cubicBezTo>
                    <a:pt x="20" y="174"/>
                    <a:pt x="7" y="177"/>
                    <a:pt x="0" y="177"/>
                  </a:cubicBezTo>
                  <a:cubicBezTo>
                    <a:pt x="2" y="178"/>
                    <a:pt x="5" y="178"/>
                    <a:pt x="7" y="178"/>
                  </a:cubicBezTo>
                  <a:cubicBezTo>
                    <a:pt x="10" y="178"/>
                    <a:pt x="10" y="178"/>
                    <a:pt x="10" y="178"/>
                  </a:cubicBezTo>
                  <a:cubicBezTo>
                    <a:pt x="10" y="178"/>
                    <a:pt x="11" y="178"/>
                    <a:pt x="12" y="178"/>
                  </a:cubicBezTo>
                  <a:cubicBezTo>
                    <a:pt x="20" y="177"/>
                    <a:pt x="28" y="174"/>
                    <a:pt x="33" y="170"/>
                  </a:cubicBezTo>
                  <a:cubicBezTo>
                    <a:pt x="35" y="169"/>
                    <a:pt x="37" y="168"/>
                    <a:pt x="39" y="166"/>
                  </a:cubicBezTo>
                  <a:cubicBezTo>
                    <a:pt x="39" y="166"/>
                    <a:pt x="39" y="166"/>
                    <a:pt x="39" y="166"/>
                  </a:cubicBezTo>
                  <a:cubicBezTo>
                    <a:pt x="45" y="158"/>
                    <a:pt x="51" y="151"/>
                    <a:pt x="56" y="143"/>
                  </a:cubicBezTo>
                  <a:cubicBezTo>
                    <a:pt x="61" y="135"/>
                    <a:pt x="66" y="125"/>
                    <a:pt x="68" y="116"/>
                  </a:cubicBezTo>
                  <a:cubicBezTo>
                    <a:pt x="68" y="116"/>
                    <a:pt x="68" y="116"/>
                    <a:pt x="68" y="116"/>
                  </a:cubicBezTo>
                  <a:cubicBezTo>
                    <a:pt x="64" y="116"/>
                    <a:pt x="62" y="114"/>
                    <a:pt x="62" y="114"/>
                  </a:cubicBezTo>
                  <a:cubicBezTo>
                    <a:pt x="60" y="89"/>
                    <a:pt x="60" y="89"/>
                    <a:pt x="60" y="89"/>
                  </a:cubicBezTo>
                  <a:cubicBezTo>
                    <a:pt x="60" y="89"/>
                    <a:pt x="60" y="89"/>
                    <a:pt x="60" y="89"/>
                  </a:cubicBezTo>
                  <a:cubicBezTo>
                    <a:pt x="60" y="89"/>
                    <a:pt x="61" y="85"/>
                    <a:pt x="65" y="82"/>
                  </a:cubicBezTo>
                  <a:cubicBezTo>
                    <a:pt x="62" y="79"/>
                    <a:pt x="59" y="76"/>
                    <a:pt x="54" y="74"/>
                  </a:cubicBezTo>
                  <a:cubicBezTo>
                    <a:pt x="31" y="68"/>
                    <a:pt x="29" y="41"/>
                    <a:pt x="29" y="41"/>
                  </a:cubicBezTo>
                  <a:cubicBezTo>
                    <a:pt x="21" y="30"/>
                    <a:pt x="21" y="30"/>
                    <a:pt x="21" y="30"/>
                  </a:cubicBezTo>
                  <a:moveTo>
                    <a:pt x="20" y="0"/>
                  </a:moveTo>
                  <a:cubicBezTo>
                    <a:pt x="19" y="0"/>
                    <a:pt x="19" y="0"/>
                    <a:pt x="18" y="0"/>
                  </a:cubicBezTo>
                  <a:cubicBezTo>
                    <a:pt x="17" y="5"/>
                    <a:pt x="17" y="11"/>
                    <a:pt x="18" y="17"/>
                  </a:cubicBezTo>
                  <a:cubicBezTo>
                    <a:pt x="19" y="21"/>
                    <a:pt x="20" y="25"/>
                    <a:pt x="21" y="30"/>
                  </a:cubicBezTo>
                  <a:cubicBezTo>
                    <a:pt x="21" y="28"/>
                    <a:pt x="26" y="11"/>
                    <a:pt x="36" y="7"/>
                  </a:cubicBezTo>
                  <a:cubicBezTo>
                    <a:pt x="36" y="7"/>
                    <a:pt x="36" y="6"/>
                    <a:pt x="36" y="6"/>
                  </a:cubicBezTo>
                  <a:cubicBezTo>
                    <a:pt x="31" y="4"/>
                    <a:pt x="26" y="2"/>
                    <a:pt x="20" y="0"/>
                  </a:cubicBezTo>
                  <a:cubicBezTo>
                    <a:pt x="20" y="0"/>
                    <a:pt x="20" y="0"/>
                    <a:pt x="20" y="0"/>
                  </a:cubicBezTo>
                </a:path>
              </a:pathLst>
            </a:custGeom>
            <a:solidFill>
              <a:srgbClr val="FB9C8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0" name="îṩlïḋe">
              <a:extLst>
                <a:ext uri="{FF2B5EF4-FFF2-40B4-BE49-F238E27FC236}">
                  <a16:creationId xmlns:a16="http://schemas.microsoft.com/office/drawing/2014/main" id="{D8A789F0-88B1-44B4-9C6D-68606F741210}"/>
                </a:ext>
              </a:extLst>
            </p:cNvPr>
            <p:cNvSpPr/>
            <p:nvPr/>
          </p:nvSpPr>
          <p:spPr bwMode="auto">
            <a:xfrm>
              <a:off x="4408489" y="4578351"/>
              <a:ext cx="776288" cy="390525"/>
            </a:xfrm>
            <a:custGeom>
              <a:avLst/>
              <a:gdLst>
                <a:gd name="T0" fmla="*/ 467 w 489"/>
                <a:gd name="T1" fmla="*/ 246 h 246"/>
                <a:gd name="T2" fmla="*/ 22 w 489"/>
                <a:gd name="T3" fmla="*/ 246 h 246"/>
                <a:gd name="T4" fmla="*/ 0 w 489"/>
                <a:gd name="T5" fmla="*/ 0 h 246"/>
                <a:gd name="T6" fmla="*/ 489 w 489"/>
                <a:gd name="T7" fmla="*/ 0 h 246"/>
                <a:gd name="T8" fmla="*/ 467 w 489"/>
                <a:gd name="T9" fmla="*/ 246 h 246"/>
              </a:gdLst>
              <a:ahLst/>
              <a:cxnLst>
                <a:cxn ang="0">
                  <a:pos x="T0" y="T1"/>
                </a:cxn>
                <a:cxn ang="0">
                  <a:pos x="T2" y="T3"/>
                </a:cxn>
                <a:cxn ang="0">
                  <a:pos x="T4" y="T5"/>
                </a:cxn>
                <a:cxn ang="0">
                  <a:pos x="T6" y="T7"/>
                </a:cxn>
                <a:cxn ang="0">
                  <a:pos x="T8" y="T9"/>
                </a:cxn>
              </a:cxnLst>
              <a:rect l="0" t="0" r="r" b="b"/>
              <a:pathLst>
                <a:path w="489" h="246">
                  <a:moveTo>
                    <a:pt x="467" y="246"/>
                  </a:moveTo>
                  <a:lnTo>
                    <a:pt x="22" y="246"/>
                  </a:lnTo>
                  <a:lnTo>
                    <a:pt x="0" y="0"/>
                  </a:lnTo>
                  <a:lnTo>
                    <a:pt x="489" y="0"/>
                  </a:lnTo>
                  <a:lnTo>
                    <a:pt x="467" y="246"/>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1" name="ïśľîďê">
              <a:extLst>
                <a:ext uri="{FF2B5EF4-FFF2-40B4-BE49-F238E27FC236}">
                  <a16:creationId xmlns:a16="http://schemas.microsoft.com/office/drawing/2014/main" id="{6C6FAE6E-0758-45EF-8A0E-A3754F3CB44E}"/>
                </a:ext>
              </a:extLst>
            </p:cNvPr>
            <p:cNvSpPr/>
            <p:nvPr/>
          </p:nvSpPr>
          <p:spPr bwMode="auto">
            <a:xfrm>
              <a:off x="4408489" y="4578351"/>
              <a:ext cx="776288" cy="390525"/>
            </a:xfrm>
            <a:custGeom>
              <a:avLst/>
              <a:gdLst>
                <a:gd name="T0" fmla="*/ 467 w 489"/>
                <a:gd name="T1" fmla="*/ 246 h 246"/>
                <a:gd name="T2" fmla="*/ 22 w 489"/>
                <a:gd name="T3" fmla="*/ 246 h 246"/>
                <a:gd name="T4" fmla="*/ 0 w 489"/>
                <a:gd name="T5" fmla="*/ 0 h 246"/>
                <a:gd name="T6" fmla="*/ 489 w 489"/>
                <a:gd name="T7" fmla="*/ 0 h 246"/>
                <a:gd name="T8" fmla="*/ 467 w 489"/>
                <a:gd name="T9" fmla="*/ 246 h 246"/>
              </a:gdLst>
              <a:ahLst/>
              <a:cxnLst>
                <a:cxn ang="0">
                  <a:pos x="T0" y="T1"/>
                </a:cxn>
                <a:cxn ang="0">
                  <a:pos x="T2" y="T3"/>
                </a:cxn>
                <a:cxn ang="0">
                  <a:pos x="T4" y="T5"/>
                </a:cxn>
                <a:cxn ang="0">
                  <a:pos x="T6" y="T7"/>
                </a:cxn>
                <a:cxn ang="0">
                  <a:pos x="T8" y="T9"/>
                </a:cxn>
              </a:cxnLst>
              <a:rect l="0" t="0" r="r" b="b"/>
              <a:pathLst>
                <a:path w="489" h="246">
                  <a:moveTo>
                    <a:pt x="467" y="246"/>
                  </a:moveTo>
                  <a:lnTo>
                    <a:pt x="22" y="246"/>
                  </a:lnTo>
                  <a:lnTo>
                    <a:pt x="0" y="0"/>
                  </a:lnTo>
                  <a:lnTo>
                    <a:pt x="489" y="0"/>
                  </a:lnTo>
                  <a:lnTo>
                    <a:pt x="467" y="24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2" name="íŝļíḑé">
              <a:extLst>
                <a:ext uri="{FF2B5EF4-FFF2-40B4-BE49-F238E27FC236}">
                  <a16:creationId xmlns:a16="http://schemas.microsoft.com/office/drawing/2014/main" id="{E10998B7-A3F1-4E9C-A424-568B30408216}"/>
                </a:ext>
              </a:extLst>
            </p:cNvPr>
            <p:cNvSpPr/>
            <p:nvPr/>
          </p:nvSpPr>
          <p:spPr bwMode="auto">
            <a:xfrm>
              <a:off x="4752976" y="4735513"/>
              <a:ext cx="103188" cy="103188"/>
            </a:xfrm>
            <a:prstGeom prst="ellipse">
              <a:avLst/>
            </a:prstGeom>
            <a:solidFill>
              <a:srgbClr val="262D5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3" name="îṩļïḍè">
              <a:extLst>
                <a:ext uri="{FF2B5EF4-FFF2-40B4-BE49-F238E27FC236}">
                  <a16:creationId xmlns:a16="http://schemas.microsoft.com/office/drawing/2014/main" id="{4C5BFF2D-2740-4D4F-AEF7-3C2903539057}"/>
                </a:ext>
              </a:extLst>
            </p:cNvPr>
            <p:cNvSpPr/>
            <p:nvPr/>
          </p:nvSpPr>
          <p:spPr bwMode="auto">
            <a:xfrm>
              <a:off x="4083051" y="4779963"/>
              <a:ext cx="1320800" cy="533400"/>
            </a:xfrm>
            <a:custGeom>
              <a:avLst/>
              <a:gdLst>
                <a:gd name="T0" fmla="*/ 494 w 567"/>
                <a:gd name="T1" fmla="*/ 141 h 229"/>
                <a:gd name="T2" fmla="*/ 421 w 567"/>
                <a:gd name="T3" fmla="*/ 150 h 229"/>
                <a:gd name="T4" fmla="*/ 344 w 567"/>
                <a:gd name="T5" fmla="*/ 121 h 229"/>
                <a:gd name="T6" fmla="*/ 95 w 567"/>
                <a:gd name="T7" fmla="*/ 2 h 229"/>
                <a:gd name="T8" fmla="*/ 2 w 567"/>
                <a:gd name="T9" fmla="*/ 38 h 229"/>
                <a:gd name="T10" fmla="*/ 44 w 567"/>
                <a:gd name="T11" fmla="*/ 117 h 229"/>
                <a:gd name="T12" fmla="*/ 300 w 567"/>
                <a:gd name="T13" fmla="*/ 175 h 229"/>
                <a:gd name="T14" fmla="*/ 457 w 567"/>
                <a:gd name="T15" fmla="*/ 208 h 229"/>
                <a:gd name="T16" fmla="*/ 535 w 567"/>
                <a:gd name="T17" fmla="*/ 212 h 229"/>
                <a:gd name="T18" fmla="*/ 494 w 567"/>
                <a:gd name="T19" fmla="*/ 1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7" h="229">
                  <a:moveTo>
                    <a:pt x="494" y="141"/>
                  </a:moveTo>
                  <a:cubicBezTo>
                    <a:pt x="421" y="150"/>
                    <a:pt x="421" y="150"/>
                    <a:pt x="421" y="150"/>
                  </a:cubicBezTo>
                  <a:cubicBezTo>
                    <a:pt x="421" y="150"/>
                    <a:pt x="385" y="148"/>
                    <a:pt x="344" y="121"/>
                  </a:cubicBezTo>
                  <a:cubicBezTo>
                    <a:pt x="303" y="94"/>
                    <a:pt x="154" y="0"/>
                    <a:pt x="95" y="2"/>
                  </a:cubicBezTo>
                  <a:cubicBezTo>
                    <a:pt x="42" y="3"/>
                    <a:pt x="5" y="12"/>
                    <a:pt x="2" y="38"/>
                  </a:cubicBezTo>
                  <a:cubicBezTo>
                    <a:pt x="0" y="52"/>
                    <a:pt x="6" y="100"/>
                    <a:pt x="44" y="117"/>
                  </a:cubicBezTo>
                  <a:cubicBezTo>
                    <a:pt x="81" y="134"/>
                    <a:pt x="281" y="174"/>
                    <a:pt x="300" y="175"/>
                  </a:cubicBezTo>
                  <a:cubicBezTo>
                    <a:pt x="319" y="176"/>
                    <a:pt x="441" y="200"/>
                    <a:pt x="457" y="208"/>
                  </a:cubicBezTo>
                  <a:cubicBezTo>
                    <a:pt x="473" y="215"/>
                    <a:pt x="522" y="229"/>
                    <a:pt x="535" y="212"/>
                  </a:cubicBezTo>
                  <a:cubicBezTo>
                    <a:pt x="549" y="195"/>
                    <a:pt x="567" y="133"/>
                    <a:pt x="494" y="141"/>
                  </a:cubicBezTo>
                </a:path>
              </a:pathLst>
            </a:custGeom>
            <a:solidFill>
              <a:srgbClr val="F8C1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4" name="ï$ḻiďé">
              <a:extLst>
                <a:ext uri="{FF2B5EF4-FFF2-40B4-BE49-F238E27FC236}">
                  <a16:creationId xmlns:a16="http://schemas.microsoft.com/office/drawing/2014/main" id="{FA17E118-7B9B-45B3-812F-2FEDE973A96A}"/>
                </a:ext>
              </a:extLst>
            </p:cNvPr>
            <p:cNvSpPr/>
            <p:nvPr/>
          </p:nvSpPr>
          <p:spPr bwMode="auto">
            <a:xfrm>
              <a:off x="4087814" y="486886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BE0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5" name="iṣ1ide">
              <a:extLst>
                <a:ext uri="{FF2B5EF4-FFF2-40B4-BE49-F238E27FC236}">
                  <a16:creationId xmlns:a16="http://schemas.microsoft.com/office/drawing/2014/main" id="{FA79EEBC-0E2E-439B-8945-142F78EC0614}"/>
                </a:ext>
              </a:extLst>
            </p:cNvPr>
            <p:cNvSpPr/>
            <p:nvPr/>
          </p:nvSpPr>
          <p:spPr bwMode="auto">
            <a:xfrm>
              <a:off x="5356226" y="5168901"/>
              <a:ext cx="3175" cy="15875"/>
            </a:xfrm>
            <a:custGeom>
              <a:avLst/>
              <a:gdLst>
                <a:gd name="T0" fmla="*/ 0 w 1"/>
                <a:gd name="T1" fmla="*/ 0 h 7"/>
                <a:gd name="T2" fmla="*/ 1 w 1"/>
                <a:gd name="T3" fmla="*/ 7 h 7"/>
                <a:gd name="T4" fmla="*/ 0 w 1"/>
                <a:gd name="T5" fmla="*/ 0 h 7"/>
              </a:gdLst>
              <a:ahLst/>
              <a:cxnLst>
                <a:cxn ang="0">
                  <a:pos x="T0" y="T1"/>
                </a:cxn>
                <a:cxn ang="0">
                  <a:pos x="T2" y="T3"/>
                </a:cxn>
                <a:cxn ang="0">
                  <a:pos x="T4" y="T5"/>
                </a:cxn>
              </a:cxnLst>
              <a:rect l="0" t="0" r="r" b="b"/>
              <a:pathLst>
                <a:path w="1" h="7">
                  <a:moveTo>
                    <a:pt x="0" y="0"/>
                  </a:moveTo>
                  <a:cubicBezTo>
                    <a:pt x="0" y="2"/>
                    <a:pt x="1" y="4"/>
                    <a:pt x="1" y="7"/>
                  </a:cubicBezTo>
                  <a:cubicBezTo>
                    <a:pt x="1" y="4"/>
                    <a:pt x="0" y="2"/>
                    <a:pt x="0" y="0"/>
                  </a:cubicBezTo>
                </a:path>
              </a:pathLst>
            </a:custGeom>
            <a:solidFill>
              <a:srgbClr val="9BCD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6" name="íš1îḓè">
              <a:extLst>
                <a:ext uri="{FF2B5EF4-FFF2-40B4-BE49-F238E27FC236}">
                  <a16:creationId xmlns:a16="http://schemas.microsoft.com/office/drawing/2014/main" id="{0BB44736-6729-4846-90E8-7692A7C4CB3D}"/>
                </a:ext>
              </a:extLst>
            </p:cNvPr>
            <p:cNvSpPr/>
            <p:nvPr/>
          </p:nvSpPr>
          <p:spPr bwMode="auto">
            <a:xfrm>
              <a:off x="4087814" y="4784726"/>
              <a:ext cx="1271588" cy="500063"/>
            </a:xfrm>
            <a:custGeom>
              <a:avLst/>
              <a:gdLst>
                <a:gd name="T0" fmla="*/ 0 w 546"/>
                <a:gd name="T1" fmla="*/ 36 h 215"/>
                <a:gd name="T2" fmla="*/ 0 w 546"/>
                <a:gd name="T3" fmla="*/ 36 h 215"/>
                <a:gd name="T4" fmla="*/ 0 w 546"/>
                <a:gd name="T5" fmla="*/ 36 h 215"/>
                <a:gd name="T6" fmla="*/ 0 w 546"/>
                <a:gd name="T7" fmla="*/ 36 h 215"/>
                <a:gd name="T8" fmla="*/ 0 w 546"/>
                <a:gd name="T9" fmla="*/ 36 h 215"/>
                <a:gd name="T10" fmla="*/ 0 w 546"/>
                <a:gd name="T11" fmla="*/ 36 h 215"/>
                <a:gd name="T12" fmla="*/ 0 w 546"/>
                <a:gd name="T13" fmla="*/ 36 h 215"/>
                <a:gd name="T14" fmla="*/ 0 w 546"/>
                <a:gd name="T15" fmla="*/ 36 h 215"/>
                <a:gd name="T16" fmla="*/ 0 w 546"/>
                <a:gd name="T17" fmla="*/ 36 h 215"/>
                <a:gd name="T18" fmla="*/ 0 w 546"/>
                <a:gd name="T19" fmla="*/ 36 h 215"/>
                <a:gd name="T20" fmla="*/ 0 w 546"/>
                <a:gd name="T21" fmla="*/ 36 h 215"/>
                <a:gd name="T22" fmla="*/ 0 w 546"/>
                <a:gd name="T23" fmla="*/ 36 h 215"/>
                <a:gd name="T24" fmla="*/ 95 w 546"/>
                <a:gd name="T25" fmla="*/ 0 h 215"/>
                <a:gd name="T26" fmla="*/ 93 w 546"/>
                <a:gd name="T27" fmla="*/ 0 h 215"/>
                <a:gd name="T28" fmla="*/ 0 w 546"/>
                <a:gd name="T29" fmla="*/ 36 h 215"/>
                <a:gd name="T30" fmla="*/ 18 w 546"/>
                <a:gd name="T31" fmla="*/ 13 h 215"/>
                <a:gd name="T32" fmla="*/ 54 w 546"/>
                <a:gd name="T33" fmla="*/ 76 h 215"/>
                <a:gd name="T34" fmla="*/ 305 w 546"/>
                <a:gd name="T35" fmla="*/ 154 h 215"/>
                <a:gd name="T36" fmla="*/ 459 w 546"/>
                <a:gd name="T37" fmla="*/ 200 h 215"/>
                <a:gd name="T38" fmla="*/ 511 w 546"/>
                <a:gd name="T39" fmla="*/ 213 h 215"/>
                <a:gd name="T40" fmla="*/ 522 w 546"/>
                <a:gd name="T41" fmla="*/ 212 h 215"/>
                <a:gd name="T42" fmla="*/ 522 w 546"/>
                <a:gd name="T43" fmla="*/ 212 h 215"/>
                <a:gd name="T44" fmla="*/ 522 w 546"/>
                <a:gd name="T45" fmla="*/ 212 h 215"/>
                <a:gd name="T46" fmla="*/ 501 w 546"/>
                <a:gd name="T47" fmla="*/ 215 h 215"/>
                <a:gd name="T48" fmla="*/ 455 w 546"/>
                <a:gd name="T49" fmla="*/ 206 h 215"/>
                <a:gd name="T50" fmla="*/ 501 w 546"/>
                <a:gd name="T51" fmla="*/ 215 h 215"/>
                <a:gd name="T52" fmla="*/ 533 w 546"/>
                <a:gd name="T53" fmla="*/ 204 h 215"/>
                <a:gd name="T54" fmla="*/ 546 w 546"/>
                <a:gd name="T55" fmla="*/ 172 h 215"/>
                <a:gd name="T56" fmla="*/ 545 w 546"/>
                <a:gd name="T57" fmla="*/ 165 h 215"/>
                <a:gd name="T58" fmla="*/ 507 w 546"/>
                <a:gd name="T59" fmla="*/ 144 h 215"/>
                <a:gd name="T60" fmla="*/ 492 w 546"/>
                <a:gd name="T61" fmla="*/ 145 h 215"/>
                <a:gd name="T62" fmla="*/ 419 w 546"/>
                <a:gd name="T63" fmla="*/ 148 h 215"/>
                <a:gd name="T64" fmla="*/ 342 w 546"/>
                <a:gd name="T65" fmla="*/ 119 h 215"/>
                <a:gd name="T66" fmla="*/ 278 w 546"/>
                <a:gd name="T67" fmla="*/ 79 h 215"/>
                <a:gd name="T68" fmla="*/ 147 w 546"/>
                <a:gd name="T69" fmla="*/ 12 h 215"/>
                <a:gd name="T70" fmla="*/ 95 w 546"/>
                <a:gd name="T7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6" h="215">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95" y="0"/>
                  </a:moveTo>
                  <a:cubicBezTo>
                    <a:pt x="94" y="0"/>
                    <a:pt x="94" y="0"/>
                    <a:pt x="93" y="0"/>
                  </a:cubicBezTo>
                  <a:cubicBezTo>
                    <a:pt x="40" y="1"/>
                    <a:pt x="4" y="10"/>
                    <a:pt x="0" y="36"/>
                  </a:cubicBezTo>
                  <a:cubicBezTo>
                    <a:pt x="2" y="26"/>
                    <a:pt x="8" y="18"/>
                    <a:pt x="18" y="13"/>
                  </a:cubicBezTo>
                  <a:cubicBezTo>
                    <a:pt x="20" y="33"/>
                    <a:pt x="28" y="62"/>
                    <a:pt x="54" y="76"/>
                  </a:cubicBezTo>
                  <a:cubicBezTo>
                    <a:pt x="90" y="97"/>
                    <a:pt x="286" y="152"/>
                    <a:pt x="305" y="154"/>
                  </a:cubicBezTo>
                  <a:cubicBezTo>
                    <a:pt x="324" y="157"/>
                    <a:pt x="444" y="191"/>
                    <a:pt x="459" y="200"/>
                  </a:cubicBezTo>
                  <a:cubicBezTo>
                    <a:pt x="469" y="206"/>
                    <a:pt x="492" y="213"/>
                    <a:pt x="511" y="213"/>
                  </a:cubicBezTo>
                  <a:cubicBezTo>
                    <a:pt x="515" y="213"/>
                    <a:pt x="519" y="212"/>
                    <a:pt x="522" y="212"/>
                  </a:cubicBezTo>
                  <a:cubicBezTo>
                    <a:pt x="522" y="212"/>
                    <a:pt x="522" y="212"/>
                    <a:pt x="522" y="212"/>
                  </a:cubicBezTo>
                  <a:cubicBezTo>
                    <a:pt x="522" y="212"/>
                    <a:pt x="522" y="212"/>
                    <a:pt x="522" y="212"/>
                  </a:cubicBezTo>
                  <a:cubicBezTo>
                    <a:pt x="516" y="214"/>
                    <a:pt x="509" y="215"/>
                    <a:pt x="501" y="215"/>
                  </a:cubicBezTo>
                  <a:cubicBezTo>
                    <a:pt x="484" y="215"/>
                    <a:pt x="464" y="210"/>
                    <a:pt x="455" y="206"/>
                  </a:cubicBezTo>
                  <a:cubicBezTo>
                    <a:pt x="464" y="210"/>
                    <a:pt x="484" y="215"/>
                    <a:pt x="501" y="215"/>
                  </a:cubicBezTo>
                  <a:cubicBezTo>
                    <a:pt x="515" y="215"/>
                    <a:pt x="527" y="212"/>
                    <a:pt x="533" y="204"/>
                  </a:cubicBezTo>
                  <a:cubicBezTo>
                    <a:pt x="539" y="197"/>
                    <a:pt x="545" y="184"/>
                    <a:pt x="546" y="172"/>
                  </a:cubicBezTo>
                  <a:cubicBezTo>
                    <a:pt x="546" y="169"/>
                    <a:pt x="545" y="167"/>
                    <a:pt x="545" y="165"/>
                  </a:cubicBezTo>
                  <a:cubicBezTo>
                    <a:pt x="543" y="153"/>
                    <a:pt x="532" y="144"/>
                    <a:pt x="507" y="144"/>
                  </a:cubicBezTo>
                  <a:cubicBezTo>
                    <a:pt x="502" y="144"/>
                    <a:pt x="497" y="144"/>
                    <a:pt x="492" y="145"/>
                  </a:cubicBezTo>
                  <a:cubicBezTo>
                    <a:pt x="419" y="148"/>
                    <a:pt x="419" y="148"/>
                    <a:pt x="419" y="148"/>
                  </a:cubicBezTo>
                  <a:cubicBezTo>
                    <a:pt x="419" y="148"/>
                    <a:pt x="383" y="146"/>
                    <a:pt x="342" y="119"/>
                  </a:cubicBezTo>
                  <a:cubicBezTo>
                    <a:pt x="329" y="110"/>
                    <a:pt x="306" y="95"/>
                    <a:pt x="278" y="79"/>
                  </a:cubicBezTo>
                  <a:cubicBezTo>
                    <a:pt x="238" y="55"/>
                    <a:pt x="188" y="28"/>
                    <a:pt x="147" y="12"/>
                  </a:cubicBezTo>
                  <a:cubicBezTo>
                    <a:pt x="127" y="4"/>
                    <a:pt x="109" y="0"/>
                    <a:pt x="95" y="0"/>
                  </a:cubicBezTo>
                </a:path>
              </a:pathLst>
            </a:custGeom>
            <a:solidFill>
              <a:srgbClr val="F4A9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7" name="îṩ1ïdè">
              <a:extLst>
                <a:ext uri="{FF2B5EF4-FFF2-40B4-BE49-F238E27FC236}">
                  <a16:creationId xmlns:a16="http://schemas.microsoft.com/office/drawing/2014/main" id="{C572A8E1-81AC-45FB-936C-ADFA5802EA38}"/>
                </a:ext>
              </a:extLst>
            </p:cNvPr>
            <p:cNvSpPr/>
            <p:nvPr/>
          </p:nvSpPr>
          <p:spPr bwMode="auto">
            <a:xfrm>
              <a:off x="4087814" y="4814888"/>
              <a:ext cx="1216025" cy="469900"/>
            </a:xfrm>
            <a:custGeom>
              <a:avLst/>
              <a:gdLst>
                <a:gd name="T0" fmla="*/ 18 w 522"/>
                <a:gd name="T1" fmla="*/ 0 h 202"/>
                <a:gd name="T2" fmla="*/ 0 w 522"/>
                <a:gd name="T3" fmla="*/ 23 h 202"/>
                <a:gd name="T4" fmla="*/ 0 w 522"/>
                <a:gd name="T5" fmla="*/ 23 h 202"/>
                <a:gd name="T6" fmla="*/ 0 w 522"/>
                <a:gd name="T7" fmla="*/ 23 h 202"/>
                <a:gd name="T8" fmla="*/ 0 w 522"/>
                <a:gd name="T9" fmla="*/ 23 h 202"/>
                <a:gd name="T10" fmla="*/ 0 w 522"/>
                <a:gd name="T11" fmla="*/ 23 h 202"/>
                <a:gd name="T12" fmla="*/ 0 w 522"/>
                <a:gd name="T13" fmla="*/ 23 h 202"/>
                <a:gd name="T14" fmla="*/ 0 w 522"/>
                <a:gd name="T15" fmla="*/ 23 h 202"/>
                <a:gd name="T16" fmla="*/ 0 w 522"/>
                <a:gd name="T17" fmla="*/ 23 h 202"/>
                <a:gd name="T18" fmla="*/ 0 w 522"/>
                <a:gd name="T19" fmla="*/ 23 h 202"/>
                <a:gd name="T20" fmla="*/ 0 w 522"/>
                <a:gd name="T21" fmla="*/ 23 h 202"/>
                <a:gd name="T22" fmla="*/ 0 w 522"/>
                <a:gd name="T23" fmla="*/ 28 h 202"/>
                <a:gd name="T24" fmla="*/ 42 w 522"/>
                <a:gd name="T25" fmla="*/ 102 h 202"/>
                <a:gd name="T26" fmla="*/ 298 w 522"/>
                <a:gd name="T27" fmla="*/ 160 h 202"/>
                <a:gd name="T28" fmla="*/ 455 w 522"/>
                <a:gd name="T29" fmla="*/ 193 h 202"/>
                <a:gd name="T30" fmla="*/ 455 w 522"/>
                <a:gd name="T31" fmla="*/ 193 h 202"/>
                <a:gd name="T32" fmla="*/ 501 w 522"/>
                <a:gd name="T33" fmla="*/ 202 h 202"/>
                <a:gd name="T34" fmla="*/ 522 w 522"/>
                <a:gd name="T35" fmla="*/ 199 h 202"/>
                <a:gd name="T36" fmla="*/ 511 w 522"/>
                <a:gd name="T37" fmla="*/ 200 h 202"/>
                <a:gd name="T38" fmla="*/ 459 w 522"/>
                <a:gd name="T39" fmla="*/ 187 h 202"/>
                <a:gd name="T40" fmla="*/ 305 w 522"/>
                <a:gd name="T41" fmla="*/ 141 h 202"/>
                <a:gd name="T42" fmla="*/ 54 w 522"/>
                <a:gd name="T43" fmla="*/ 63 h 202"/>
                <a:gd name="T44" fmla="*/ 18 w 522"/>
                <a:gd name="T4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2" h="202">
                  <a:moveTo>
                    <a:pt x="18" y="0"/>
                  </a:moveTo>
                  <a:cubicBezTo>
                    <a:pt x="8" y="5"/>
                    <a:pt x="2" y="1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3"/>
                    <a:pt x="0" y="23"/>
                    <a:pt x="0" y="23"/>
                  </a:cubicBezTo>
                  <a:cubicBezTo>
                    <a:pt x="0" y="25"/>
                    <a:pt x="0" y="26"/>
                    <a:pt x="0" y="28"/>
                  </a:cubicBezTo>
                  <a:cubicBezTo>
                    <a:pt x="0" y="46"/>
                    <a:pt x="8" y="86"/>
                    <a:pt x="42" y="102"/>
                  </a:cubicBezTo>
                  <a:cubicBezTo>
                    <a:pt x="79" y="119"/>
                    <a:pt x="279" y="159"/>
                    <a:pt x="298" y="160"/>
                  </a:cubicBezTo>
                  <a:cubicBezTo>
                    <a:pt x="317" y="161"/>
                    <a:pt x="439" y="185"/>
                    <a:pt x="455" y="193"/>
                  </a:cubicBezTo>
                  <a:cubicBezTo>
                    <a:pt x="455" y="193"/>
                    <a:pt x="455" y="193"/>
                    <a:pt x="455" y="193"/>
                  </a:cubicBezTo>
                  <a:cubicBezTo>
                    <a:pt x="464" y="197"/>
                    <a:pt x="484" y="202"/>
                    <a:pt x="501" y="202"/>
                  </a:cubicBezTo>
                  <a:cubicBezTo>
                    <a:pt x="509" y="202"/>
                    <a:pt x="516" y="201"/>
                    <a:pt x="522" y="199"/>
                  </a:cubicBezTo>
                  <a:cubicBezTo>
                    <a:pt x="519" y="199"/>
                    <a:pt x="515" y="200"/>
                    <a:pt x="511" y="200"/>
                  </a:cubicBezTo>
                  <a:cubicBezTo>
                    <a:pt x="492" y="200"/>
                    <a:pt x="469" y="193"/>
                    <a:pt x="459" y="187"/>
                  </a:cubicBezTo>
                  <a:cubicBezTo>
                    <a:pt x="444" y="178"/>
                    <a:pt x="324" y="144"/>
                    <a:pt x="305" y="141"/>
                  </a:cubicBezTo>
                  <a:cubicBezTo>
                    <a:pt x="286" y="139"/>
                    <a:pt x="90" y="84"/>
                    <a:pt x="54" y="63"/>
                  </a:cubicBezTo>
                  <a:cubicBezTo>
                    <a:pt x="28" y="49"/>
                    <a:pt x="20" y="20"/>
                    <a:pt x="18" y="0"/>
                  </a:cubicBezTo>
                </a:path>
              </a:pathLst>
            </a:custGeom>
            <a:solidFill>
              <a:srgbClr val="F0948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8" name="îṡliḓé">
              <a:extLst>
                <a:ext uri="{FF2B5EF4-FFF2-40B4-BE49-F238E27FC236}">
                  <a16:creationId xmlns:a16="http://schemas.microsoft.com/office/drawing/2014/main" id="{28072127-793C-46A4-96BE-1D82BF628576}"/>
                </a:ext>
              </a:extLst>
            </p:cNvPr>
            <p:cNvSpPr/>
            <p:nvPr/>
          </p:nvSpPr>
          <p:spPr bwMode="auto">
            <a:xfrm>
              <a:off x="4138614" y="4833938"/>
              <a:ext cx="1327150" cy="485775"/>
            </a:xfrm>
            <a:custGeom>
              <a:avLst/>
              <a:gdLst>
                <a:gd name="T0" fmla="*/ 72 w 570"/>
                <a:gd name="T1" fmla="*/ 123 h 209"/>
                <a:gd name="T2" fmla="*/ 145 w 570"/>
                <a:gd name="T3" fmla="*/ 135 h 209"/>
                <a:gd name="T4" fmla="*/ 223 w 570"/>
                <a:gd name="T5" fmla="*/ 110 h 209"/>
                <a:gd name="T6" fmla="*/ 478 w 570"/>
                <a:gd name="T7" fmla="*/ 5 h 209"/>
                <a:gd name="T8" fmla="*/ 569 w 570"/>
                <a:gd name="T9" fmla="*/ 46 h 209"/>
                <a:gd name="T10" fmla="*/ 523 w 570"/>
                <a:gd name="T11" fmla="*/ 123 h 209"/>
                <a:gd name="T12" fmla="*/ 264 w 570"/>
                <a:gd name="T13" fmla="*/ 167 h 209"/>
                <a:gd name="T14" fmla="*/ 105 w 570"/>
                <a:gd name="T15" fmla="*/ 191 h 209"/>
                <a:gd name="T16" fmla="*/ 27 w 570"/>
                <a:gd name="T17" fmla="*/ 191 h 209"/>
                <a:gd name="T18" fmla="*/ 72 w 570"/>
                <a:gd name="T19" fmla="*/ 12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0" h="209">
                  <a:moveTo>
                    <a:pt x="72" y="123"/>
                  </a:moveTo>
                  <a:cubicBezTo>
                    <a:pt x="145" y="135"/>
                    <a:pt x="145" y="135"/>
                    <a:pt x="145" y="135"/>
                  </a:cubicBezTo>
                  <a:cubicBezTo>
                    <a:pt x="145" y="135"/>
                    <a:pt x="180" y="135"/>
                    <a:pt x="223" y="110"/>
                  </a:cubicBezTo>
                  <a:cubicBezTo>
                    <a:pt x="265" y="86"/>
                    <a:pt x="419" y="0"/>
                    <a:pt x="478" y="5"/>
                  </a:cubicBezTo>
                  <a:cubicBezTo>
                    <a:pt x="531" y="9"/>
                    <a:pt x="567" y="20"/>
                    <a:pt x="569" y="46"/>
                  </a:cubicBezTo>
                  <a:cubicBezTo>
                    <a:pt x="570" y="60"/>
                    <a:pt x="561" y="108"/>
                    <a:pt x="523" y="123"/>
                  </a:cubicBezTo>
                  <a:cubicBezTo>
                    <a:pt x="485" y="138"/>
                    <a:pt x="283" y="167"/>
                    <a:pt x="264" y="167"/>
                  </a:cubicBezTo>
                  <a:cubicBezTo>
                    <a:pt x="245" y="167"/>
                    <a:pt x="122" y="184"/>
                    <a:pt x="105" y="191"/>
                  </a:cubicBezTo>
                  <a:cubicBezTo>
                    <a:pt x="89" y="198"/>
                    <a:pt x="39" y="209"/>
                    <a:pt x="27" y="191"/>
                  </a:cubicBezTo>
                  <a:cubicBezTo>
                    <a:pt x="15" y="173"/>
                    <a:pt x="0" y="110"/>
                    <a:pt x="72" y="123"/>
                  </a:cubicBezTo>
                  <a:close/>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9" name="ïṧ1ïďe">
              <a:extLst>
                <a:ext uri="{FF2B5EF4-FFF2-40B4-BE49-F238E27FC236}">
                  <a16:creationId xmlns:a16="http://schemas.microsoft.com/office/drawing/2014/main" id="{CC845C2E-2155-4F46-ABF3-C967A31C22AE}"/>
                </a:ext>
              </a:extLst>
            </p:cNvPr>
            <p:cNvSpPr/>
            <p:nvPr/>
          </p:nvSpPr>
          <p:spPr bwMode="auto">
            <a:xfrm>
              <a:off x="4179889" y="5222876"/>
              <a:ext cx="34925" cy="66675"/>
            </a:xfrm>
            <a:custGeom>
              <a:avLst/>
              <a:gdLst>
                <a:gd name="T0" fmla="*/ 13 w 15"/>
                <a:gd name="T1" fmla="*/ 28 h 29"/>
                <a:gd name="T2" fmla="*/ 0 w 15"/>
                <a:gd name="T3" fmla="*/ 0 h 29"/>
                <a:gd name="T4" fmla="*/ 9 w 15"/>
                <a:gd name="T5" fmla="*/ 24 h 29"/>
                <a:gd name="T6" fmla="*/ 15 w 15"/>
                <a:gd name="T7" fmla="*/ 29 h 29"/>
                <a:gd name="T8" fmla="*/ 13 w 15"/>
                <a:gd name="T9" fmla="*/ 28 h 29"/>
              </a:gdLst>
              <a:ahLst/>
              <a:cxnLst>
                <a:cxn ang="0">
                  <a:pos x="T0" y="T1"/>
                </a:cxn>
                <a:cxn ang="0">
                  <a:pos x="T2" y="T3"/>
                </a:cxn>
                <a:cxn ang="0">
                  <a:pos x="T4" y="T5"/>
                </a:cxn>
                <a:cxn ang="0">
                  <a:pos x="T6" y="T7"/>
                </a:cxn>
                <a:cxn ang="0">
                  <a:pos x="T8" y="T9"/>
                </a:cxn>
              </a:cxnLst>
              <a:rect l="0" t="0" r="r" b="b"/>
              <a:pathLst>
                <a:path w="15" h="29">
                  <a:moveTo>
                    <a:pt x="13" y="28"/>
                  </a:moveTo>
                  <a:cubicBezTo>
                    <a:pt x="8" y="22"/>
                    <a:pt x="2" y="11"/>
                    <a:pt x="0" y="0"/>
                  </a:cubicBezTo>
                  <a:cubicBezTo>
                    <a:pt x="2" y="10"/>
                    <a:pt x="5" y="19"/>
                    <a:pt x="9" y="24"/>
                  </a:cubicBezTo>
                  <a:cubicBezTo>
                    <a:pt x="10" y="26"/>
                    <a:pt x="12" y="28"/>
                    <a:pt x="15" y="29"/>
                  </a:cubicBezTo>
                  <a:cubicBezTo>
                    <a:pt x="14" y="29"/>
                    <a:pt x="13" y="28"/>
                    <a:pt x="13" y="28"/>
                  </a:cubicBezTo>
                  <a:close/>
                </a:path>
              </a:pathLst>
            </a:custGeom>
            <a:solidFill>
              <a:srgbClr val="F8C1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0" name="íŝľîḑe">
              <a:extLst>
                <a:ext uri="{FF2B5EF4-FFF2-40B4-BE49-F238E27FC236}">
                  <a16:creationId xmlns:a16="http://schemas.microsoft.com/office/drawing/2014/main" id="{87E5208B-6C71-44FB-AFD2-D4968D11EC07}"/>
                </a:ext>
              </a:extLst>
            </p:cNvPr>
            <p:cNvSpPr/>
            <p:nvPr/>
          </p:nvSpPr>
          <p:spPr bwMode="auto">
            <a:xfrm>
              <a:off x="4187826" y="5113338"/>
              <a:ext cx="88900" cy="41275"/>
            </a:xfrm>
            <a:custGeom>
              <a:avLst/>
              <a:gdLst>
                <a:gd name="T0" fmla="*/ 38 w 38"/>
                <a:gd name="T1" fmla="*/ 1 h 18"/>
                <a:gd name="T2" fmla="*/ 0 w 38"/>
                <a:gd name="T3" fmla="*/ 18 h 18"/>
                <a:gd name="T4" fmla="*/ 38 w 38"/>
                <a:gd name="T5" fmla="*/ 1 h 18"/>
              </a:gdLst>
              <a:ahLst/>
              <a:cxnLst>
                <a:cxn ang="0">
                  <a:pos x="T0" y="T1"/>
                </a:cxn>
                <a:cxn ang="0">
                  <a:pos x="T2" y="T3"/>
                </a:cxn>
                <a:cxn ang="0">
                  <a:pos x="T4" y="T5"/>
                </a:cxn>
              </a:cxnLst>
              <a:rect l="0" t="0" r="r" b="b"/>
              <a:pathLst>
                <a:path w="38" h="18">
                  <a:moveTo>
                    <a:pt x="38" y="1"/>
                  </a:moveTo>
                  <a:cubicBezTo>
                    <a:pt x="16" y="0"/>
                    <a:pt x="5" y="7"/>
                    <a:pt x="0" y="18"/>
                  </a:cubicBezTo>
                  <a:cubicBezTo>
                    <a:pt x="5" y="8"/>
                    <a:pt x="17" y="2"/>
                    <a:pt x="38" y="1"/>
                  </a:cubicBezTo>
                  <a:close/>
                </a:path>
              </a:pathLst>
            </a:custGeom>
            <a:solidFill>
              <a:srgbClr val="F8C1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1" name="ïṩḷíďé">
              <a:extLst>
                <a:ext uri="{FF2B5EF4-FFF2-40B4-BE49-F238E27FC236}">
                  <a16:creationId xmlns:a16="http://schemas.microsoft.com/office/drawing/2014/main" id="{EE89E85E-CA37-4A86-BC32-080726313B46}"/>
                </a:ext>
              </a:extLst>
            </p:cNvPr>
            <p:cNvSpPr/>
            <p:nvPr/>
          </p:nvSpPr>
          <p:spPr bwMode="auto">
            <a:xfrm>
              <a:off x="4284664" y="4883151"/>
              <a:ext cx="1181100" cy="419100"/>
            </a:xfrm>
            <a:custGeom>
              <a:avLst/>
              <a:gdLst>
                <a:gd name="T0" fmla="*/ 506 w 507"/>
                <a:gd name="T1" fmla="*/ 25 h 180"/>
                <a:gd name="T2" fmla="*/ 488 w 507"/>
                <a:gd name="T3" fmla="*/ 0 h 180"/>
                <a:gd name="T4" fmla="*/ 461 w 507"/>
                <a:gd name="T5" fmla="*/ 60 h 180"/>
                <a:gd name="T6" fmla="*/ 201 w 507"/>
                <a:gd name="T7" fmla="*/ 136 h 180"/>
                <a:gd name="T8" fmla="*/ 45 w 507"/>
                <a:gd name="T9" fmla="*/ 165 h 180"/>
                <a:gd name="T10" fmla="*/ 0 w 507"/>
                <a:gd name="T11" fmla="*/ 180 h 180"/>
                <a:gd name="T12" fmla="*/ 42 w 507"/>
                <a:gd name="T13" fmla="*/ 170 h 180"/>
                <a:gd name="T14" fmla="*/ 201 w 507"/>
                <a:gd name="T15" fmla="*/ 146 h 180"/>
                <a:gd name="T16" fmla="*/ 460 w 507"/>
                <a:gd name="T17" fmla="*/ 102 h 180"/>
                <a:gd name="T18" fmla="*/ 506 w 507"/>
                <a:gd name="T19" fmla="*/ 2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7" h="180">
                  <a:moveTo>
                    <a:pt x="506" y="25"/>
                  </a:moveTo>
                  <a:cubicBezTo>
                    <a:pt x="505" y="15"/>
                    <a:pt x="499" y="7"/>
                    <a:pt x="488" y="0"/>
                  </a:cubicBezTo>
                  <a:cubicBezTo>
                    <a:pt x="495" y="32"/>
                    <a:pt x="481" y="49"/>
                    <a:pt x="461" y="60"/>
                  </a:cubicBezTo>
                  <a:cubicBezTo>
                    <a:pt x="424" y="79"/>
                    <a:pt x="220" y="134"/>
                    <a:pt x="201" y="136"/>
                  </a:cubicBezTo>
                  <a:cubicBezTo>
                    <a:pt x="182" y="138"/>
                    <a:pt x="61" y="156"/>
                    <a:pt x="45" y="165"/>
                  </a:cubicBezTo>
                  <a:cubicBezTo>
                    <a:pt x="37" y="170"/>
                    <a:pt x="17" y="177"/>
                    <a:pt x="0" y="180"/>
                  </a:cubicBezTo>
                  <a:cubicBezTo>
                    <a:pt x="16" y="178"/>
                    <a:pt x="34" y="174"/>
                    <a:pt x="42" y="170"/>
                  </a:cubicBezTo>
                  <a:cubicBezTo>
                    <a:pt x="59" y="163"/>
                    <a:pt x="182" y="146"/>
                    <a:pt x="201" y="146"/>
                  </a:cubicBezTo>
                  <a:cubicBezTo>
                    <a:pt x="220" y="146"/>
                    <a:pt x="422" y="117"/>
                    <a:pt x="460" y="102"/>
                  </a:cubicBezTo>
                  <a:cubicBezTo>
                    <a:pt x="498" y="87"/>
                    <a:pt x="507" y="39"/>
                    <a:pt x="506" y="25"/>
                  </a:cubicBezTo>
                  <a:close/>
                </a:path>
              </a:pathLst>
            </a:custGeom>
            <a:solidFill>
              <a:srgbClr val="F8C1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2" name="íşḷiḍê">
              <a:extLst>
                <a:ext uri="{FF2B5EF4-FFF2-40B4-BE49-F238E27FC236}">
                  <a16:creationId xmlns:a16="http://schemas.microsoft.com/office/drawing/2014/main" id="{8AF9D804-C4FD-41A0-881D-821B71209843}"/>
                </a:ext>
              </a:extLst>
            </p:cNvPr>
            <p:cNvSpPr/>
            <p:nvPr/>
          </p:nvSpPr>
          <p:spPr bwMode="auto">
            <a:xfrm>
              <a:off x="4603751" y="4144963"/>
              <a:ext cx="188913" cy="176213"/>
            </a:xfrm>
            <a:custGeom>
              <a:avLst/>
              <a:gdLst>
                <a:gd name="T0" fmla="*/ 37 w 81"/>
                <a:gd name="T1" fmla="*/ 0 h 76"/>
                <a:gd name="T2" fmla="*/ 81 w 81"/>
                <a:gd name="T3" fmla="*/ 39 h 76"/>
                <a:gd name="T4" fmla="*/ 37 w 81"/>
                <a:gd name="T5" fmla="*/ 70 h 76"/>
                <a:gd name="T6" fmla="*/ 22 w 81"/>
                <a:gd name="T7" fmla="*/ 6 h 76"/>
                <a:gd name="T8" fmla="*/ 37 w 81"/>
                <a:gd name="T9" fmla="*/ 0 h 76"/>
              </a:gdLst>
              <a:ahLst/>
              <a:cxnLst>
                <a:cxn ang="0">
                  <a:pos x="T0" y="T1"/>
                </a:cxn>
                <a:cxn ang="0">
                  <a:pos x="T2" y="T3"/>
                </a:cxn>
                <a:cxn ang="0">
                  <a:pos x="T4" y="T5"/>
                </a:cxn>
                <a:cxn ang="0">
                  <a:pos x="T6" y="T7"/>
                </a:cxn>
                <a:cxn ang="0">
                  <a:pos x="T8" y="T9"/>
                </a:cxn>
              </a:cxnLst>
              <a:rect l="0" t="0" r="r" b="b"/>
              <a:pathLst>
                <a:path w="81" h="76">
                  <a:moveTo>
                    <a:pt x="37" y="0"/>
                  </a:moveTo>
                  <a:cubicBezTo>
                    <a:pt x="37" y="0"/>
                    <a:pt x="55" y="33"/>
                    <a:pt x="81" y="39"/>
                  </a:cubicBezTo>
                  <a:cubicBezTo>
                    <a:pt x="81" y="39"/>
                    <a:pt x="74" y="76"/>
                    <a:pt x="37" y="70"/>
                  </a:cubicBezTo>
                  <a:cubicBezTo>
                    <a:pt x="0" y="64"/>
                    <a:pt x="22" y="6"/>
                    <a:pt x="22" y="6"/>
                  </a:cubicBezTo>
                  <a:lnTo>
                    <a:pt x="37"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3" name="iS1íḑé">
              <a:extLst>
                <a:ext uri="{FF2B5EF4-FFF2-40B4-BE49-F238E27FC236}">
                  <a16:creationId xmlns:a16="http://schemas.microsoft.com/office/drawing/2014/main" id="{C5E9E5CC-1054-47AD-896A-4FCF175522D2}"/>
                </a:ext>
              </a:extLst>
            </p:cNvPr>
            <p:cNvSpPr/>
            <p:nvPr/>
          </p:nvSpPr>
          <p:spPr bwMode="auto">
            <a:xfrm>
              <a:off x="4797426" y="4144963"/>
              <a:ext cx="188913" cy="174625"/>
            </a:xfrm>
            <a:custGeom>
              <a:avLst/>
              <a:gdLst>
                <a:gd name="T0" fmla="*/ 44 w 81"/>
                <a:gd name="T1" fmla="*/ 0 h 75"/>
                <a:gd name="T2" fmla="*/ 0 w 81"/>
                <a:gd name="T3" fmla="*/ 39 h 75"/>
                <a:gd name="T4" fmla="*/ 44 w 81"/>
                <a:gd name="T5" fmla="*/ 70 h 75"/>
                <a:gd name="T6" fmla="*/ 65 w 81"/>
                <a:gd name="T7" fmla="*/ 8 h 75"/>
                <a:gd name="T8" fmla="*/ 44 w 81"/>
                <a:gd name="T9" fmla="*/ 0 h 75"/>
              </a:gdLst>
              <a:ahLst/>
              <a:cxnLst>
                <a:cxn ang="0">
                  <a:pos x="T0" y="T1"/>
                </a:cxn>
                <a:cxn ang="0">
                  <a:pos x="T2" y="T3"/>
                </a:cxn>
                <a:cxn ang="0">
                  <a:pos x="T4" y="T5"/>
                </a:cxn>
                <a:cxn ang="0">
                  <a:pos x="T6" y="T7"/>
                </a:cxn>
                <a:cxn ang="0">
                  <a:pos x="T8" y="T9"/>
                </a:cxn>
              </a:cxnLst>
              <a:rect l="0" t="0" r="r" b="b"/>
              <a:pathLst>
                <a:path w="81" h="75">
                  <a:moveTo>
                    <a:pt x="44" y="0"/>
                  </a:moveTo>
                  <a:cubicBezTo>
                    <a:pt x="44" y="0"/>
                    <a:pt x="26" y="33"/>
                    <a:pt x="0" y="39"/>
                  </a:cubicBezTo>
                  <a:cubicBezTo>
                    <a:pt x="0" y="39"/>
                    <a:pt x="6" y="75"/>
                    <a:pt x="44" y="70"/>
                  </a:cubicBezTo>
                  <a:cubicBezTo>
                    <a:pt x="81" y="65"/>
                    <a:pt x="65" y="8"/>
                    <a:pt x="65" y="8"/>
                  </a:cubicBezTo>
                  <a:lnTo>
                    <a:pt x="44" y="0"/>
                  </a:lnTo>
                  <a:close/>
                </a:path>
              </a:pathLst>
            </a:cu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4" name="íşḻîde">
              <a:extLst>
                <a:ext uri="{FF2B5EF4-FFF2-40B4-BE49-F238E27FC236}">
                  <a16:creationId xmlns:a16="http://schemas.microsoft.com/office/drawing/2014/main" id="{CAA63319-2399-4318-84D1-59EE1379A982}"/>
                </a:ext>
              </a:extLst>
            </p:cNvPr>
            <p:cNvSpPr/>
            <p:nvPr/>
          </p:nvSpPr>
          <p:spPr bwMode="auto">
            <a:xfrm>
              <a:off x="4851401" y="3962401"/>
              <a:ext cx="223838" cy="512763"/>
            </a:xfrm>
            <a:custGeom>
              <a:avLst/>
              <a:gdLst>
                <a:gd name="T0" fmla="*/ 52 w 96"/>
                <a:gd name="T1" fmla="*/ 65 h 220"/>
                <a:gd name="T2" fmla="*/ 17 w 96"/>
                <a:gd name="T3" fmla="*/ 53 h 220"/>
                <a:gd name="T4" fmla="*/ 21 w 96"/>
                <a:gd name="T5" fmla="*/ 148 h 220"/>
                <a:gd name="T6" fmla="*/ 30 w 96"/>
                <a:gd name="T7" fmla="*/ 220 h 220"/>
                <a:gd name="T8" fmla="*/ 62 w 96"/>
                <a:gd name="T9" fmla="*/ 0 h 220"/>
                <a:gd name="T10" fmla="*/ 52 w 96"/>
                <a:gd name="T11" fmla="*/ 65 h 220"/>
              </a:gdLst>
              <a:ahLst/>
              <a:cxnLst>
                <a:cxn ang="0">
                  <a:pos x="T0" y="T1"/>
                </a:cxn>
                <a:cxn ang="0">
                  <a:pos x="T2" y="T3"/>
                </a:cxn>
                <a:cxn ang="0">
                  <a:pos x="T4" y="T5"/>
                </a:cxn>
                <a:cxn ang="0">
                  <a:pos x="T6" y="T7"/>
                </a:cxn>
                <a:cxn ang="0">
                  <a:pos x="T8" y="T9"/>
                </a:cxn>
                <a:cxn ang="0">
                  <a:pos x="T10" y="T11"/>
                </a:cxn>
              </a:cxnLst>
              <a:rect l="0" t="0" r="r" b="b"/>
              <a:pathLst>
                <a:path w="96" h="220">
                  <a:moveTo>
                    <a:pt x="52" y="65"/>
                  </a:moveTo>
                  <a:cubicBezTo>
                    <a:pt x="17" y="53"/>
                    <a:pt x="17" y="53"/>
                    <a:pt x="17" y="53"/>
                  </a:cubicBezTo>
                  <a:cubicBezTo>
                    <a:pt x="17" y="53"/>
                    <a:pt x="0" y="109"/>
                    <a:pt x="21" y="148"/>
                  </a:cubicBezTo>
                  <a:cubicBezTo>
                    <a:pt x="37" y="179"/>
                    <a:pt x="30" y="220"/>
                    <a:pt x="30" y="220"/>
                  </a:cubicBezTo>
                  <a:cubicBezTo>
                    <a:pt x="30" y="220"/>
                    <a:pt x="96" y="160"/>
                    <a:pt x="62" y="0"/>
                  </a:cubicBezTo>
                  <a:lnTo>
                    <a:pt x="52" y="65"/>
                  </a:ln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5" name="ïṥḻiḋe">
              <a:extLst>
                <a:ext uri="{FF2B5EF4-FFF2-40B4-BE49-F238E27FC236}">
                  <a16:creationId xmlns:a16="http://schemas.microsoft.com/office/drawing/2014/main" id="{31BDA31D-B185-47C1-BF94-4182165D98FF}"/>
                </a:ext>
              </a:extLst>
            </p:cNvPr>
            <p:cNvSpPr/>
            <p:nvPr/>
          </p:nvSpPr>
          <p:spPr bwMode="auto">
            <a:xfrm>
              <a:off x="4618039" y="3640138"/>
              <a:ext cx="303213" cy="355600"/>
            </a:xfrm>
            <a:custGeom>
              <a:avLst/>
              <a:gdLst>
                <a:gd name="T0" fmla="*/ 130 w 130"/>
                <a:gd name="T1" fmla="*/ 48 h 153"/>
                <a:gd name="T2" fmla="*/ 62 w 130"/>
                <a:gd name="T3" fmla="*/ 105 h 153"/>
                <a:gd name="T4" fmla="*/ 12 w 130"/>
                <a:gd name="T5" fmla="*/ 139 h 153"/>
                <a:gd name="T6" fmla="*/ 6 w 130"/>
                <a:gd name="T7" fmla="*/ 101 h 153"/>
                <a:gd name="T8" fmla="*/ 12 w 130"/>
                <a:gd name="T9" fmla="*/ 56 h 153"/>
                <a:gd name="T10" fmla="*/ 130 w 130"/>
                <a:gd name="T11" fmla="*/ 48 h 153"/>
              </a:gdLst>
              <a:ahLst/>
              <a:cxnLst>
                <a:cxn ang="0">
                  <a:pos x="T0" y="T1"/>
                </a:cxn>
                <a:cxn ang="0">
                  <a:pos x="T2" y="T3"/>
                </a:cxn>
                <a:cxn ang="0">
                  <a:pos x="T4" y="T5"/>
                </a:cxn>
                <a:cxn ang="0">
                  <a:pos x="T6" y="T7"/>
                </a:cxn>
                <a:cxn ang="0">
                  <a:pos x="T8" y="T9"/>
                </a:cxn>
                <a:cxn ang="0">
                  <a:pos x="T10" y="T11"/>
                </a:cxn>
              </a:cxnLst>
              <a:rect l="0" t="0" r="r" b="b"/>
              <a:pathLst>
                <a:path w="130" h="153">
                  <a:moveTo>
                    <a:pt x="130" y="48"/>
                  </a:moveTo>
                  <a:cubicBezTo>
                    <a:pt x="130" y="48"/>
                    <a:pt x="102" y="96"/>
                    <a:pt x="62" y="105"/>
                  </a:cubicBezTo>
                  <a:cubicBezTo>
                    <a:pt x="29" y="112"/>
                    <a:pt x="12" y="108"/>
                    <a:pt x="12" y="139"/>
                  </a:cubicBezTo>
                  <a:cubicBezTo>
                    <a:pt x="12" y="153"/>
                    <a:pt x="6" y="101"/>
                    <a:pt x="6" y="101"/>
                  </a:cubicBezTo>
                  <a:cubicBezTo>
                    <a:pt x="6" y="101"/>
                    <a:pt x="0" y="74"/>
                    <a:pt x="12" y="56"/>
                  </a:cubicBezTo>
                  <a:cubicBezTo>
                    <a:pt x="29" y="33"/>
                    <a:pt x="86" y="0"/>
                    <a:pt x="130" y="48"/>
                  </a:cubicBezTo>
                  <a:close/>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6" name="išḷïďé">
              <a:extLst>
                <a:ext uri="{FF2B5EF4-FFF2-40B4-BE49-F238E27FC236}">
                  <a16:creationId xmlns:a16="http://schemas.microsoft.com/office/drawing/2014/main" id="{01A3042B-9AB6-4F4D-A27C-0EE94D26382E}"/>
                </a:ext>
              </a:extLst>
            </p:cNvPr>
            <p:cNvSpPr/>
            <p:nvPr/>
          </p:nvSpPr>
          <p:spPr bwMode="auto">
            <a:xfrm>
              <a:off x="4821239" y="3741738"/>
              <a:ext cx="136525" cy="274638"/>
            </a:xfrm>
            <a:custGeom>
              <a:avLst/>
              <a:gdLst>
                <a:gd name="T0" fmla="*/ 0 w 59"/>
                <a:gd name="T1" fmla="*/ 25 h 118"/>
                <a:gd name="T2" fmla="*/ 8 w 59"/>
                <a:gd name="T3" fmla="*/ 36 h 118"/>
                <a:gd name="T4" fmla="*/ 33 w 59"/>
                <a:gd name="T5" fmla="*/ 69 h 118"/>
                <a:gd name="T6" fmla="*/ 54 w 59"/>
                <a:gd name="T7" fmla="*/ 118 h 118"/>
                <a:gd name="T8" fmla="*/ 59 w 59"/>
                <a:gd name="T9" fmla="*/ 61 h 118"/>
                <a:gd name="T10" fmla="*/ 21 w 59"/>
                <a:gd name="T11" fmla="*/ 1 h 118"/>
                <a:gd name="T12" fmla="*/ 0 w 59"/>
                <a:gd name="T13" fmla="*/ 25 h 118"/>
              </a:gdLst>
              <a:ahLst/>
              <a:cxnLst>
                <a:cxn ang="0">
                  <a:pos x="T0" y="T1"/>
                </a:cxn>
                <a:cxn ang="0">
                  <a:pos x="T2" y="T3"/>
                </a:cxn>
                <a:cxn ang="0">
                  <a:pos x="T4" y="T5"/>
                </a:cxn>
                <a:cxn ang="0">
                  <a:pos x="T6" y="T7"/>
                </a:cxn>
                <a:cxn ang="0">
                  <a:pos x="T8" y="T9"/>
                </a:cxn>
                <a:cxn ang="0">
                  <a:pos x="T10" y="T11"/>
                </a:cxn>
                <a:cxn ang="0">
                  <a:pos x="T12" y="T13"/>
                </a:cxn>
              </a:cxnLst>
              <a:rect l="0" t="0" r="r" b="b"/>
              <a:pathLst>
                <a:path w="59" h="118">
                  <a:moveTo>
                    <a:pt x="0" y="25"/>
                  </a:moveTo>
                  <a:cubicBezTo>
                    <a:pt x="8" y="36"/>
                    <a:pt x="8" y="36"/>
                    <a:pt x="8" y="36"/>
                  </a:cubicBezTo>
                  <a:cubicBezTo>
                    <a:pt x="8" y="36"/>
                    <a:pt x="10" y="63"/>
                    <a:pt x="33" y="69"/>
                  </a:cubicBezTo>
                  <a:cubicBezTo>
                    <a:pt x="56" y="76"/>
                    <a:pt x="54" y="118"/>
                    <a:pt x="54" y="118"/>
                  </a:cubicBezTo>
                  <a:cubicBezTo>
                    <a:pt x="54" y="118"/>
                    <a:pt x="59" y="81"/>
                    <a:pt x="59" y="61"/>
                  </a:cubicBezTo>
                  <a:cubicBezTo>
                    <a:pt x="59" y="41"/>
                    <a:pt x="35" y="1"/>
                    <a:pt x="21" y="1"/>
                  </a:cubicBezTo>
                  <a:cubicBezTo>
                    <a:pt x="6" y="0"/>
                    <a:pt x="0" y="25"/>
                    <a:pt x="0" y="25"/>
                  </a:cubicBezTo>
                </a:path>
              </a:pathLst>
            </a:custGeom>
            <a:solidFill>
              <a:srgbClr val="08002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7" name="îsľîḑê">
              <a:extLst>
                <a:ext uri="{FF2B5EF4-FFF2-40B4-BE49-F238E27FC236}">
                  <a16:creationId xmlns:a16="http://schemas.microsoft.com/office/drawing/2014/main" id="{A6F74FFB-ADF4-48FF-A2D0-BF753A916CBB}"/>
                </a:ext>
              </a:extLst>
            </p:cNvPr>
            <p:cNvSpPr/>
            <p:nvPr/>
          </p:nvSpPr>
          <p:spPr bwMode="auto">
            <a:xfrm>
              <a:off x="4611689" y="3919538"/>
              <a:ext cx="60325" cy="92075"/>
            </a:xfrm>
            <a:custGeom>
              <a:avLst/>
              <a:gdLst>
                <a:gd name="T0" fmla="*/ 26 w 26"/>
                <a:gd name="T1" fmla="*/ 8 h 40"/>
                <a:gd name="T2" fmla="*/ 16 w 26"/>
                <a:gd name="T3" fmla="*/ 0 h 40"/>
                <a:gd name="T4" fmla="*/ 7 w 26"/>
                <a:gd name="T5" fmla="*/ 26 h 40"/>
                <a:gd name="T6" fmla="*/ 24 w 26"/>
                <a:gd name="T7" fmla="*/ 33 h 40"/>
              </a:gdLst>
              <a:ahLst/>
              <a:cxnLst>
                <a:cxn ang="0">
                  <a:pos x="T0" y="T1"/>
                </a:cxn>
                <a:cxn ang="0">
                  <a:pos x="T2" y="T3"/>
                </a:cxn>
                <a:cxn ang="0">
                  <a:pos x="T4" y="T5"/>
                </a:cxn>
                <a:cxn ang="0">
                  <a:pos x="T6" y="T7"/>
                </a:cxn>
              </a:cxnLst>
              <a:rect l="0" t="0" r="r" b="b"/>
              <a:pathLst>
                <a:path w="26" h="40">
                  <a:moveTo>
                    <a:pt x="26" y="8"/>
                  </a:moveTo>
                  <a:cubicBezTo>
                    <a:pt x="26" y="8"/>
                    <a:pt x="23" y="0"/>
                    <a:pt x="16" y="0"/>
                  </a:cubicBezTo>
                  <a:cubicBezTo>
                    <a:pt x="10" y="0"/>
                    <a:pt x="0" y="11"/>
                    <a:pt x="7" y="26"/>
                  </a:cubicBezTo>
                  <a:cubicBezTo>
                    <a:pt x="14" y="40"/>
                    <a:pt x="24" y="33"/>
                    <a:pt x="24" y="33"/>
                  </a:cubicBezTo>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8" name="ïŝľiḑê">
              <a:extLst>
                <a:ext uri="{FF2B5EF4-FFF2-40B4-BE49-F238E27FC236}">
                  <a16:creationId xmlns:a16="http://schemas.microsoft.com/office/drawing/2014/main" id="{BCCC4417-D642-48D0-AE7C-EF1CEFD72F0E}"/>
                </a:ext>
              </a:extLst>
            </p:cNvPr>
            <p:cNvSpPr/>
            <p:nvPr/>
          </p:nvSpPr>
          <p:spPr bwMode="auto">
            <a:xfrm>
              <a:off x="4911726" y="3919538"/>
              <a:ext cx="58738" cy="92075"/>
            </a:xfrm>
            <a:custGeom>
              <a:avLst/>
              <a:gdLst>
                <a:gd name="T0" fmla="*/ 0 w 25"/>
                <a:gd name="T1" fmla="*/ 8 h 40"/>
                <a:gd name="T2" fmla="*/ 9 w 25"/>
                <a:gd name="T3" fmla="*/ 0 h 40"/>
                <a:gd name="T4" fmla="*/ 19 w 25"/>
                <a:gd name="T5" fmla="*/ 26 h 40"/>
                <a:gd name="T6" fmla="*/ 2 w 25"/>
                <a:gd name="T7" fmla="*/ 33 h 40"/>
                <a:gd name="T8" fmla="*/ 0 w 25"/>
                <a:gd name="T9" fmla="*/ 8 h 40"/>
              </a:gdLst>
              <a:ahLst/>
              <a:cxnLst>
                <a:cxn ang="0">
                  <a:pos x="T0" y="T1"/>
                </a:cxn>
                <a:cxn ang="0">
                  <a:pos x="T2" y="T3"/>
                </a:cxn>
                <a:cxn ang="0">
                  <a:pos x="T4" y="T5"/>
                </a:cxn>
                <a:cxn ang="0">
                  <a:pos x="T6" y="T7"/>
                </a:cxn>
                <a:cxn ang="0">
                  <a:pos x="T8" y="T9"/>
                </a:cxn>
              </a:cxnLst>
              <a:rect l="0" t="0" r="r" b="b"/>
              <a:pathLst>
                <a:path w="25" h="40">
                  <a:moveTo>
                    <a:pt x="0" y="8"/>
                  </a:moveTo>
                  <a:cubicBezTo>
                    <a:pt x="0" y="8"/>
                    <a:pt x="3" y="0"/>
                    <a:pt x="9" y="0"/>
                  </a:cubicBezTo>
                  <a:cubicBezTo>
                    <a:pt x="16" y="0"/>
                    <a:pt x="25" y="11"/>
                    <a:pt x="19" y="26"/>
                  </a:cubicBezTo>
                  <a:cubicBezTo>
                    <a:pt x="12" y="40"/>
                    <a:pt x="2" y="33"/>
                    <a:pt x="2" y="33"/>
                  </a:cubicBezTo>
                  <a:cubicBezTo>
                    <a:pt x="0" y="8"/>
                    <a:pt x="0" y="8"/>
                    <a:pt x="0" y="8"/>
                  </a:cubicBezTo>
                </a:path>
              </a:pathLst>
            </a:custGeom>
            <a:solidFill>
              <a:srgbClr val="FCB2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9" name="ïṧ1îḋé">
              <a:extLst>
                <a:ext uri="{FF2B5EF4-FFF2-40B4-BE49-F238E27FC236}">
                  <a16:creationId xmlns:a16="http://schemas.microsoft.com/office/drawing/2014/main" id="{9CC9720F-61EC-494D-B8C5-07B5728412E3}"/>
                </a:ext>
              </a:extLst>
            </p:cNvPr>
            <p:cNvSpPr/>
            <p:nvPr/>
          </p:nvSpPr>
          <p:spPr bwMode="auto">
            <a:xfrm>
              <a:off x="4911726" y="3919538"/>
              <a:ext cx="49213" cy="80963"/>
            </a:xfrm>
            <a:custGeom>
              <a:avLst/>
              <a:gdLst>
                <a:gd name="T0" fmla="*/ 9 w 21"/>
                <a:gd name="T1" fmla="*/ 0 h 35"/>
                <a:gd name="T2" fmla="*/ 0 w 21"/>
                <a:gd name="T3" fmla="*/ 8 h 35"/>
                <a:gd name="T4" fmla="*/ 2 w 21"/>
                <a:gd name="T5" fmla="*/ 33 h 35"/>
                <a:gd name="T6" fmla="*/ 8 w 21"/>
                <a:gd name="T7" fmla="*/ 35 h 35"/>
                <a:gd name="T8" fmla="*/ 19 w 21"/>
                <a:gd name="T9" fmla="*/ 26 h 35"/>
                <a:gd name="T10" fmla="*/ 21 w 21"/>
                <a:gd name="T11" fmla="*/ 16 h 35"/>
                <a:gd name="T12" fmla="*/ 9 w 21"/>
                <a:gd name="T13" fmla="*/ 0 h 35"/>
                <a:gd name="T14" fmla="*/ 9 w 21"/>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5">
                  <a:moveTo>
                    <a:pt x="9" y="0"/>
                  </a:moveTo>
                  <a:cubicBezTo>
                    <a:pt x="3" y="0"/>
                    <a:pt x="0" y="8"/>
                    <a:pt x="0" y="8"/>
                  </a:cubicBezTo>
                  <a:cubicBezTo>
                    <a:pt x="2" y="33"/>
                    <a:pt x="2" y="33"/>
                    <a:pt x="2" y="33"/>
                  </a:cubicBezTo>
                  <a:cubicBezTo>
                    <a:pt x="2" y="33"/>
                    <a:pt x="4" y="35"/>
                    <a:pt x="8" y="35"/>
                  </a:cubicBezTo>
                  <a:cubicBezTo>
                    <a:pt x="11" y="35"/>
                    <a:pt x="15" y="33"/>
                    <a:pt x="19" y="26"/>
                  </a:cubicBezTo>
                  <a:cubicBezTo>
                    <a:pt x="20" y="22"/>
                    <a:pt x="21" y="19"/>
                    <a:pt x="21" y="16"/>
                  </a:cubicBezTo>
                  <a:cubicBezTo>
                    <a:pt x="21" y="6"/>
                    <a:pt x="15" y="0"/>
                    <a:pt x="9" y="0"/>
                  </a:cubicBezTo>
                  <a:cubicBezTo>
                    <a:pt x="9" y="0"/>
                    <a:pt x="9" y="0"/>
                    <a:pt x="9" y="0"/>
                  </a:cubicBezTo>
                </a:path>
              </a:pathLst>
            </a:custGeom>
            <a:solidFill>
              <a:srgbClr val="FB9C8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0" name="íṡlîḍè">
              <a:extLst>
                <a:ext uri="{FF2B5EF4-FFF2-40B4-BE49-F238E27FC236}">
                  <a16:creationId xmlns:a16="http://schemas.microsoft.com/office/drawing/2014/main" id="{63F6006B-B5AA-4E02-8E22-B7C42290D3A0}"/>
                </a:ext>
              </a:extLst>
            </p:cNvPr>
            <p:cNvSpPr/>
            <p:nvPr/>
          </p:nvSpPr>
          <p:spPr bwMode="auto">
            <a:xfrm>
              <a:off x="5822951" y="2066926"/>
              <a:ext cx="446088" cy="446088"/>
            </a:xfrm>
            <a:prstGeom prst="ellipse">
              <a:avLst/>
            </a:prstGeom>
            <a:solidFill>
              <a:srgbClr val="FB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1" name="îṩḷîdè">
              <a:extLst>
                <a:ext uri="{FF2B5EF4-FFF2-40B4-BE49-F238E27FC236}">
                  <a16:creationId xmlns:a16="http://schemas.microsoft.com/office/drawing/2014/main" id="{916E9497-DC0E-4A68-8E59-EA1E56A3321B}"/>
                </a:ext>
              </a:extLst>
            </p:cNvPr>
            <p:cNvSpPr/>
            <p:nvPr/>
          </p:nvSpPr>
          <p:spPr bwMode="auto">
            <a:xfrm>
              <a:off x="8256588" y="1882776"/>
              <a:ext cx="549275" cy="558800"/>
            </a:xfrm>
            <a:custGeom>
              <a:avLst/>
              <a:gdLst>
                <a:gd name="T0" fmla="*/ 233 w 346"/>
                <a:gd name="T1" fmla="*/ 22 h 352"/>
                <a:gd name="T2" fmla="*/ 220 w 346"/>
                <a:gd name="T3" fmla="*/ 3 h 352"/>
                <a:gd name="T4" fmla="*/ 186 w 346"/>
                <a:gd name="T5" fmla="*/ 26 h 352"/>
                <a:gd name="T6" fmla="*/ 183 w 346"/>
                <a:gd name="T7" fmla="*/ 22 h 352"/>
                <a:gd name="T8" fmla="*/ 167 w 346"/>
                <a:gd name="T9" fmla="*/ 35 h 352"/>
                <a:gd name="T10" fmla="*/ 149 w 346"/>
                <a:gd name="T11" fmla="*/ 45 h 352"/>
                <a:gd name="T12" fmla="*/ 129 w 346"/>
                <a:gd name="T13" fmla="*/ 50 h 352"/>
                <a:gd name="T14" fmla="*/ 76 w 346"/>
                <a:gd name="T15" fmla="*/ 82 h 352"/>
                <a:gd name="T16" fmla="*/ 73 w 346"/>
                <a:gd name="T17" fmla="*/ 77 h 352"/>
                <a:gd name="T18" fmla="*/ 57 w 346"/>
                <a:gd name="T19" fmla="*/ 92 h 352"/>
                <a:gd name="T20" fmla="*/ 39 w 346"/>
                <a:gd name="T21" fmla="*/ 101 h 352"/>
                <a:gd name="T22" fmla="*/ 19 w 346"/>
                <a:gd name="T23" fmla="*/ 105 h 352"/>
                <a:gd name="T24" fmla="*/ 13 w 346"/>
                <a:gd name="T25" fmla="*/ 149 h 352"/>
                <a:gd name="T26" fmla="*/ 8 w 346"/>
                <a:gd name="T27" fmla="*/ 152 h 352"/>
                <a:gd name="T28" fmla="*/ 23 w 346"/>
                <a:gd name="T29" fmla="*/ 168 h 352"/>
                <a:gd name="T30" fmla="*/ 32 w 346"/>
                <a:gd name="T31" fmla="*/ 186 h 352"/>
                <a:gd name="T32" fmla="*/ 36 w 346"/>
                <a:gd name="T33" fmla="*/ 208 h 352"/>
                <a:gd name="T34" fmla="*/ 70 w 346"/>
                <a:gd name="T35" fmla="*/ 259 h 352"/>
                <a:gd name="T36" fmla="*/ 66 w 346"/>
                <a:gd name="T37" fmla="*/ 262 h 352"/>
                <a:gd name="T38" fmla="*/ 79 w 346"/>
                <a:gd name="T39" fmla="*/ 278 h 352"/>
                <a:gd name="T40" fmla="*/ 88 w 346"/>
                <a:gd name="T41" fmla="*/ 296 h 352"/>
                <a:gd name="T42" fmla="*/ 93 w 346"/>
                <a:gd name="T43" fmla="*/ 318 h 352"/>
                <a:gd name="T44" fmla="*/ 132 w 346"/>
                <a:gd name="T45" fmla="*/ 338 h 352"/>
                <a:gd name="T46" fmla="*/ 135 w 346"/>
                <a:gd name="T47" fmla="*/ 343 h 352"/>
                <a:gd name="T48" fmla="*/ 151 w 346"/>
                <a:gd name="T49" fmla="*/ 328 h 352"/>
                <a:gd name="T50" fmla="*/ 168 w 346"/>
                <a:gd name="T51" fmla="*/ 319 h 352"/>
                <a:gd name="T52" fmla="*/ 189 w 346"/>
                <a:gd name="T53" fmla="*/ 313 h 352"/>
                <a:gd name="T54" fmla="*/ 242 w 346"/>
                <a:gd name="T55" fmla="*/ 281 h 352"/>
                <a:gd name="T56" fmla="*/ 245 w 346"/>
                <a:gd name="T57" fmla="*/ 286 h 352"/>
                <a:gd name="T58" fmla="*/ 261 w 346"/>
                <a:gd name="T59" fmla="*/ 272 h 352"/>
                <a:gd name="T60" fmla="*/ 278 w 346"/>
                <a:gd name="T61" fmla="*/ 264 h 352"/>
                <a:gd name="T62" fmla="*/ 299 w 346"/>
                <a:gd name="T63" fmla="*/ 258 h 352"/>
                <a:gd name="T64" fmla="*/ 336 w 346"/>
                <a:gd name="T65" fmla="*/ 224 h 352"/>
                <a:gd name="T66" fmla="*/ 336 w 346"/>
                <a:gd name="T67" fmla="*/ 239 h 352"/>
                <a:gd name="T68" fmla="*/ 336 w 346"/>
                <a:gd name="T69" fmla="*/ 224 h 352"/>
                <a:gd name="T70" fmla="*/ 327 w 346"/>
                <a:gd name="T71" fmla="*/ 205 h 352"/>
                <a:gd name="T72" fmla="*/ 316 w 346"/>
                <a:gd name="T73" fmla="*/ 187 h 352"/>
                <a:gd name="T74" fmla="*/ 312 w 346"/>
                <a:gd name="T75" fmla="*/ 167 h 352"/>
                <a:gd name="T76" fmla="*/ 280 w 346"/>
                <a:gd name="T77" fmla="*/ 114 h 352"/>
                <a:gd name="T78" fmla="*/ 284 w 346"/>
                <a:gd name="T79" fmla="*/ 111 h 352"/>
                <a:gd name="T80" fmla="*/ 270 w 346"/>
                <a:gd name="T81" fmla="*/ 95 h 352"/>
                <a:gd name="T82" fmla="*/ 261 w 346"/>
                <a:gd name="T83" fmla="*/ 77 h 352"/>
                <a:gd name="T84" fmla="*/ 256 w 346"/>
                <a:gd name="T85" fmla="*/ 5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6" h="352">
                  <a:moveTo>
                    <a:pt x="223" y="7"/>
                  </a:moveTo>
                  <a:lnTo>
                    <a:pt x="224" y="6"/>
                  </a:lnTo>
                  <a:lnTo>
                    <a:pt x="233" y="22"/>
                  </a:lnTo>
                  <a:lnTo>
                    <a:pt x="237" y="20"/>
                  </a:lnTo>
                  <a:lnTo>
                    <a:pt x="227" y="0"/>
                  </a:lnTo>
                  <a:lnTo>
                    <a:pt x="220" y="3"/>
                  </a:lnTo>
                  <a:lnTo>
                    <a:pt x="223" y="7"/>
                  </a:lnTo>
                  <a:lnTo>
                    <a:pt x="223" y="7"/>
                  </a:lnTo>
                  <a:close/>
                  <a:moveTo>
                    <a:pt x="186" y="26"/>
                  </a:moveTo>
                  <a:lnTo>
                    <a:pt x="204" y="17"/>
                  </a:lnTo>
                  <a:lnTo>
                    <a:pt x="202" y="11"/>
                  </a:lnTo>
                  <a:lnTo>
                    <a:pt x="183" y="22"/>
                  </a:lnTo>
                  <a:lnTo>
                    <a:pt x="186" y="26"/>
                  </a:lnTo>
                  <a:close/>
                  <a:moveTo>
                    <a:pt x="149" y="45"/>
                  </a:moveTo>
                  <a:lnTo>
                    <a:pt x="167" y="35"/>
                  </a:lnTo>
                  <a:lnTo>
                    <a:pt x="165" y="31"/>
                  </a:lnTo>
                  <a:lnTo>
                    <a:pt x="146" y="41"/>
                  </a:lnTo>
                  <a:lnTo>
                    <a:pt x="149" y="45"/>
                  </a:lnTo>
                  <a:close/>
                  <a:moveTo>
                    <a:pt x="113" y="63"/>
                  </a:moveTo>
                  <a:lnTo>
                    <a:pt x="130" y="54"/>
                  </a:lnTo>
                  <a:lnTo>
                    <a:pt x="129" y="50"/>
                  </a:lnTo>
                  <a:lnTo>
                    <a:pt x="110" y="58"/>
                  </a:lnTo>
                  <a:lnTo>
                    <a:pt x="113" y="63"/>
                  </a:lnTo>
                  <a:close/>
                  <a:moveTo>
                    <a:pt x="76" y="82"/>
                  </a:moveTo>
                  <a:lnTo>
                    <a:pt x="93" y="73"/>
                  </a:lnTo>
                  <a:lnTo>
                    <a:pt x="92" y="69"/>
                  </a:lnTo>
                  <a:lnTo>
                    <a:pt x="73" y="77"/>
                  </a:lnTo>
                  <a:lnTo>
                    <a:pt x="76" y="82"/>
                  </a:lnTo>
                  <a:close/>
                  <a:moveTo>
                    <a:pt x="39" y="101"/>
                  </a:moveTo>
                  <a:lnTo>
                    <a:pt x="57" y="92"/>
                  </a:lnTo>
                  <a:lnTo>
                    <a:pt x="55" y="88"/>
                  </a:lnTo>
                  <a:lnTo>
                    <a:pt x="36" y="96"/>
                  </a:lnTo>
                  <a:lnTo>
                    <a:pt x="39" y="101"/>
                  </a:lnTo>
                  <a:close/>
                  <a:moveTo>
                    <a:pt x="3" y="120"/>
                  </a:moveTo>
                  <a:lnTo>
                    <a:pt x="20" y="110"/>
                  </a:lnTo>
                  <a:lnTo>
                    <a:pt x="19" y="105"/>
                  </a:lnTo>
                  <a:lnTo>
                    <a:pt x="0" y="116"/>
                  </a:lnTo>
                  <a:lnTo>
                    <a:pt x="3" y="120"/>
                  </a:lnTo>
                  <a:close/>
                  <a:moveTo>
                    <a:pt x="13" y="149"/>
                  </a:moveTo>
                  <a:lnTo>
                    <a:pt x="4" y="132"/>
                  </a:lnTo>
                  <a:lnTo>
                    <a:pt x="0" y="135"/>
                  </a:lnTo>
                  <a:lnTo>
                    <a:pt x="8" y="152"/>
                  </a:lnTo>
                  <a:lnTo>
                    <a:pt x="13" y="149"/>
                  </a:lnTo>
                  <a:close/>
                  <a:moveTo>
                    <a:pt x="32" y="186"/>
                  </a:moveTo>
                  <a:lnTo>
                    <a:pt x="23" y="168"/>
                  </a:lnTo>
                  <a:lnTo>
                    <a:pt x="19" y="171"/>
                  </a:lnTo>
                  <a:lnTo>
                    <a:pt x="27" y="189"/>
                  </a:lnTo>
                  <a:lnTo>
                    <a:pt x="32" y="186"/>
                  </a:lnTo>
                  <a:close/>
                  <a:moveTo>
                    <a:pt x="51" y="223"/>
                  </a:moveTo>
                  <a:lnTo>
                    <a:pt x="41" y="205"/>
                  </a:lnTo>
                  <a:lnTo>
                    <a:pt x="36" y="208"/>
                  </a:lnTo>
                  <a:lnTo>
                    <a:pt x="47" y="226"/>
                  </a:lnTo>
                  <a:lnTo>
                    <a:pt x="51" y="223"/>
                  </a:lnTo>
                  <a:close/>
                  <a:moveTo>
                    <a:pt x="70" y="259"/>
                  </a:moveTo>
                  <a:lnTo>
                    <a:pt x="60" y="242"/>
                  </a:lnTo>
                  <a:lnTo>
                    <a:pt x="55" y="245"/>
                  </a:lnTo>
                  <a:lnTo>
                    <a:pt x="66" y="262"/>
                  </a:lnTo>
                  <a:lnTo>
                    <a:pt x="70" y="259"/>
                  </a:lnTo>
                  <a:close/>
                  <a:moveTo>
                    <a:pt x="88" y="296"/>
                  </a:moveTo>
                  <a:lnTo>
                    <a:pt x="79" y="278"/>
                  </a:lnTo>
                  <a:lnTo>
                    <a:pt x="74" y="281"/>
                  </a:lnTo>
                  <a:lnTo>
                    <a:pt x="83" y="299"/>
                  </a:lnTo>
                  <a:lnTo>
                    <a:pt x="88" y="296"/>
                  </a:lnTo>
                  <a:close/>
                  <a:moveTo>
                    <a:pt x="107" y="333"/>
                  </a:moveTo>
                  <a:lnTo>
                    <a:pt x="98" y="315"/>
                  </a:lnTo>
                  <a:lnTo>
                    <a:pt x="93" y="318"/>
                  </a:lnTo>
                  <a:lnTo>
                    <a:pt x="102" y="335"/>
                  </a:lnTo>
                  <a:lnTo>
                    <a:pt x="107" y="333"/>
                  </a:lnTo>
                  <a:close/>
                  <a:moveTo>
                    <a:pt x="132" y="338"/>
                  </a:moveTo>
                  <a:lnTo>
                    <a:pt x="114" y="347"/>
                  </a:lnTo>
                  <a:lnTo>
                    <a:pt x="116" y="352"/>
                  </a:lnTo>
                  <a:lnTo>
                    <a:pt x="135" y="343"/>
                  </a:lnTo>
                  <a:lnTo>
                    <a:pt x="132" y="338"/>
                  </a:lnTo>
                  <a:close/>
                  <a:moveTo>
                    <a:pt x="168" y="319"/>
                  </a:moveTo>
                  <a:lnTo>
                    <a:pt x="151" y="328"/>
                  </a:lnTo>
                  <a:lnTo>
                    <a:pt x="152" y="333"/>
                  </a:lnTo>
                  <a:lnTo>
                    <a:pt x="171" y="324"/>
                  </a:lnTo>
                  <a:lnTo>
                    <a:pt x="168" y="319"/>
                  </a:lnTo>
                  <a:close/>
                  <a:moveTo>
                    <a:pt x="205" y="300"/>
                  </a:moveTo>
                  <a:lnTo>
                    <a:pt x="187" y="309"/>
                  </a:lnTo>
                  <a:lnTo>
                    <a:pt x="189" y="313"/>
                  </a:lnTo>
                  <a:lnTo>
                    <a:pt x="208" y="305"/>
                  </a:lnTo>
                  <a:lnTo>
                    <a:pt x="205" y="300"/>
                  </a:lnTo>
                  <a:close/>
                  <a:moveTo>
                    <a:pt x="242" y="281"/>
                  </a:moveTo>
                  <a:lnTo>
                    <a:pt x="224" y="291"/>
                  </a:lnTo>
                  <a:lnTo>
                    <a:pt x="226" y="296"/>
                  </a:lnTo>
                  <a:lnTo>
                    <a:pt x="245" y="286"/>
                  </a:lnTo>
                  <a:lnTo>
                    <a:pt x="242" y="281"/>
                  </a:lnTo>
                  <a:close/>
                  <a:moveTo>
                    <a:pt x="278" y="264"/>
                  </a:moveTo>
                  <a:lnTo>
                    <a:pt x="261" y="272"/>
                  </a:lnTo>
                  <a:lnTo>
                    <a:pt x="262" y="277"/>
                  </a:lnTo>
                  <a:lnTo>
                    <a:pt x="281" y="268"/>
                  </a:lnTo>
                  <a:lnTo>
                    <a:pt x="278" y="264"/>
                  </a:lnTo>
                  <a:close/>
                  <a:moveTo>
                    <a:pt x="315" y="245"/>
                  </a:moveTo>
                  <a:lnTo>
                    <a:pt x="297" y="253"/>
                  </a:lnTo>
                  <a:lnTo>
                    <a:pt x="299" y="258"/>
                  </a:lnTo>
                  <a:lnTo>
                    <a:pt x="318" y="249"/>
                  </a:lnTo>
                  <a:lnTo>
                    <a:pt x="315" y="245"/>
                  </a:lnTo>
                  <a:close/>
                  <a:moveTo>
                    <a:pt x="336" y="224"/>
                  </a:moveTo>
                  <a:lnTo>
                    <a:pt x="340" y="231"/>
                  </a:lnTo>
                  <a:lnTo>
                    <a:pt x="334" y="234"/>
                  </a:lnTo>
                  <a:lnTo>
                    <a:pt x="336" y="239"/>
                  </a:lnTo>
                  <a:lnTo>
                    <a:pt x="346" y="234"/>
                  </a:lnTo>
                  <a:lnTo>
                    <a:pt x="340" y="221"/>
                  </a:lnTo>
                  <a:lnTo>
                    <a:pt x="336" y="224"/>
                  </a:lnTo>
                  <a:lnTo>
                    <a:pt x="336" y="224"/>
                  </a:lnTo>
                  <a:close/>
                  <a:moveTo>
                    <a:pt x="316" y="187"/>
                  </a:moveTo>
                  <a:lnTo>
                    <a:pt x="327" y="205"/>
                  </a:lnTo>
                  <a:lnTo>
                    <a:pt x="331" y="204"/>
                  </a:lnTo>
                  <a:lnTo>
                    <a:pt x="321" y="184"/>
                  </a:lnTo>
                  <a:lnTo>
                    <a:pt x="316" y="187"/>
                  </a:lnTo>
                  <a:close/>
                  <a:moveTo>
                    <a:pt x="299" y="151"/>
                  </a:moveTo>
                  <a:lnTo>
                    <a:pt x="308" y="168"/>
                  </a:lnTo>
                  <a:lnTo>
                    <a:pt x="312" y="167"/>
                  </a:lnTo>
                  <a:lnTo>
                    <a:pt x="303" y="148"/>
                  </a:lnTo>
                  <a:lnTo>
                    <a:pt x="299" y="151"/>
                  </a:lnTo>
                  <a:close/>
                  <a:moveTo>
                    <a:pt x="280" y="114"/>
                  </a:moveTo>
                  <a:lnTo>
                    <a:pt x="289" y="132"/>
                  </a:lnTo>
                  <a:lnTo>
                    <a:pt x="293" y="130"/>
                  </a:lnTo>
                  <a:lnTo>
                    <a:pt x="284" y="111"/>
                  </a:lnTo>
                  <a:lnTo>
                    <a:pt x="280" y="114"/>
                  </a:lnTo>
                  <a:close/>
                  <a:moveTo>
                    <a:pt x="261" y="77"/>
                  </a:moveTo>
                  <a:lnTo>
                    <a:pt x="270" y="95"/>
                  </a:lnTo>
                  <a:lnTo>
                    <a:pt x="274" y="94"/>
                  </a:lnTo>
                  <a:lnTo>
                    <a:pt x="265" y="74"/>
                  </a:lnTo>
                  <a:lnTo>
                    <a:pt x="261" y="77"/>
                  </a:lnTo>
                  <a:close/>
                  <a:moveTo>
                    <a:pt x="242" y="41"/>
                  </a:moveTo>
                  <a:lnTo>
                    <a:pt x="252" y="58"/>
                  </a:lnTo>
                  <a:lnTo>
                    <a:pt x="256" y="57"/>
                  </a:lnTo>
                  <a:lnTo>
                    <a:pt x="246" y="38"/>
                  </a:lnTo>
                  <a:lnTo>
                    <a:pt x="242" y="41"/>
                  </a:lnTo>
                  <a:close/>
                </a:path>
              </a:pathLst>
            </a:custGeom>
            <a:solidFill>
              <a:srgbClr val="0049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2" name="iś1íḓè">
              <a:extLst>
                <a:ext uri="{FF2B5EF4-FFF2-40B4-BE49-F238E27FC236}">
                  <a16:creationId xmlns:a16="http://schemas.microsoft.com/office/drawing/2014/main" id="{F2EEC839-D075-4878-B21D-B49ED1F46E36}"/>
                </a:ext>
              </a:extLst>
            </p:cNvPr>
            <p:cNvSpPr/>
            <p:nvPr/>
          </p:nvSpPr>
          <p:spPr bwMode="auto">
            <a:xfrm>
              <a:off x="3074988" y="3889376"/>
              <a:ext cx="568325" cy="579438"/>
            </a:xfrm>
            <a:custGeom>
              <a:avLst/>
              <a:gdLst>
                <a:gd name="T0" fmla="*/ 240 w 358"/>
                <a:gd name="T1" fmla="*/ 23 h 365"/>
                <a:gd name="T2" fmla="*/ 227 w 358"/>
                <a:gd name="T3" fmla="*/ 4 h 365"/>
                <a:gd name="T4" fmla="*/ 192 w 358"/>
                <a:gd name="T5" fmla="*/ 27 h 365"/>
                <a:gd name="T6" fmla="*/ 189 w 358"/>
                <a:gd name="T7" fmla="*/ 23 h 365"/>
                <a:gd name="T8" fmla="*/ 173 w 358"/>
                <a:gd name="T9" fmla="*/ 38 h 365"/>
                <a:gd name="T10" fmla="*/ 154 w 358"/>
                <a:gd name="T11" fmla="*/ 46 h 365"/>
                <a:gd name="T12" fmla="*/ 133 w 358"/>
                <a:gd name="T13" fmla="*/ 52 h 365"/>
                <a:gd name="T14" fmla="*/ 77 w 358"/>
                <a:gd name="T15" fmla="*/ 86 h 365"/>
                <a:gd name="T16" fmla="*/ 76 w 358"/>
                <a:gd name="T17" fmla="*/ 80 h 365"/>
                <a:gd name="T18" fmla="*/ 58 w 358"/>
                <a:gd name="T19" fmla="*/ 95 h 365"/>
                <a:gd name="T20" fmla="*/ 41 w 358"/>
                <a:gd name="T21" fmla="*/ 105 h 365"/>
                <a:gd name="T22" fmla="*/ 19 w 358"/>
                <a:gd name="T23" fmla="*/ 110 h 365"/>
                <a:gd name="T24" fmla="*/ 13 w 358"/>
                <a:gd name="T25" fmla="*/ 155 h 365"/>
                <a:gd name="T26" fmla="*/ 8 w 358"/>
                <a:gd name="T27" fmla="*/ 158 h 365"/>
                <a:gd name="T28" fmla="*/ 23 w 358"/>
                <a:gd name="T29" fmla="*/ 174 h 365"/>
                <a:gd name="T30" fmla="*/ 33 w 358"/>
                <a:gd name="T31" fmla="*/ 193 h 365"/>
                <a:gd name="T32" fmla="*/ 38 w 358"/>
                <a:gd name="T33" fmla="*/ 215 h 365"/>
                <a:gd name="T34" fmla="*/ 72 w 358"/>
                <a:gd name="T35" fmla="*/ 269 h 365"/>
                <a:gd name="T36" fmla="*/ 67 w 358"/>
                <a:gd name="T37" fmla="*/ 271 h 365"/>
                <a:gd name="T38" fmla="*/ 82 w 358"/>
                <a:gd name="T39" fmla="*/ 288 h 365"/>
                <a:gd name="T40" fmla="*/ 91 w 358"/>
                <a:gd name="T41" fmla="*/ 307 h 365"/>
                <a:gd name="T42" fmla="*/ 96 w 358"/>
                <a:gd name="T43" fmla="*/ 328 h 365"/>
                <a:gd name="T44" fmla="*/ 136 w 358"/>
                <a:gd name="T45" fmla="*/ 350 h 365"/>
                <a:gd name="T46" fmla="*/ 139 w 358"/>
                <a:gd name="T47" fmla="*/ 354 h 365"/>
                <a:gd name="T48" fmla="*/ 155 w 358"/>
                <a:gd name="T49" fmla="*/ 340 h 365"/>
                <a:gd name="T50" fmla="*/ 174 w 358"/>
                <a:gd name="T51" fmla="*/ 331 h 365"/>
                <a:gd name="T52" fmla="*/ 196 w 358"/>
                <a:gd name="T53" fmla="*/ 325 h 365"/>
                <a:gd name="T54" fmla="*/ 251 w 358"/>
                <a:gd name="T55" fmla="*/ 291 h 365"/>
                <a:gd name="T56" fmla="*/ 252 w 358"/>
                <a:gd name="T57" fmla="*/ 296 h 365"/>
                <a:gd name="T58" fmla="*/ 270 w 358"/>
                <a:gd name="T59" fmla="*/ 283 h 365"/>
                <a:gd name="T60" fmla="*/ 289 w 358"/>
                <a:gd name="T61" fmla="*/ 272 h 365"/>
                <a:gd name="T62" fmla="*/ 309 w 358"/>
                <a:gd name="T63" fmla="*/ 268 h 365"/>
                <a:gd name="T64" fmla="*/ 347 w 358"/>
                <a:gd name="T65" fmla="*/ 231 h 365"/>
                <a:gd name="T66" fmla="*/ 347 w 358"/>
                <a:gd name="T67" fmla="*/ 247 h 365"/>
                <a:gd name="T68" fmla="*/ 347 w 358"/>
                <a:gd name="T69" fmla="*/ 231 h 365"/>
                <a:gd name="T70" fmla="*/ 337 w 358"/>
                <a:gd name="T71" fmla="*/ 214 h 365"/>
                <a:gd name="T72" fmla="*/ 327 w 358"/>
                <a:gd name="T73" fmla="*/ 195 h 365"/>
                <a:gd name="T74" fmla="*/ 322 w 358"/>
                <a:gd name="T75" fmla="*/ 173 h 365"/>
                <a:gd name="T76" fmla="*/ 289 w 358"/>
                <a:gd name="T77" fmla="*/ 118 h 365"/>
                <a:gd name="T78" fmla="*/ 293 w 358"/>
                <a:gd name="T79" fmla="*/ 115 h 365"/>
                <a:gd name="T80" fmla="*/ 278 w 358"/>
                <a:gd name="T81" fmla="*/ 99 h 365"/>
                <a:gd name="T82" fmla="*/ 270 w 358"/>
                <a:gd name="T83" fmla="*/ 80 h 365"/>
                <a:gd name="T84" fmla="*/ 264 w 358"/>
                <a:gd name="T85" fmla="*/ 6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8" h="365">
                  <a:moveTo>
                    <a:pt x="230" y="8"/>
                  </a:moveTo>
                  <a:lnTo>
                    <a:pt x="231" y="7"/>
                  </a:lnTo>
                  <a:lnTo>
                    <a:pt x="240" y="23"/>
                  </a:lnTo>
                  <a:lnTo>
                    <a:pt x="245" y="22"/>
                  </a:lnTo>
                  <a:lnTo>
                    <a:pt x="234" y="0"/>
                  </a:lnTo>
                  <a:lnTo>
                    <a:pt x="227" y="4"/>
                  </a:lnTo>
                  <a:lnTo>
                    <a:pt x="230" y="8"/>
                  </a:lnTo>
                  <a:lnTo>
                    <a:pt x="230" y="8"/>
                  </a:lnTo>
                  <a:close/>
                  <a:moveTo>
                    <a:pt x="192" y="27"/>
                  </a:moveTo>
                  <a:lnTo>
                    <a:pt x="211" y="17"/>
                  </a:lnTo>
                  <a:lnTo>
                    <a:pt x="208" y="13"/>
                  </a:lnTo>
                  <a:lnTo>
                    <a:pt x="189" y="23"/>
                  </a:lnTo>
                  <a:lnTo>
                    <a:pt x="192" y="27"/>
                  </a:lnTo>
                  <a:close/>
                  <a:moveTo>
                    <a:pt x="154" y="46"/>
                  </a:moveTo>
                  <a:lnTo>
                    <a:pt x="173" y="38"/>
                  </a:lnTo>
                  <a:lnTo>
                    <a:pt x="170" y="32"/>
                  </a:lnTo>
                  <a:lnTo>
                    <a:pt x="151" y="42"/>
                  </a:lnTo>
                  <a:lnTo>
                    <a:pt x="154" y="46"/>
                  </a:lnTo>
                  <a:close/>
                  <a:moveTo>
                    <a:pt x="116" y="66"/>
                  </a:moveTo>
                  <a:lnTo>
                    <a:pt x="135" y="57"/>
                  </a:lnTo>
                  <a:lnTo>
                    <a:pt x="133" y="52"/>
                  </a:lnTo>
                  <a:lnTo>
                    <a:pt x="114" y="61"/>
                  </a:lnTo>
                  <a:lnTo>
                    <a:pt x="116" y="66"/>
                  </a:lnTo>
                  <a:close/>
                  <a:moveTo>
                    <a:pt x="77" y="86"/>
                  </a:moveTo>
                  <a:lnTo>
                    <a:pt x="96" y="76"/>
                  </a:lnTo>
                  <a:lnTo>
                    <a:pt x="95" y="71"/>
                  </a:lnTo>
                  <a:lnTo>
                    <a:pt x="76" y="80"/>
                  </a:lnTo>
                  <a:lnTo>
                    <a:pt x="77" y="86"/>
                  </a:lnTo>
                  <a:close/>
                  <a:moveTo>
                    <a:pt x="41" y="105"/>
                  </a:moveTo>
                  <a:lnTo>
                    <a:pt x="58" y="95"/>
                  </a:lnTo>
                  <a:lnTo>
                    <a:pt x="57" y="90"/>
                  </a:lnTo>
                  <a:lnTo>
                    <a:pt x="38" y="101"/>
                  </a:lnTo>
                  <a:lnTo>
                    <a:pt x="41" y="105"/>
                  </a:lnTo>
                  <a:close/>
                  <a:moveTo>
                    <a:pt x="3" y="124"/>
                  </a:moveTo>
                  <a:lnTo>
                    <a:pt x="22" y="114"/>
                  </a:lnTo>
                  <a:lnTo>
                    <a:pt x="19" y="110"/>
                  </a:lnTo>
                  <a:lnTo>
                    <a:pt x="0" y="120"/>
                  </a:lnTo>
                  <a:lnTo>
                    <a:pt x="3" y="124"/>
                  </a:lnTo>
                  <a:close/>
                  <a:moveTo>
                    <a:pt x="13" y="155"/>
                  </a:moveTo>
                  <a:lnTo>
                    <a:pt x="4" y="136"/>
                  </a:lnTo>
                  <a:lnTo>
                    <a:pt x="0" y="139"/>
                  </a:lnTo>
                  <a:lnTo>
                    <a:pt x="8" y="158"/>
                  </a:lnTo>
                  <a:lnTo>
                    <a:pt x="13" y="155"/>
                  </a:lnTo>
                  <a:close/>
                  <a:moveTo>
                    <a:pt x="33" y="193"/>
                  </a:moveTo>
                  <a:lnTo>
                    <a:pt x="23" y="174"/>
                  </a:lnTo>
                  <a:lnTo>
                    <a:pt x="19" y="177"/>
                  </a:lnTo>
                  <a:lnTo>
                    <a:pt x="28" y="196"/>
                  </a:lnTo>
                  <a:lnTo>
                    <a:pt x="33" y="193"/>
                  </a:lnTo>
                  <a:close/>
                  <a:moveTo>
                    <a:pt x="52" y="231"/>
                  </a:moveTo>
                  <a:lnTo>
                    <a:pt x="42" y="212"/>
                  </a:lnTo>
                  <a:lnTo>
                    <a:pt x="38" y="215"/>
                  </a:lnTo>
                  <a:lnTo>
                    <a:pt x="48" y="234"/>
                  </a:lnTo>
                  <a:lnTo>
                    <a:pt x="52" y="231"/>
                  </a:lnTo>
                  <a:close/>
                  <a:moveTo>
                    <a:pt x="72" y="269"/>
                  </a:moveTo>
                  <a:lnTo>
                    <a:pt x="61" y="250"/>
                  </a:lnTo>
                  <a:lnTo>
                    <a:pt x="57" y="253"/>
                  </a:lnTo>
                  <a:lnTo>
                    <a:pt x="67" y="271"/>
                  </a:lnTo>
                  <a:lnTo>
                    <a:pt x="72" y="269"/>
                  </a:lnTo>
                  <a:close/>
                  <a:moveTo>
                    <a:pt x="91" y="307"/>
                  </a:moveTo>
                  <a:lnTo>
                    <a:pt x="82" y="288"/>
                  </a:lnTo>
                  <a:lnTo>
                    <a:pt x="76" y="290"/>
                  </a:lnTo>
                  <a:lnTo>
                    <a:pt x="86" y="309"/>
                  </a:lnTo>
                  <a:lnTo>
                    <a:pt x="91" y="307"/>
                  </a:lnTo>
                  <a:close/>
                  <a:moveTo>
                    <a:pt x="110" y="346"/>
                  </a:moveTo>
                  <a:lnTo>
                    <a:pt x="101" y="327"/>
                  </a:lnTo>
                  <a:lnTo>
                    <a:pt x="96" y="328"/>
                  </a:lnTo>
                  <a:lnTo>
                    <a:pt x="105" y="347"/>
                  </a:lnTo>
                  <a:lnTo>
                    <a:pt x="110" y="346"/>
                  </a:lnTo>
                  <a:close/>
                  <a:moveTo>
                    <a:pt x="136" y="350"/>
                  </a:moveTo>
                  <a:lnTo>
                    <a:pt x="117" y="359"/>
                  </a:lnTo>
                  <a:lnTo>
                    <a:pt x="120" y="365"/>
                  </a:lnTo>
                  <a:lnTo>
                    <a:pt x="139" y="354"/>
                  </a:lnTo>
                  <a:lnTo>
                    <a:pt x="136" y="350"/>
                  </a:lnTo>
                  <a:close/>
                  <a:moveTo>
                    <a:pt x="174" y="331"/>
                  </a:moveTo>
                  <a:lnTo>
                    <a:pt x="155" y="340"/>
                  </a:lnTo>
                  <a:lnTo>
                    <a:pt x="158" y="344"/>
                  </a:lnTo>
                  <a:lnTo>
                    <a:pt x="177" y="335"/>
                  </a:lnTo>
                  <a:lnTo>
                    <a:pt x="174" y="331"/>
                  </a:lnTo>
                  <a:close/>
                  <a:moveTo>
                    <a:pt x="212" y="310"/>
                  </a:moveTo>
                  <a:lnTo>
                    <a:pt x="193" y="321"/>
                  </a:lnTo>
                  <a:lnTo>
                    <a:pt x="196" y="325"/>
                  </a:lnTo>
                  <a:lnTo>
                    <a:pt x="214" y="316"/>
                  </a:lnTo>
                  <a:lnTo>
                    <a:pt x="212" y="310"/>
                  </a:lnTo>
                  <a:close/>
                  <a:moveTo>
                    <a:pt x="251" y="291"/>
                  </a:moveTo>
                  <a:lnTo>
                    <a:pt x="231" y="302"/>
                  </a:lnTo>
                  <a:lnTo>
                    <a:pt x="233" y="306"/>
                  </a:lnTo>
                  <a:lnTo>
                    <a:pt x="252" y="296"/>
                  </a:lnTo>
                  <a:lnTo>
                    <a:pt x="251" y="291"/>
                  </a:lnTo>
                  <a:close/>
                  <a:moveTo>
                    <a:pt x="289" y="272"/>
                  </a:moveTo>
                  <a:lnTo>
                    <a:pt x="270" y="283"/>
                  </a:lnTo>
                  <a:lnTo>
                    <a:pt x="271" y="287"/>
                  </a:lnTo>
                  <a:lnTo>
                    <a:pt x="290" y="277"/>
                  </a:lnTo>
                  <a:lnTo>
                    <a:pt x="289" y="272"/>
                  </a:lnTo>
                  <a:close/>
                  <a:moveTo>
                    <a:pt x="325" y="253"/>
                  </a:moveTo>
                  <a:lnTo>
                    <a:pt x="306" y="262"/>
                  </a:lnTo>
                  <a:lnTo>
                    <a:pt x="309" y="268"/>
                  </a:lnTo>
                  <a:lnTo>
                    <a:pt x="328" y="258"/>
                  </a:lnTo>
                  <a:lnTo>
                    <a:pt x="325" y="253"/>
                  </a:lnTo>
                  <a:close/>
                  <a:moveTo>
                    <a:pt x="347" y="231"/>
                  </a:moveTo>
                  <a:lnTo>
                    <a:pt x="350" y="240"/>
                  </a:lnTo>
                  <a:lnTo>
                    <a:pt x="344" y="243"/>
                  </a:lnTo>
                  <a:lnTo>
                    <a:pt x="347" y="247"/>
                  </a:lnTo>
                  <a:lnTo>
                    <a:pt x="358" y="243"/>
                  </a:lnTo>
                  <a:lnTo>
                    <a:pt x="352" y="230"/>
                  </a:lnTo>
                  <a:lnTo>
                    <a:pt x="347" y="231"/>
                  </a:lnTo>
                  <a:lnTo>
                    <a:pt x="347" y="231"/>
                  </a:lnTo>
                  <a:close/>
                  <a:moveTo>
                    <a:pt x="327" y="195"/>
                  </a:moveTo>
                  <a:lnTo>
                    <a:pt x="337" y="214"/>
                  </a:lnTo>
                  <a:lnTo>
                    <a:pt x="341" y="211"/>
                  </a:lnTo>
                  <a:lnTo>
                    <a:pt x="331" y="192"/>
                  </a:lnTo>
                  <a:lnTo>
                    <a:pt x="327" y="195"/>
                  </a:lnTo>
                  <a:close/>
                  <a:moveTo>
                    <a:pt x="308" y="156"/>
                  </a:moveTo>
                  <a:lnTo>
                    <a:pt x="318" y="176"/>
                  </a:lnTo>
                  <a:lnTo>
                    <a:pt x="322" y="173"/>
                  </a:lnTo>
                  <a:lnTo>
                    <a:pt x="312" y="154"/>
                  </a:lnTo>
                  <a:lnTo>
                    <a:pt x="308" y="156"/>
                  </a:lnTo>
                  <a:close/>
                  <a:moveTo>
                    <a:pt x="289" y="118"/>
                  </a:moveTo>
                  <a:lnTo>
                    <a:pt x="299" y="137"/>
                  </a:lnTo>
                  <a:lnTo>
                    <a:pt x="303" y="134"/>
                  </a:lnTo>
                  <a:lnTo>
                    <a:pt x="293" y="115"/>
                  </a:lnTo>
                  <a:lnTo>
                    <a:pt x="289" y="118"/>
                  </a:lnTo>
                  <a:close/>
                  <a:moveTo>
                    <a:pt x="270" y="80"/>
                  </a:moveTo>
                  <a:lnTo>
                    <a:pt x="278" y="99"/>
                  </a:lnTo>
                  <a:lnTo>
                    <a:pt x="284" y="96"/>
                  </a:lnTo>
                  <a:lnTo>
                    <a:pt x="274" y="79"/>
                  </a:lnTo>
                  <a:lnTo>
                    <a:pt x="270" y="80"/>
                  </a:lnTo>
                  <a:close/>
                  <a:moveTo>
                    <a:pt x="251" y="42"/>
                  </a:moveTo>
                  <a:lnTo>
                    <a:pt x="259" y="61"/>
                  </a:lnTo>
                  <a:lnTo>
                    <a:pt x="264" y="60"/>
                  </a:lnTo>
                  <a:lnTo>
                    <a:pt x="255" y="41"/>
                  </a:lnTo>
                  <a:lnTo>
                    <a:pt x="251" y="42"/>
                  </a:lnTo>
                  <a:close/>
                </a:path>
              </a:pathLst>
            </a:custGeom>
            <a:solidFill>
              <a:srgbClr val="0049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3" name="išľiḑè">
              <a:extLst>
                <a:ext uri="{FF2B5EF4-FFF2-40B4-BE49-F238E27FC236}">
                  <a16:creationId xmlns:a16="http://schemas.microsoft.com/office/drawing/2014/main" id="{0A84127A-D907-4D8A-9AD0-F1E628F99B18}"/>
                </a:ext>
              </a:extLst>
            </p:cNvPr>
            <p:cNvSpPr/>
            <p:nvPr/>
          </p:nvSpPr>
          <p:spPr bwMode="auto">
            <a:xfrm>
              <a:off x="2940051" y="3378201"/>
              <a:ext cx="700088" cy="698500"/>
            </a:xfrm>
            <a:custGeom>
              <a:avLst/>
              <a:gdLst>
                <a:gd name="T0" fmla="*/ 441 w 441"/>
                <a:gd name="T1" fmla="*/ 127 h 440"/>
                <a:gd name="T2" fmla="*/ 313 w 441"/>
                <a:gd name="T3" fmla="*/ 440 h 440"/>
                <a:gd name="T4" fmla="*/ 0 w 441"/>
                <a:gd name="T5" fmla="*/ 314 h 440"/>
                <a:gd name="T6" fmla="*/ 126 w 441"/>
                <a:gd name="T7" fmla="*/ 0 h 440"/>
                <a:gd name="T8" fmla="*/ 441 w 441"/>
                <a:gd name="T9" fmla="*/ 127 h 440"/>
              </a:gdLst>
              <a:ahLst/>
              <a:cxnLst>
                <a:cxn ang="0">
                  <a:pos x="T0" y="T1"/>
                </a:cxn>
                <a:cxn ang="0">
                  <a:pos x="T2" y="T3"/>
                </a:cxn>
                <a:cxn ang="0">
                  <a:pos x="T4" y="T5"/>
                </a:cxn>
                <a:cxn ang="0">
                  <a:pos x="T6" y="T7"/>
                </a:cxn>
                <a:cxn ang="0">
                  <a:pos x="T8" y="T9"/>
                </a:cxn>
              </a:cxnLst>
              <a:rect l="0" t="0" r="r" b="b"/>
              <a:pathLst>
                <a:path w="441" h="440">
                  <a:moveTo>
                    <a:pt x="441" y="127"/>
                  </a:moveTo>
                  <a:lnTo>
                    <a:pt x="313" y="440"/>
                  </a:lnTo>
                  <a:lnTo>
                    <a:pt x="0" y="314"/>
                  </a:lnTo>
                  <a:lnTo>
                    <a:pt x="126" y="0"/>
                  </a:lnTo>
                  <a:lnTo>
                    <a:pt x="441" y="127"/>
                  </a:lnTo>
                  <a:close/>
                </a:path>
              </a:pathLst>
            </a:custGeom>
            <a:solidFill>
              <a:srgbClr val="BAF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4" name="îṧḻidè">
              <a:extLst>
                <a:ext uri="{FF2B5EF4-FFF2-40B4-BE49-F238E27FC236}">
                  <a16:creationId xmlns:a16="http://schemas.microsoft.com/office/drawing/2014/main" id="{32FA19D7-70CA-446A-9B31-8DA3CBCF88BA}"/>
                </a:ext>
              </a:extLst>
            </p:cNvPr>
            <p:cNvSpPr/>
            <p:nvPr/>
          </p:nvSpPr>
          <p:spPr>
            <a:xfrm>
              <a:off x="8654569" y="4267202"/>
              <a:ext cx="398944" cy="400235"/>
            </a:xfrm>
            <a:custGeom>
              <a:avLst/>
              <a:gdLst>
                <a:gd name="connsiteX0" fmla="*/ 39095 w 354976"/>
                <a:gd name="connsiteY0" fmla="*/ 288222 h 356125"/>
                <a:gd name="connsiteX1" fmla="*/ 200323 w 354976"/>
                <a:gd name="connsiteY1" fmla="*/ 352403 h 356125"/>
                <a:gd name="connsiteX2" fmla="*/ 181889 w 354976"/>
                <a:gd name="connsiteY2" fmla="*/ 356125 h 356125"/>
                <a:gd name="connsiteX3" fmla="*/ 49380 w 354976"/>
                <a:gd name="connsiteY3" fmla="*/ 303477 h 356125"/>
                <a:gd name="connsiteX4" fmla="*/ 10062 w 354976"/>
                <a:gd name="connsiteY4" fmla="*/ 238257 h 356125"/>
                <a:gd name="connsiteX5" fmla="*/ 257110 w 354976"/>
                <a:gd name="connsiteY5" fmla="*/ 335751 h 356125"/>
                <a:gd name="connsiteX6" fmla="*/ 246129 w 354976"/>
                <a:gd name="connsiteY6" fmla="*/ 343155 h 356125"/>
                <a:gd name="connsiteX7" fmla="*/ 245793 w 354976"/>
                <a:gd name="connsiteY7" fmla="*/ 343223 h 356125"/>
                <a:gd name="connsiteX8" fmla="*/ 13954 w 354976"/>
                <a:gd name="connsiteY8" fmla="*/ 250933 h 356125"/>
                <a:gd name="connsiteX9" fmla="*/ 12052 w 354976"/>
                <a:gd name="connsiteY9" fmla="*/ 248112 h 356125"/>
                <a:gd name="connsiteX10" fmla="*/ 1671 w 354976"/>
                <a:gd name="connsiteY10" fmla="*/ 196693 h 356125"/>
                <a:gd name="connsiteX11" fmla="*/ 292486 w 354976"/>
                <a:gd name="connsiteY11" fmla="*/ 311900 h 356125"/>
                <a:gd name="connsiteX12" fmla="*/ 282593 w 354976"/>
                <a:gd name="connsiteY12" fmla="*/ 318571 h 356125"/>
                <a:gd name="connsiteX13" fmla="*/ 4087 w 354976"/>
                <a:gd name="connsiteY13" fmla="*/ 208662 h 356125"/>
                <a:gd name="connsiteX14" fmla="*/ 2133 w 354976"/>
                <a:gd name="connsiteY14" fmla="*/ 158208 h 356125"/>
                <a:gd name="connsiteX15" fmla="*/ 317543 w 354976"/>
                <a:gd name="connsiteY15" fmla="*/ 283159 h 356125"/>
                <a:gd name="connsiteX16" fmla="*/ 311471 w 354976"/>
                <a:gd name="connsiteY16" fmla="*/ 292165 h 356125"/>
                <a:gd name="connsiteX17" fmla="*/ 0 w 354976"/>
                <a:gd name="connsiteY17" fmla="*/ 168774 h 356125"/>
                <a:gd name="connsiteX18" fmla="*/ 9406 w 354976"/>
                <a:gd name="connsiteY18" fmla="*/ 122185 h 356125"/>
                <a:gd name="connsiteX19" fmla="*/ 338174 w 354976"/>
                <a:gd name="connsiteY19" fmla="*/ 252558 h 356125"/>
                <a:gd name="connsiteX20" fmla="*/ 332046 w 354976"/>
                <a:gd name="connsiteY20" fmla="*/ 261649 h 356125"/>
                <a:gd name="connsiteX21" fmla="*/ 7228 w 354976"/>
                <a:gd name="connsiteY21" fmla="*/ 132971 h 356125"/>
                <a:gd name="connsiteX22" fmla="*/ 25518 w 354976"/>
                <a:gd name="connsiteY22" fmla="*/ 89106 h 356125"/>
                <a:gd name="connsiteX23" fmla="*/ 347289 w 354976"/>
                <a:gd name="connsiteY23" fmla="*/ 217815 h 356125"/>
                <a:gd name="connsiteX24" fmla="*/ 345710 w 354976"/>
                <a:gd name="connsiteY24" fmla="*/ 225633 h 356125"/>
                <a:gd name="connsiteX25" fmla="*/ 20103 w 354976"/>
                <a:gd name="connsiteY25" fmla="*/ 97137 h 356125"/>
                <a:gd name="connsiteX26" fmla="*/ 46929 w 354976"/>
                <a:gd name="connsiteY26" fmla="*/ 57349 h 356125"/>
                <a:gd name="connsiteX27" fmla="*/ 354976 w 354976"/>
                <a:gd name="connsiteY27" fmla="*/ 179740 h 356125"/>
                <a:gd name="connsiteX28" fmla="*/ 352781 w 354976"/>
                <a:gd name="connsiteY28" fmla="*/ 190611 h 356125"/>
                <a:gd name="connsiteX29" fmla="*/ 40492 w 354976"/>
                <a:gd name="connsiteY29" fmla="*/ 66896 h 356125"/>
                <a:gd name="connsiteX30" fmla="*/ 79700 w 354976"/>
                <a:gd name="connsiteY30" fmla="*/ 32505 h 356125"/>
                <a:gd name="connsiteX31" fmla="*/ 347212 w 354976"/>
                <a:gd name="connsiteY31" fmla="*/ 138996 h 356125"/>
                <a:gd name="connsiteX32" fmla="*/ 349543 w 354976"/>
                <a:gd name="connsiteY32" fmla="*/ 150540 h 356125"/>
                <a:gd name="connsiteX33" fmla="*/ 69401 w 354976"/>
                <a:gd name="connsiteY33" fmla="*/ 39449 h 356125"/>
                <a:gd name="connsiteX34" fmla="*/ 122639 w 354976"/>
                <a:gd name="connsiteY34" fmla="*/ 10897 h 356125"/>
                <a:gd name="connsiteX35" fmla="*/ 330862 w 354976"/>
                <a:gd name="connsiteY35" fmla="*/ 93786 h 356125"/>
                <a:gd name="connsiteX36" fmla="*/ 341172 w 354976"/>
                <a:gd name="connsiteY36" fmla="*/ 109078 h 356125"/>
                <a:gd name="connsiteX37" fmla="*/ 341223 w 354976"/>
                <a:gd name="connsiteY37" fmla="*/ 109332 h 356125"/>
                <a:gd name="connsiteX38" fmla="*/ 105141 w 354976"/>
                <a:gd name="connsiteY38" fmla="*/ 15353 h 356125"/>
                <a:gd name="connsiteX39" fmla="*/ 107095 w 354976"/>
                <a:gd name="connsiteY39" fmla="*/ 14035 h 356125"/>
                <a:gd name="connsiteX40" fmla="*/ 176612 w 354976"/>
                <a:gd name="connsiteY40" fmla="*/ 0 h 356125"/>
                <a:gd name="connsiteX41" fmla="*/ 210394 w 354976"/>
                <a:gd name="connsiteY41" fmla="*/ 6820 h 356125"/>
                <a:gd name="connsiteX42" fmla="*/ 270929 w 354976"/>
                <a:gd name="connsiteY42" fmla="*/ 30756 h 356125"/>
                <a:gd name="connsiteX43" fmla="*/ 302898 w 354976"/>
                <a:gd name="connsiteY43" fmla="*/ 52310 h 356125"/>
                <a:gd name="connsiteX44" fmla="*/ 305721 w 354976"/>
                <a:gd name="connsiteY44" fmla="*/ 56498 h 356125"/>
                <a:gd name="connsiteX45" fmla="*/ 168109 w 354976"/>
                <a:gd name="connsiteY45" fmla="*/ 1717 h 35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4976" h="356125">
                  <a:moveTo>
                    <a:pt x="39095" y="288222"/>
                  </a:moveTo>
                  <a:lnTo>
                    <a:pt x="200323" y="352403"/>
                  </a:lnTo>
                  <a:lnTo>
                    <a:pt x="181889" y="356125"/>
                  </a:lnTo>
                  <a:lnTo>
                    <a:pt x="49380" y="303477"/>
                  </a:lnTo>
                  <a:close/>
                  <a:moveTo>
                    <a:pt x="10062" y="238257"/>
                  </a:moveTo>
                  <a:lnTo>
                    <a:pt x="257110" y="335751"/>
                  </a:lnTo>
                  <a:lnTo>
                    <a:pt x="246129" y="343155"/>
                  </a:lnTo>
                  <a:lnTo>
                    <a:pt x="245793" y="343223"/>
                  </a:lnTo>
                  <a:lnTo>
                    <a:pt x="13954" y="250933"/>
                  </a:lnTo>
                  <a:lnTo>
                    <a:pt x="12052" y="248112"/>
                  </a:lnTo>
                  <a:close/>
                  <a:moveTo>
                    <a:pt x="1671" y="196693"/>
                  </a:moveTo>
                  <a:lnTo>
                    <a:pt x="292486" y="311900"/>
                  </a:lnTo>
                  <a:lnTo>
                    <a:pt x="282593" y="318571"/>
                  </a:lnTo>
                  <a:lnTo>
                    <a:pt x="4087" y="208662"/>
                  </a:lnTo>
                  <a:close/>
                  <a:moveTo>
                    <a:pt x="2133" y="158208"/>
                  </a:moveTo>
                  <a:lnTo>
                    <a:pt x="317543" y="283159"/>
                  </a:lnTo>
                  <a:lnTo>
                    <a:pt x="311471" y="292165"/>
                  </a:lnTo>
                  <a:lnTo>
                    <a:pt x="0" y="168774"/>
                  </a:lnTo>
                  <a:close/>
                  <a:moveTo>
                    <a:pt x="9406" y="122185"/>
                  </a:moveTo>
                  <a:lnTo>
                    <a:pt x="338174" y="252558"/>
                  </a:lnTo>
                  <a:lnTo>
                    <a:pt x="332046" y="261649"/>
                  </a:lnTo>
                  <a:lnTo>
                    <a:pt x="7228" y="132971"/>
                  </a:lnTo>
                  <a:close/>
                  <a:moveTo>
                    <a:pt x="25518" y="89106"/>
                  </a:moveTo>
                  <a:lnTo>
                    <a:pt x="347289" y="217815"/>
                  </a:lnTo>
                  <a:lnTo>
                    <a:pt x="345710" y="225633"/>
                  </a:lnTo>
                  <a:lnTo>
                    <a:pt x="20103" y="97137"/>
                  </a:lnTo>
                  <a:close/>
                  <a:moveTo>
                    <a:pt x="46929" y="57349"/>
                  </a:moveTo>
                  <a:lnTo>
                    <a:pt x="354976" y="179740"/>
                  </a:lnTo>
                  <a:lnTo>
                    <a:pt x="352781" y="190611"/>
                  </a:lnTo>
                  <a:lnTo>
                    <a:pt x="40492" y="66896"/>
                  </a:lnTo>
                  <a:close/>
                  <a:moveTo>
                    <a:pt x="79700" y="32505"/>
                  </a:moveTo>
                  <a:lnTo>
                    <a:pt x="347212" y="138996"/>
                  </a:lnTo>
                  <a:lnTo>
                    <a:pt x="349543" y="150540"/>
                  </a:lnTo>
                  <a:lnTo>
                    <a:pt x="69401" y="39449"/>
                  </a:lnTo>
                  <a:close/>
                  <a:moveTo>
                    <a:pt x="122639" y="10897"/>
                  </a:moveTo>
                  <a:lnTo>
                    <a:pt x="330862" y="93786"/>
                  </a:lnTo>
                  <a:lnTo>
                    <a:pt x="341172" y="109078"/>
                  </a:lnTo>
                  <a:lnTo>
                    <a:pt x="341223" y="109332"/>
                  </a:lnTo>
                  <a:lnTo>
                    <a:pt x="105141" y="15353"/>
                  </a:lnTo>
                  <a:lnTo>
                    <a:pt x="107095" y="14035"/>
                  </a:lnTo>
                  <a:close/>
                  <a:moveTo>
                    <a:pt x="176612" y="0"/>
                  </a:moveTo>
                  <a:lnTo>
                    <a:pt x="210394" y="6820"/>
                  </a:lnTo>
                  <a:lnTo>
                    <a:pt x="270929" y="30756"/>
                  </a:lnTo>
                  <a:lnTo>
                    <a:pt x="302898" y="52310"/>
                  </a:lnTo>
                  <a:lnTo>
                    <a:pt x="305721" y="56498"/>
                  </a:lnTo>
                  <a:lnTo>
                    <a:pt x="168109" y="1717"/>
                  </a:lnTo>
                  <a:close/>
                </a:path>
              </a:pathLst>
            </a:custGeom>
            <a:solidFill>
              <a:srgbClr val="FCB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75" name="ïṡļiḑé">
              <a:extLst>
                <a:ext uri="{FF2B5EF4-FFF2-40B4-BE49-F238E27FC236}">
                  <a16:creationId xmlns:a16="http://schemas.microsoft.com/office/drawing/2014/main" id="{4F5770DA-23ED-499B-B946-60EAD229F412}"/>
                </a:ext>
              </a:extLst>
            </p:cNvPr>
            <p:cNvSpPr/>
            <p:nvPr/>
          </p:nvSpPr>
          <p:spPr>
            <a:xfrm>
              <a:off x="6169581" y="1474924"/>
              <a:ext cx="791054" cy="793614"/>
            </a:xfrm>
            <a:custGeom>
              <a:avLst/>
              <a:gdLst>
                <a:gd name="connsiteX0" fmla="*/ 39095 w 354976"/>
                <a:gd name="connsiteY0" fmla="*/ 288222 h 356125"/>
                <a:gd name="connsiteX1" fmla="*/ 200323 w 354976"/>
                <a:gd name="connsiteY1" fmla="*/ 352403 h 356125"/>
                <a:gd name="connsiteX2" fmla="*/ 181889 w 354976"/>
                <a:gd name="connsiteY2" fmla="*/ 356125 h 356125"/>
                <a:gd name="connsiteX3" fmla="*/ 49380 w 354976"/>
                <a:gd name="connsiteY3" fmla="*/ 303477 h 356125"/>
                <a:gd name="connsiteX4" fmla="*/ 10062 w 354976"/>
                <a:gd name="connsiteY4" fmla="*/ 238257 h 356125"/>
                <a:gd name="connsiteX5" fmla="*/ 257110 w 354976"/>
                <a:gd name="connsiteY5" fmla="*/ 335751 h 356125"/>
                <a:gd name="connsiteX6" fmla="*/ 246129 w 354976"/>
                <a:gd name="connsiteY6" fmla="*/ 343155 h 356125"/>
                <a:gd name="connsiteX7" fmla="*/ 245793 w 354976"/>
                <a:gd name="connsiteY7" fmla="*/ 343223 h 356125"/>
                <a:gd name="connsiteX8" fmla="*/ 13954 w 354976"/>
                <a:gd name="connsiteY8" fmla="*/ 250933 h 356125"/>
                <a:gd name="connsiteX9" fmla="*/ 12052 w 354976"/>
                <a:gd name="connsiteY9" fmla="*/ 248112 h 356125"/>
                <a:gd name="connsiteX10" fmla="*/ 1671 w 354976"/>
                <a:gd name="connsiteY10" fmla="*/ 196693 h 356125"/>
                <a:gd name="connsiteX11" fmla="*/ 292486 w 354976"/>
                <a:gd name="connsiteY11" fmla="*/ 311900 h 356125"/>
                <a:gd name="connsiteX12" fmla="*/ 282593 w 354976"/>
                <a:gd name="connsiteY12" fmla="*/ 318571 h 356125"/>
                <a:gd name="connsiteX13" fmla="*/ 4087 w 354976"/>
                <a:gd name="connsiteY13" fmla="*/ 208662 h 356125"/>
                <a:gd name="connsiteX14" fmla="*/ 2133 w 354976"/>
                <a:gd name="connsiteY14" fmla="*/ 158208 h 356125"/>
                <a:gd name="connsiteX15" fmla="*/ 317543 w 354976"/>
                <a:gd name="connsiteY15" fmla="*/ 283159 h 356125"/>
                <a:gd name="connsiteX16" fmla="*/ 311471 w 354976"/>
                <a:gd name="connsiteY16" fmla="*/ 292165 h 356125"/>
                <a:gd name="connsiteX17" fmla="*/ 0 w 354976"/>
                <a:gd name="connsiteY17" fmla="*/ 168774 h 356125"/>
                <a:gd name="connsiteX18" fmla="*/ 9406 w 354976"/>
                <a:gd name="connsiteY18" fmla="*/ 122185 h 356125"/>
                <a:gd name="connsiteX19" fmla="*/ 338174 w 354976"/>
                <a:gd name="connsiteY19" fmla="*/ 252558 h 356125"/>
                <a:gd name="connsiteX20" fmla="*/ 332046 w 354976"/>
                <a:gd name="connsiteY20" fmla="*/ 261649 h 356125"/>
                <a:gd name="connsiteX21" fmla="*/ 7228 w 354976"/>
                <a:gd name="connsiteY21" fmla="*/ 132971 h 356125"/>
                <a:gd name="connsiteX22" fmla="*/ 25518 w 354976"/>
                <a:gd name="connsiteY22" fmla="*/ 89106 h 356125"/>
                <a:gd name="connsiteX23" fmla="*/ 347289 w 354976"/>
                <a:gd name="connsiteY23" fmla="*/ 217815 h 356125"/>
                <a:gd name="connsiteX24" fmla="*/ 345710 w 354976"/>
                <a:gd name="connsiteY24" fmla="*/ 225633 h 356125"/>
                <a:gd name="connsiteX25" fmla="*/ 20103 w 354976"/>
                <a:gd name="connsiteY25" fmla="*/ 97137 h 356125"/>
                <a:gd name="connsiteX26" fmla="*/ 46929 w 354976"/>
                <a:gd name="connsiteY26" fmla="*/ 57349 h 356125"/>
                <a:gd name="connsiteX27" fmla="*/ 354976 w 354976"/>
                <a:gd name="connsiteY27" fmla="*/ 179740 h 356125"/>
                <a:gd name="connsiteX28" fmla="*/ 352781 w 354976"/>
                <a:gd name="connsiteY28" fmla="*/ 190611 h 356125"/>
                <a:gd name="connsiteX29" fmla="*/ 40492 w 354976"/>
                <a:gd name="connsiteY29" fmla="*/ 66896 h 356125"/>
                <a:gd name="connsiteX30" fmla="*/ 79700 w 354976"/>
                <a:gd name="connsiteY30" fmla="*/ 32505 h 356125"/>
                <a:gd name="connsiteX31" fmla="*/ 347212 w 354976"/>
                <a:gd name="connsiteY31" fmla="*/ 138996 h 356125"/>
                <a:gd name="connsiteX32" fmla="*/ 349543 w 354976"/>
                <a:gd name="connsiteY32" fmla="*/ 150540 h 356125"/>
                <a:gd name="connsiteX33" fmla="*/ 69401 w 354976"/>
                <a:gd name="connsiteY33" fmla="*/ 39449 h 356125"/>
                <a:gd name="connsiteX34" fmla="*/ 122639 w 354976"/>
                <a:gd name="connsiteY34" fmla="*/ 10897 h 356125"/>
                <a:gd name="connsiteX35" fmla="*/ 330862 w 354976"/>
                <a:gd name="connsiteY35" fmla="*/ 93786 h 356125"/>
                <a:gd name="connsiteX36" fmla="*/ 341172 w 354976"/>
                <a:gd name="connsiteY36" fmla="*/ 109078 h 356125"/>
                <a:gd name="connsiteX37" fmla="*/ 341223 w 354976"/>
                <a:gd name="connsiteY37" fmla="*/ 109332 h 356125"/>
                <a:gd name="connsiteX38" fmla="*/ 105141 w 354976"/>
                <a:gd name="connsiteY38" fmla="*/ 15353 h 356125"/>
                <a:gd name="connsiteX39" fmla="*/ 107095 w 354976"/>
                <a:gd name="connsiteY39" fmla="*/ 14035 h 356125"/>
                <a:gd name="connsiteX40" fmla="*/ 176612 w 354976"/>
                <a:gd name="connsiteY40" fmla="*/ 0 h 356125"/>
                <a:gd name="connsiteX41" fmla="*/ 210394 w 354976"/>
                <a:gd name="connsiteY41" fmla="*/ 6820 h 356125"/>
                <a:gd name="connsiteX42" fmla="*/ 270929 w 354976"/>
                <a:gd name="connsiteY42" fmla="*/ 30756 h 356125"/>
                <a:gd name="connsiteX43" fmla="*/ 302898 w 354976"/>
                <a:gd name="connsiteY43" fmla="*/ 52310 h 356125"/>
                <a:gd name="connsiteX44" fmla="*/ 305721 w 354976"/>
                <a:gd name="connsiteY44" fmla="*/ 56498 h 356125"/>
                <a:gd name="connsiteX45" fmla="*/ 168109 w 354976"/>
                <a:gd name="connsiteY45" fmla="*/ 1717 h 35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4976" h="356125">
                  <a:moveTo>
                    <a:pt x="39095" y="288222"/>
                  </a:moveTo>
                  <a:lnTo>
                    <a:pt x="200323" y="352403"/>
                  </a:lnTo>
                  <a:lnTo>
                    <a:pt x="181889" y="356125"/>
                  </a:lnTo>
                  <a:lnTo>
                    <a:pt x="49380" y="303477"/>
                  </a:lnTo>
                  <a:close/>
                  <a:moveTo>
                    <a:pt x="10062" y="238257"/>
                  </a:moveTo>
                  <a:lnTo>
                    <a:pt x="257110" y="335751"/>
                  </a:lnTo>
                  <a:lnTo>
                    <a:pt x="246129" y="343155"/>
                  </a:lnTo>
                  <a:lnTo>
                    <a:pt x="245793" y="343223"/>
                  </a:lnTo>
                  <a:lnTo>
                    <a:pt x="13954" y="250933"/>
                  </a:lnTo>
                  <a:lnTo>
                    <a:pt x="12052" y="248112"/>
                  </a:lnTo>
                  <a:close/>
                  <a:moveTo>
                    <a:pt x="1671" y="196693"/>
                  </a:moveTo>
                  <a:lnTo>
                    <a:pt x="292486" y="311900"/>
                  </a:lnTo>
                  <a:lnTo>
                    <a:pt x="282593" y="318571"/>
                  </a:lnTo>
                  <a:lnTo>
                    <a:pt x="4087" y="208662"/>
                  </a:lnTo>
                  <a:close/>
                  <a:moveTo>
                    <a:pt x="2133" y="158208"/>
                  </a:moveTo>
                  <a:lnTo>
                    <a:pt x="317543" y="283159"/>
                  </a:lnTo>
                  <a:lnTo>
                    <a:pt x="311471" y="292165"/>
                  </a:lnTo>
                  <a:lnTo>
                    <a:pt x="0" y="168774"/>
                  </a:lnTo>
                  <a:close/>
                  <a:moveTo>
                    <a:pt x="9406" y="122185"/>
                  </a:moveTo>
                  <a:lnTo>
                    <a:pt x="338174" y="252558"/>
                  </a:lnTo>
                  <a:lnTo>
                    <a:pt x="332046" y="261649"/>
                  </a:lnTo>
                  <a:lnTo>
                    <a:pt x="7228" y="132971"/>
                  </a:lnTo>
                  <a:close/>
                  <a:moveTo>
                    <a:pt x="25518" y="89106"/>
                  </a:moveTo>
                  <a:lnTo>
                    <a:pt x="347289" y="217815"/>
                  </a:lnTo>
                  <a:lnTo>
                    <a:pt x="345710" y="225633"/>
                  </a:lnTo>
                  <a:lnTo>
                    <a:pt x="20103" y="97137"/>
                  </a:lnTo>
                  <a:close/>
                  <a:moveTo>
                    <a:pt x="46929" y="57349"/>
                  </a:moveTo>
                  <a:lnTo>
                    <a:pt x="354976" y="179740"/>
                  </a:lnTo>
                  <a:lnTo>
                    <a:pt x="352781" y="190611"/>
                  </a:lnTo>
                  <a:lnTo>
                    <a:pt x="40492" y="66896"/>
                  </a:lnTo>
                  <a:close/>
                  <a:moveTo>
                    <a:pt x="79700" y="32505"/>
                  </a:moveTo>
                  <a:lnTo>
                    <a:pt x="347212" y="138996"/>
                  </a:lnTo>
                  <a:lnTo>
                    <a:pt x="349543" y="150540"/>
                  </a:lnTo>
                  <a:lnTo>
                    <a:pt x="69401" y="39449"/>
                  </a:lnTo>
                  <a:close/>
                  <a:moveTo>
                    <a:pt x="122639" y="10897"/>
                  </a:moveTo>
                  <a:lnTo>
                    <a:pt x="330862" y="93786"/>
                  </a:lnTo>
                  <a:lnTo>
                    <a:pt x="341172" y="109078"/>
                  </a:lnTo>
                  <a:lnTo>
                    <a:pt x="341223" y="109332"/>
                  </a:lnTo>
                  <a:lnTo>
                    <a:pt x="105141" y="15353"/>
                  </a:lnTo>
                  <a:lnTo>
                    <a:pt x="107095" y="14035"/>
                  </a:lnTo>
                  <a:close/>
                  <a:moveTo>
                    <a:pt x="176612" y="0"/>
                  </a:moveTo>
                  <a:lnTo>
                    <a:pt x="210394" y="6820"/>
                  </a:lnTo>
                  <a:lnTo>
                    <a:pt x="270929" y="30756"/>
                  </a:lnTo>
                  <a:lnTo>
                    <a:pt x="302898" y="52310"/>
                  </a:lnTo>
                  <a:lnTo>
                    <a:pt x="305721" y="56498"/>
                  </a:lnTo>
                  <a:lnTo>
                    <a:pt x="168109" y="1717"/>
                  </a:lnTo>
                  <a:close/>
                </a:path>
              </a:pathLst>
            </a:custGeom>
            <a:solidFill>
              <a:srgbClr val="FCB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76" name="ísḷïďe">
              <a:extLst>
                <a:ext uri="{FF2B5EF4-FFF2-40B4-BE49-F238E27FC236}">
                  <a16:creationId xmlns:a16="http://schemas.microsoft.com/office/drawing/2014/main" id="{77153B8E-09E3-4893-A197-C9CE6973B728}"/>
                </a:ext>
              </a:extLst>
            </p:cNvPr>
            <p:cNvSpPr/>
            <p:nvPr/>
          </p:nvSpPr>
          <p:spPr>
            <a:xfrm rot="21154288">
              <a:off x="3482677" y="1961131"/>
              <a:ext cx="637189" cy="637189"/>
            </a:xfrm>
            <a:custGeom>
              <a:avLst/>
              <a:gdLst>
                <a:gd name="connsiteX0" fmla="*/ 523875 w 523875"/>
                <a:gd name="connsiteY0" fmla="*/ 497978 h 523875"/>
                <a:gd name="connsiteX1" fmla="*/ 523874 w 523875"/>
                <a:gd name="connsiteY1" fmla="*/ 515703 h 523875"/>
                <a:gd name="connsiteX2" fmla="*/ 509080 w 523875"/>
                <a:gd name="connsiteY2" fmla="*/ 523875 h 523875"/>
                <a:gd name="connsiteX3" fmla="*/ 477083 w 523875"/>
                <a:gd name="connsiteY3" fmla="*/ 523875 h 523875"/>
                <a:gd name="connsiteX4" fmla="*/ 523875 w 523875"/>
                <a:gd name="connsiteY4" fmla="*/ 434647 h 523875"/>
                <a:gd name="connsiteX5" fmla="*/ 523875 w 523875"/>
                <a:gd name="connsiteY5" fmla="*/ 453171 h 523875"/>
                <a:gd name="connsiteX6" fmla="*/ 396034 w 523875"/>
                <a:gd name="connsiteY6" fmla="*/ 523875 h 523875"/>
                <a:gd name="connsiteX7" fmla="*/ 362214 w 523875"/>
                <a:gd name="connsiteY7" fmla="*/ 523875 h 523875"/>
                <a:gd name="connsiteX8" fmla="*/ 523875 w 523875"/>
                <a:gd name="connsiteY8" fmla="*/ 372690 h 523875"/>
                <a:gd name="connsiteX9" fmla="*/ 523875 w 523875"/>
                <a:gd name="connsiteY9" fmla="*/ 390117 h 523875"/>
                <a:gd name="connsiteX10" fmla="*/ 282199 w 523875"/>
                <a:gd name="connsiteY10" fmla="*/ 523875 h 523875"/>
                <a:gd name="connsiteX11" fmla="*/ 250160 w 523875"/>
                <a:gd name="connsiteY11" fmla="*/ 523875 h 523875"/>
                <a:gd name="connsiteX12" fmla="*/ 523875 w 523875"/>
                <a:gd name="connsiteY12" fmla="*/ 310462 h 523875"/>
                <a:gd name="connsiteX13" fmla="*/ 523875 w 523875"/>
                <a:gd name="connsiteY13" fmla="*/ 326844 h 523875"/>
                <a:gd name="connsiteX14" fmla="*/ 166901 w 523875"/>
                <a:gd name="connsiteY14" fmla="*/ 523875 h 523875"/>
                <a:gd name="connsiteX15" fmla="*/ 135372 w 523875"/>
                <a:gd name="connsiteY15" fmla="*/ 523875 h 523875"/>
                <a:gd name="connsiteX16" fmla="*/ 523875 w 523875"/>
                <a:gd name="connsiteY16" fmla="*/ 249547 h 523875"/>
                <a:gd name="connsiteX17" fmla="*/ 523875 w 523875"/>
                <a:gd name="connsiteY17" fmla="*/ 265417 h 523875"/>
                <a:gd name="connsiteX18" fmla="*/ 55268 w 523875"/>
                <a:gd name="connsiteY18" fmla="*/ 523875 h 523875"/>
                <a:gd name="connsiteX19" fmla="*/ 26856 w 523875"/>
                <a:gd name="connsiteY19" fmla="*/ 523875 h 523875"/>
                <a:gd name="connsiteX20" fmla="*/ 523875 w 523875"/>
                <a:gd name="connsiteY20" fmla="*/ 185696 h 523875"/>
                <a:gd name="connsiteX21" fmla="*/ 523875 w 523875"/>
                <a:gd name="connsiteY21" fmla="*/ 201977 h 523875"/>
                <a:gd name="connsiteX22" fmla="*/ 0 w 523875"/>
                <a:gd name="connsiteY22" fmla="*/ 490334 h 523875"/>
                <a:gd name="connsiteX23" fmla="*/ 0 w 523875"/>
                <a:gd name="connsiteY23" fmla="*/ 475640 h 523875"/>
                <a:gd name="connsiteX24" fmla="*/ 523875 w 523875"/>
                <a:gd name="connsiteY24" fmla="*/ 122795 h 523875"/>
                <a:gd name="connsiteX25" fmla="*/ 523875 w 523875"/>
                <a:gd name="connsiteY25" fmla="*/ 141216 h 523875"/>
                <a:gd name="connsiteX26" fmla="*/ 0 w 523875"/>
                <a:gd name="connsiteY26" fmla="*/ 429204 h 523875"/>
                <a:gd name="connsiteX27" fmla="*/ 0 w 523875"/>
                <a:gd name="connsiteY27" fmla="*/ 412530 h 523875"/>
                <a:gd name="connsiteX28" fmla="*/ 523875 w 523875"/>
                <a:gd name="connsiteY28" fmla="*/ 59691 h 523875"/>
                <a:gd name="connsiteX29" fmla="*/ 523875 w 523875"/>
                <a:gd name="connsiteY29" fmla="*/ 77835 h 523875"/>
                <a:gd name="connsiteX30" fmla="*/ 0 w 523875"/>
                <a:gd name="connsiteY30" fmla="*/ 367779 h 523875"/>
                <a:gd name="connsiteX31" fmla="*/ 0 w 523875"/>
                <a:gd name="connsiteY31" fmla="*/ 349636 h 523875"/>
                <a:gd name="connsiteX32" fmla="*/ 96331 w 523875"/>
                <a:gd name="connsiteY32" fmla="*/ 0 h 523875"/>
                <a:gd name="connsiteX33" fmla="*/ 0 w 523875"/>
                <a:gd name="connsiteY33" fmla="*/ 52917 h 523875"/>
                <a:gd name="connsiteX34" fmla="*/ 0 w 523875"/>
                <a:gd name="connsiteY34" fmla="*/ 38570 h 523875"/>
                <a:gd name="connsiteX35" fmla="*/ 69738 w 523875"/>
                <a:gd name="connsiteY35" fmla="*/ 0 h 523875"/>
                <a:gd name="connsiteX36" fmla="*/ 211009 w 523875"/>
                <a:gd name="connsiteY36" fmla="*/ 0 h 523875"/>
                <a:gd name="connsiteX37" fmla="*/ 0 w 523875"/>
                <a:gd name="connsiteY37" fmla="*/ 116381 h 523875"/>
                <a:gd name="connsiteX38" fmla="*/ 0 w 523875"/>
                <a:gd name="connsiteY38" fmla="*/ 100656 h 523875"/>
                <a:gd name="connsiteX39" fmla="*/ 182366 w 523875"/>
                <a:gd name="connsiteY39" fmla="*/ 0 h 523875"/>
                <a:gd name="connsiteX40" fmla="*/ 322409 w 523875"/>
                <a:gd name="connsiteY40" fmla="*/ 0 h 523875"/>
                <a:gd name="connsiteX41" fmla="*/ 0 w 523875"/>
                <a:gd name="connsiteY41" fmla="*/ 177953 h 523875"/>
                <a:gd name="connsiteX42" fmla="*/ 0 w 523875"/>
                <a:gd name="connsiteY42" fmla="*/ 162546 h 523875"/>
                <a:gd name="connsiteX43" fmla="*/ 295524 w 523875"/>
                <a:gd name="connsiteY43" fmla="*/ 0 h 523875"/>
                <a:gd name="connsiteX44" fmla="*/ 436843 w 523875"/>
                <a:gd name="connsiteY44" fmla="*/ 0 h 523875"/>
                <a:gd name="connsiteX45" fmla="*/ 0 w 523875"/>
                <a:gd name="connsiteY45" fmla="*/ 241775 h 523875"/>
                <a:gd name="connsiteX46" fmla="*/ 0 w 523875"/>
                <a:gd name="connsiteY46" fmla="*/ 224791 h 523875"/>
                <a:gd name="connsiteX47" fmla="*/ 409215 w 523875"/>
                <a:gd name="connsiteY47" fmla="*/ 0 h 523875"/>
                <a:gd name="connsiteX48" fmla="*/ 523875 w 523875"/>
                <a:gd name="connsiteY48" fmla="*/ 0 h 523875"/>
                <a:gd name="connsiteX49" fmla="*/ 523875 w 523875"/>
                <a:gd name="connsiteY49" fmla="*/ 14948 h 523875"/>
                <a:gd name="connsiteX50" fmla="*/ 0 w 523875"/>
                <a:gd name="connsiteY50" fmla="*/ 304684 h 523875"/>
                <a:gd name="connsiteX51" fmla="*/ 0 w 523875"/>
                <a:gd name="connsiteY51" fmla="*/ 286543 h 523875"/>
                <a:gd name="connsiteX52" fmla="*/ 518103 w 523875"/>
                <a:gd name="connsiteY52"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23875" h="523875">
                  <a:moveTo>
                    <a:pt x="523875" y="497978"/>
                  </a:moveTo>
                  <a:lnTo>
                    <a:pt x="523874" y="515703"/>
                  </a:lnTo>
                  <a:lnTo>
                    <a:pt x="509080" y="523875"/>
                  </a:lnTo>
                  <a:lnTo>
                    <a:pt x="477083" y="523875"/>
                  </a:lnTo>
                  <a:close/>
                  <a:moveTo>
                    <a:pt x="523875" y="434647"/>
                  </a:moveTo>
                  <a:lnTo>
                    <a:pt x="523875" y="453171"/>
                  </a:lnTo>
                  <a:lnTo>
                    <a:pt x="396034" y="523875"/>
                  </a:lnTo>
                  <a:lnTo>
                    <a:pt x="362214" y="523875"/>
                  </a:lnTo>
                  <a:close/>
                  <a:moveTo>
                    <a:pt x="523875" y="372690"/>
                  </a:moveTo>
                  <a:lnTo>
                    <a:pt x="523875" y="390117"/>
                  </a:lnTo>
                  <a:lnTo>
                    <a:pt x="282199" y="523875"/>
                  </a:lnTo>
                  <a:lnTo>
                    <a:pt x="250160" y="523875"/>
                  </a:lnTo>
                  <a:close/>
                  <a:moveTo>
                    <a:pt x="523875" y="310462"/>
                  </a:moveTo>
                  <a:lnTo>
                    <a:pt x="523875" y="326844"/>
                  </a:lnTo>
                  <a:lnTo>
                    <a:pt x="166901" y="523875"/>
                  </a:lnTo>
                  <a:lnTo>
                    <a:pt x="135372" y="523875"/>
                  </a:lnTo>
                  <a:close/>
                  <a:moveTo>
                    <a:pt x="523875" y="249547"/>
                  </a:moveTo>
                  <a:lnTo>
                    <a:pt x="523875" y="265417"/>
                  </a:lnTo>
                  <a:lnTo>
                    <a:pt x="55268" y="523875"/>
                  </a:lnTo>
                  <a:lnTo>
                    <a:pt x="26856" y="523875"/>
                  </a:lnTo>
                  <a:close/>
                  <a:moveTo>
                    <a:pt x="523875" y="185696"/>
                  </a:moveTo>
                  <a:lnTo>
                    <a:pt x="523875" y="201977"/>
                  </a:lnTo>
                  <a:lnTo>
                    <a:pt x="0" y="490334"/>
                  </a:lnTo>
                  <a:lnTo>
                    <a:pt x="0" y="475640"/>
                  </a:lnTo>
                  <a:close/>
                  <a:moveTo>
                    <a:pt x="523875" y="122795"/>
                  </a:moveTo>
                  <a:lnTo>
                    <a:pt x="523875" y="141216"/>
                  </a:lnTo>
                  <a:lnTo>
                    <a:pt x="0" y="429204"/>
                  </a:lnTo>
                  <a:lnTo>
                    <a:pt x="0" y="412530"/>
                  </a:lnTo>
                  <a:close/>
                  <a:moveTo>
                    <a:pt x="523875" y="59691"/>
                  </a:moveTo>
                  <a:lnTo>
                    <a:pt x="523875" y="77835"/>
                  </a:lnTo>
                  <a:lnTo>
                    <a:pt x="0" y="367779"/>
                  </a:lnTo>
                  <a:lnTo>
                    <a:pt x="0" y="349636"/>
                  </a:lnTo>
                  <a:close/>
                  <a:moveTo>
                    <a:pt x="96331" y="0"/>
                  </a:moveTo>
                  <a:lnTo>
                    <a:pt x="0" y="52917"/>
                  </a:lnTo>
                  <a:lnTo>
                    <a:pt x="0" y="38570"/>
                  </a:lnTo>
                  <a:lnTo>
                    <a:pt x="69738" y="0"/>
                  </a:lnTo>
                  <a:close/>
                  <a:moveTo>
                    <a:pt x="211009" y="0"/>
                  </a:moveTo>
                  <a:lnTo>
                    <a:pt x="0" y="116381"/>
                  </a:lnTo>
                  <a:lnTo>
                    <a:pt x="0" y="100656"/>
                  </a:lnTo>
                  <a:lnTo>
                    <a:pt x="182366" y="0"/>
                  </a:lnTo>
                  <a:close/>
                  <a:moveTo>
                    <a:pt x="322409" y="0"/>
                  </a:moveTo>
                  <a:lnTo>
                    <a:pt x="0" y="177953"/>
                  </a:lnTo>
                  <a:lnTo>
                    <a:pt x="0" y="162546"/>
                  </a:lnTo>
                  <a:lnTo>
                    <a:pt x="295524" y="0"/>
                  </a:lnTo>
                  <a:close/>
                  <a:moveTo>
                    <a:pt x="436843" y="0"/>
                  </a:moveTo>
                  <a:lnTo>
                    <a:pt x="0" y="241775"/>
                  </a:lnTo>
                  <a:lnTo>
                    <a:pt x="0" y="224791"/>
                  </a:lnTo>
                  <a:lnTo>
                    <a:pt x="409215" y="0"/>
                  </a:lnTo>
                  <a:close/>
                  <a:moveTo>
                    <a:pt x="523875" y="0"/>
                  </a:moveTo>
                  <a:lnTo>
                    <a:pt x="523875" y="14948"/>
                  </a:lnTo>
                  <a:lnTo>
                    <a:pt x="0" y="304684"/>
                  </a:lnTo>
                  <a:lnTo>
                    <a:pt x="0" y="286543"/>
                  </a:lnTo>
                  <a:lnTo>
                    <a:pt x="518103" y="0"/>
                  </a:lnTo>
                  <a:close/>
                </a:path>
              </a:pathLst>
            </a:custGeom>
            <a:solidFill>
              <a:srgbClr val="FCBA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6" name="Oval 5">
            <a:extLst>
              <a:ext uri="{FF2B5EF4-FFF2-40B4-BE49-F238E27FC236}">
                <a16:creationId xmlns:a16="http://schemas.microsoft.com/office/drawing/2014/main" id="{54E0A7EA-1CC5-4DE9-B049-598B7663F13E}"/>
              </a:ext>
            </a:extLst>
          </p:cNvPr>
          <p:cNvSpPr/>
          <p:nvPr/>
        </p:nvSpPr>
        <p:spPr>
          <a:xfrm>
            <a:off x="3602600" y="2983559"/>
            <a:ext cx="1802607" cy="1166413"/>
          </a:xfrm>
          <a:prstGeom prst="ellipse">
            <a:avLst/>
          </a:prstGeom>
          <a:solidFill>
            <a:srgbClr val="FC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6F085955-7CDD-4C43-BD84-DF554CC2BF1E}"/>
              </a:ext>
            </a:extLst>
          </p:cNvPr>
          <p:cNvSpPr/>
          <p:nvPr/>
        </p:nvSpPr>
        <p:spPr>
          <a:xfrm>
            <a:off x="2768575" y="3123145"/>
            <a:ext cx="3687126" cy="1754326"/>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accent5"/>
                </a:solidFill>
                <a:effectLst/>
                <a:uLnTx/>
                <a:uFillTx/>
                <a:latin typeface="#9Slide03 SFU TradeGothic" panose="00000400000000000000" pitchFamily="2" charset="-93"/>
                <a:ea typeface="+mn-ea"/>
                <a:cs typeface="#9Slide03 Arima Madurai ExtraBo" panose="00000900000000000000" pitchFamily="2" charset="-93"/>
              </a:rPr>
              <a:t>LUYỆN TẬP</a:t>
            </a:r>
          </a:p>
        </p:txBody>
      </p:sp>
      <p:sp>
        <p:nvSpPr>
          <p:cNvPr id="181" name="Rectangle 180">
            <a:extLst>
              <a:ext uri="{FF2B5EF4-FFF2-40B4-BE49-F238E27FC236}">
                <a16:creationId xmlns:a16="http://schemas.microsoft.com/office/drawing/2014/main" id="{458F0BDA-A1C8-48B0-8968-058480C05769}"/>
              </a:ext>
            </a:extLst>
          </p:cNvPr>
          <p:cNvSpPr/>
          <p:nvPr/>
        </p:nvSpPr>
        <p:spPr>
          <a:xfrm>
            <a:off x="8708154" y="3005911"/>
            <a:ext cx="1366291" cy="1384995"/>
          </a:xfrm>
          <a:prstGeom prst="rect">
            <a:avLst/>
          </a:prstGeom>
        </p:spPr>
        <p:txBody>
          <a:bodyPr wrap="square">
            <a:spAutoFit/>
          </a:bodyPr>
          <a:lstStyle/>
          <a:p>
            <a:pPr algn="ctr">
              <a:tabLst>
                <a:tab pos="1146810" algn="l"/>
                <a:tab pos="1447800" algn="l"/>
                <a:tab pos="3810000" algn="l"/>
                <a:tab pos="3982085" algn="l"/>
              </a:tabLst>
            </a:pPr>
            <a:r>
              <a:rPr lang="en-US" sz="2800" b="1" kern="0" dirty="0" err="1">
                <a:solidFill>
                  <a:srgbClr val="FF6931"/>
                </a:solidFill>
                <a:latin typeface="#9Slide05 Braxton Regular" panose="03060000000000000000" pitchFamily="66" charset="-93"/>
                <a:ea typeface="Times New Roman" panose="02020603050405020304" pitchFamily="18" charset="0"/>
              </a:rPr>
              <a:t>Lựa</a:t>
            </a:r>
            <a:r>
              <a:rPr lang="en-US" sz="2800" b="1" kern="0" dirty="0">
                <a:solidFill>
                  <a:srgbClr val="FF6931"/>
                </a:solidFill>
                <a:latin typeface="#9Slide05 Braxton Regular" panose="03060000000000000000" pitchFamily="66" charset="-93"/>
                <a:ea typeface="Times New Roman" panose="02020603050405020304" pitchFamily="18" charset="0"/>
              </a:rPr>
              <a:t> </a:t>
            </a:r>
            <a:r>
              <a:rPr lang="en-US" sz="2800" b="1" kern="0" dirty="0" err="1">
                <a:solidFill>
                  <a:srgbClr val="FF6931"/>
                </a:solidFill>
                <a:latin typeface="#9Slide05 Braxton Regular" panose="03060000000000000000" pitchFamily="66" charset="-93"/>
                <a:ea typeface="Times New Roman" panose="02020603050405020304" pitchFamily="18" charset="0"/>
              </a:rPr>
              <a:t>chọn</a:t>
            </a:r>
            <a:r>
              <a:rPr lang="en-US" sz="2800" b="1" kern="0" dirty="0">
                <a:solidFill>
                  <a:srgbClr val="FF6931"/>
                </a:solidFill>
                <a:latin typeface="#9Slide05 Braxton Regular" panose="03060000000000000000" pitchFamily="66" charset="-93"/>
                <a:ea typeface="Times New Roman" panose="02020603050405020304" pitchFamily="18" charset="0"/>
              </a:rPr>
              <a:t> </a:t>
            </a:r>
            <a:r>
              <a:rPr lang="en-US" sz="2800" b="1" kern="0" dirty="0" err="1">
                <a:solidFill>
                  <a:srgbClr val="FF6931"/>
                </a:solidFill>
                <a:latin typeface="#9Slide05 Braxton Regular" panose="03060000000000000000" pitchFamily="66" charset="-93"/>
                <a:ea typeface="Times New Roman" panose="02020603050405020304" pitchFamily="18" charset="0"/>
              </a:rPr>
              <a:t>đáp</a:t>
            </a:r>
            <a:r>
              <a:rPr lang="en-US" sz="2800" b="1" kern="0" dirty="0">
                <a:solidFill>
                  <a:srgbClr val="FF6931"/>
                </a:solidFill>
                <a:latin typeface="#9Slide05 Braxton Regular" panose="03060000000000000000" pitchFamily="66" charset="-93"/>
                <a:ea typeface="Times New Roman" panose="02020603050405020304" pitchFamily="18" charset="0"/>
              </a:rPr>
              <a:t> </a:t>
            </a:r>
            <a:r>
              <a:rPr lang="en-US" sz="2800" b="1" kern="0" dirty="0" err="1">
                <a:solidFill>
                  <a:srgbClr val="FF6931"/>
                </a:solidFill>
                <a:latin typeface="#9Slide05 Braxton Regular" panose="03060000000000000000" pitchFamily="66" charset="-93"/>
                <a:ea typeface="Times New Roman" panose="02020603050405020304" pitchFamily="18" charset="0"/>
              </a:rPr>
              <a:t>án</a:t>
            </a:r>
            <a:r>
              <a:rPr lang="en-US" sz="2800" b="1" kern="0" dirty="0">
                <a:solidFill>
                  <a:srgbClr val="FF6931"/>
                </a:solidFill>
                <a:latin typeface="#9Slide05 Braxton Regular" panose="03060000000000000000" pitchFamily="66" charset="-93"/>
                <a:ea typeface="Times New Roman" panose="02020603050405020304" pitchFamily="18" charset="0"/>
              </a:rPr>
              <a:t> </a:t>
            </a:r>
            <a:r>
              <a:rPr lang="en-US" sz="2800" b="1" kern="0" dirty="0" err="1">
                <a:solidFill>
                  <a:srgbClr val="FF6931"/>
                </a:solidFill>
                <a:latin typeface="#9Slide05 Braxton Regular" panose="03060000000000000000" pitchFamily="66" charset="-93"/>
                <a:ea typeface="Times New Roman" panose="02020603050405020304" pitchFamily="18" charset="0"/>
              </a:rPr>
              <a:t>đúng</a:t>
            </a:r>
            <a:endParaRPr lang="en-US" sz="2800" b="1" kern="1400" dirty="0">
              <a:solidFill>
                <a:srgbClr val="FF6931"/>
              </a:solidFill>
              <a:latin typeface="#9Slide05 Braxton Regular" panose="03060000000000000000" pitchFamily="66" charset="-93"/>
              <a:ea typeface="Calibri" panose="020F0502020204030204" pitchFamily="34" charset="0"/>
            </a:endParaRPr>
          </a:p>
        </p:txBody>
      </p:sp>
    </p:spTree>
    <p:extLst>
      <p:ext uri="{BB962C8B-B14F-4D97-AF65-F5344CB8AC3E}">
        <p14:creationId xmlns:p14="http://schemas.microsoft.com/office/powerpoint/2010/main" val="748113425"/>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F14275-2D1B-465D-B42F-418A4D9F33F5}"/>
              </a:ext>
            </a:extLst>
          </p:cNvPr>
          <p:cNvSpPr/>
          <p:nvPr/>
        </p:nvSpPr>
        <p:spPr>
          <a:xfrm flipV="1">
            <a:off x="1049866" y="3012737"/>
            <a:ext cx="3946103" cy="15118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2F168446-C83F-49A7-A833-2C282ED96814}"/>
              </a:ext>
            </a:extLst>
          </p:cNvPr>
          <p:cNvSpPr/>
          <p:nvPr/>
        </p:nvSpPr>
        <p:spPr>
          <a:xfrm>
            <a:off x="4348057" y="3012737"/>
            <a:ext cx="1511832" cy="1511832"/>
          </a:xfrm>
          <a:prstGeom prst="flowChartConnector">
            <a:avLst/>
          </a:prstGeom>
          <a:solidFill>
            <a:schemeClr val="bg1"/>
          </a:solid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9F2FD5A-F549-460D-A114-44A0B5F73343}"/>
              </a:ext>
            </a:extLst>
          </p:cNvPr>
          <p:cNvSpPr/>
          <p:nvPr/>
        </p:nvSpPr>
        <p:spPr>
          <a:xfrm flipV="1">
            <a:off x="1049866" y="4978119"/>
            <a:ext cx="3946103" cy="15118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a:extLst>
              <a:ext uri="{FF2B5EF4-FFF2-40B4-BE49-F238E27FC236}">
                <a16:creationId xmlns:a16="http://schemas.microsoft.com/office/drawing/2014/main" id="{A380E7D6-6AB8-4BF3-9D9C-D1F1A8679681}"/>
              </a:ext>
            </a:extLst>
          </p:cNvPr>
          <p:cNvSpPr/>
          <p:nvPr/>
        </p:nvSpPr>
        <p:spPr>
          <a:xfrm>
            <a:off x="4348057" y="4978119"/>
            <a:ext cx="1511832" cy="1511832"/>
          </a:xfrm>
          <a:prstGeom prst="flowChartConnector">
            <a:avLst/>
          </a:prstGeom>
          <a:solidFill>
            <a:schemeClr val="bg1"/>
          </a:solidFill>
          <a:ln w="952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178CB4F-3AB0-4286-AD12-93F453EE4C0F}"/>
              </a:ext>
            </a:extLst>
          </p:cNvPr>
          <p:cNvSpPr/>
          <p:nvPr/>
        </p:nvSpPr>
        <p:spPr>
          <a:xfrm flipH="1" flipV="1">
            <a:off x="7202453" y="3012737"/>
            <a:ext cx="3859865" cy="15118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owchart: Connector 16">
            <a:extLst>
              <a:ext uri="{FF2B5EF4-FFF2-40B4-BE49-F238E27FC236}">
                <a16:creationId xmlns:a16="http://schemas.microsoft.com/office/drawing/2014/main" id="{185848D8-6167-4892-BB90-2A579A5F5789}"/>
              </a:ext>
            </a:extLst>
          </p:cNvPr>
          <p:cNvSpPr/>
          <p:nvPr/>
        </p:nvSpPr>
        <p:spPr>
          <a:xfrm flipH="1">
            <a:off x="6144172" y="3012737"/>
            <a:ext cx="1511832" cy="1511832"/>
          </a:xfrm>
          <a:prstGeom prst="flowChartConnector">
            <a:avLst/>
          </a:prstGeom>
          <a:solidFill>
            <a:schemeClr val="bg1"/>
          </a:solidFill>
          <a:ln w="952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6934678-A3CB-4F9A-BA99-2F6DB8B6E603}"/>
              </a:ext>
            </a:extLst>
          </p:cNvPr>
          <p:cNvSpPr/>
          <p:nvPr/>
        </p:nvSpPr>
        <p:spPr>
          <a:xfrm flipH="1" flipV="1">
            <a:off x="7143122" y="4966225"/>
            <a:ext cx="3910478" cy="15237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4A675293-9733-4D35-8D97-512B8BCBF98D}"/>
              </a:ext>
            </a:extLst>
          </p:cNvPr>
          <p:cNvSpPr/>
          <p:nvPr/>
        </p:nvSpPr>
        <p:spPr>
          <a:xfrm flipH="1">
            <a:off x="6144172" y="4978119"/>
            <a:ext cx="1511832" cy="1511832"/>
          </a:xfrm>
          <a:prstGeom prst="flowChartConnector">
            <a:avLst/>
          </a:prstGeom>
          <a:solidFill>
            <a:schemeClr val="bg1"/>
          </a:solid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ight Triangle 43">
            <a:extLst>
              <a:ext uri="{FF2B5EF4-FFF2-40B4-BE49-F238E27FC236}">
                <a16:creationId xmlns:a16="http://schemas.microsoft.com/office/drawing/2014/main" id="{75F40407-D457-45B8-8FB7-D3847C96EDC3}"/>
              </a:ext>
            </a:extLst>
          </p:cNvPr>
          <p:cNvSpPr/>
          <p:nvPr/>
        </p:nvSpPr>
        <p:spPr>
          <a:xfrm flipH="1">
            <a:off x="11428296" y="6094297"/>
            <a:ext cx="763703" cy="763703"/>
          </a:xfrm>
          <a:prstGeom prst="rtTriangle">
            <a:avLst/>
          </a:prstGeom>
          <a:solidFill>
            <a:srgbClr val="61D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BBA4CCD-BE42-4495-BA46-9A7E8BC4A188}"/>
              </a:ext>
            </a:extLst>
          </p:cNvPr>
          <p:cNvSpPr/>
          <p:nvPr/>
        </p:nvSpPr>
        <p:spPr>
          <a:xfrm>
            <a:off x="2504494" y="458602"/>
            <a:ext cx="3687126" cy="830997"/>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C395B"/>
                </a:solidFill>
                <a:effectLst/>
                <a:uLnTx/>
                <a:uFillTx/>
                <a:latin typeface="#9Slide03 HelvetIns" panose="02040603050506020204" pitchFamily="18" charset="0"/>
                <a:cs typeface="#9Slide03 Arima Madurai ExtraBo" panose="00000900000000000000" pitchFamily="2" charset="-93"/>
              </a:rPr>
              <a:t>LUYỆN TẬP</a:t>
            </a:r>
          </a:p>
        </p:txBody>
      </p:sp>
      <p:sp>
        <p:nvSpPr>
          <p:cNvPr id="48" name="Rectangle 47">
            <a:extLst>
              <a:ext uri="{FF2B5EF4-FFF2-40B4-BE49-F238E27FC236}">
                <a16:creationId xmlns:a16="http://schemas.microsoft.com/office/drawing/2014/main" id="{F3CAE359-D9D1-4300-A39F-DE31385DF7C1}"/>
              </a:ext>
            </a:extLst>
          </p:cNvPr>
          <p:cNvSpPr/>
          <p:nvPr/>
        </p:nvSpPr>
        <p:spPr>
          <a:xfrm>
            <a:off x="4678567" y="3306988"/>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A</a:t>
            </a:r>
          </a:p>
        </p:txBody>
      </p:sp>
      <p:sp>
        <p:nvSpPr>
          <p:cNvPr id="49" name="Rectangle 48">
            <a:extLst>
              <a:ext uri="{FF2B5EF4-FFF2-40B4-BE49-F238E27FC236}">
                <a16:creationId xmlns:a16="http://schemas.microsoft.com/office/drawing/2014/main" id="{B912A739-6945-4C4B-B2EE-F01B97FA027A}"/>
              </a:ext>
            </a:extLst>
          </p:cNvPr>
          <p:cNvSpPr/>
          <p:nvPr/>
        </p:nvSpPr>
        <p:spPr>
          <a:xfrm>
            <a:off x="6422329" y="3306988"/>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B</a:t>
            </a:r>
          </a:p>
        </p:txBody>
      </p:sp>
      <p:sp>
        <p:nvSpPr>
          <p:cNvPr id="50" name="Rectangle 49">
            <a:extLst>
              <a:ext uri="{FF2B5EF4-FFF2-40B4-BE49-F238E27FC236}">
                <a16:creationId xmlns:a16="http://schemas.microsoft.com/office/drawing/2014/main" id="{29FBE483-9C7A-4FCA-BECA-FCC30F8D0599}"/>
              </a:ext>
            </a:extLst>
          </p:cNvPr>
          <p:cNvSpPr/>
          <p:nvPr/>
        </p:nvSpPr>
        <p:spPr>
          <a:xfrm>
            <a:off x="4678567" y="5266423"/>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C</a:t>
            </a:r>
          </a:p>
        </p:txBody>
      </p:sp>
      <p:sp>
        <p:nvSpPr>
          <p:cNvPr id="51" name="Rectangle 50">
            <a:extLst>
              <a:ext uri="{FF2B5EF4-FFF2-40B4-BE49-F238E27FC236}">
                <a16:creationId xmlns:a16="http://schemas.microsoft.com/office/drawing/2014/main" id="{A1008788-F3A8-47DA-BBAB-794BEAC2234B}"/>
              </a:ext>
            </a:extLst>
          </p:cNvPr>
          <p:cNvSpPr/>
          <p:nvPr/>
        </p:nvSpPr>
        <p:spPr>
          <a:xfrm>
            <a:off x="6465308" y="5266423"/>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D</a:t>
            </a:r>
          </a:p>
        </p:txBody>
      </p:sp>
      <p:sp>
        <p:nvSpPr>
          <p:cNvPr id="26" name="Right Triangle 25">
            <a:extLst>
              <a:ext uri="{FF2B5EF4-FFF2-40B4-BE49-F238E27FC236}">
                <a16:creationId xmlns:a16="http://schemas.microsoft.com/office/drawing/2014/main" id="{F46651DF-1643-48E1-A54C-4A709026E672}"/>
              </a:ext>
            </a:extLst>
          </p:cNvPr>
          <p:cNvSpPr/>
          <p:nvPr/>
        </p:nvSpPr>
        <p:spPr>
          <a:xfrm rot="5400000" flipH="1">
            <a:off x="-13661" y="6094297"/>
            <a:ext cx="763703" cy="763703"/>
          </a:xfrm>
          <a:prstGeom prst="rtTriangle">
            <a:avLst/>
          </a:prstGeom>
          <a:solidFill>
            <a:srgbClr val="61D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9E2EEC3-A520-4CC6-A573-F68A71EC8798}"/>
              </a:ext>
            </a:extLst>
          </p:cNvPr>
          <p:cNvPicPr>
            <a:picLocks noChangeAspect="1"/>
          </p:cNvPicPr>
          <p:nvPr/>
        </p:nvPicPr>
        <p:blipFill>
          <a:blip r:embed="rId2"/>
          <a:stretch>
            <a:fillRect/>
          </a:stretch>
        </p:blipFill>
        <p:spPr>
          <a:xfrm>
            <a:off x="301720" y="1159345"/>
            <a:ext cx="1926154" cy="1511832"/>
          </a:xfrm>
          <a:prstGeom prst="rect">
            <a:avLst/>
          </a:prstGeom>
          <a:ln>
            <a:noFill/>
          </a:ln>
        </p:spPr>
      </p:pic>
      <p:sp>
        <p:nvSpPr>
          <p:cNvPr id="98" name="Rectangle 97">
            <a:extLst>
              <a:ext uri="{FF2B5EF4-FFF2-40B4-BE49-F238E27FC236}">
                <a16:creationId xmlns:a16="http://schemas.microsoft.com/office/drawing/2014/main" id="{27A65C78-5008-4430-943C-CACEBA81B028}"/>
              </a:ext>
            </a:extLst>
          </p:cNvPr>
          <p:cNvSpPr/>
          <p:nvPr/>
        </p:nvSpPr>
        <p:spPr>
          <a:xfrm>
            <a:off x="564748" y="1589797"/>
            <a:ext cx="830677" cy="523926"/>
          </a:xfrm>
          <a:prstGeom prst="rect">
            <a:avLst/>
          </a:prstGeom>
        </p:spPr>
        <p:txBody>
          <a:bodyPr wrap="none">
            <a:spAutoFit/>
          </a:bodyPr>
          <a:lstStyle/>
          <a:p>
            <a:pPr algn="just">
              <a:lnSpc>
                <a:spcPct val="115000"/>
              </a:lnSpc>
              <a:spcAft>
                <a:spcPts val="600"/>
              </a:spcAft>
            </a:pPr>
            <a:r>
              <a:rPr lang="en-US" sz="2600" b="1" kern="1400" dirty="0" err="1">
                <a:solidFill>
                  <a:srgbClr val="FC395B"/>
                </a:solidFill>
                <a:latin typeface="#9Slide03 Cabin Condensed SemiB" panose="00000706000000000000" pitchFamily="2" charset="-93"/>
                <a:ea typeface="Calibri" panose="020F0502020204030204" pitchFamily="34" charset="0"/>
              </a:rPr>
              <a:t>Câu</a:t>
            </a:r>
            <a:r>
              <a:rPr lang="en-US" sz="2600" b="1" kern="1400" dirty="0">
                <a:solidFill>
                  <a:srgbClr val="FC395B"/>
                </a:solidFill>
                <a:latin typeface="#9Slide03 Cabin Condensed SemiB" panose="00000706000000000000" pitchFamily="2" charset="-93"/>
                <a:ea typeface="Calibri" panose="020F0502020204030204" pitchFamily="34" charset="0"/>
              </a:rPr>
              <a:t> 1</a:t>
            </a:r>
            <a:endParaRPr lang="en-US" sz="2600" kern="1400" dirty="0">
              <a:solidFill>
                <a:srgbClr val="FC395B"/>
              </a:solidFill>
              <a:latin typeface="#9Slide03 Cabin Condensed SemiB" panose="00000706000000000000" pitchFamily="2" charset="-93"/>
              <a:ea typeface="Calibri" panose="020F0502020204030204" pitchFamily="34" charset="0"/>
            </a:endParaRPr>
          </a:p>
        </p:txBody>
      </p:sp>
      <p:sp>
        <p:nvSpPr>
          <p:cNvPr id="99" name="Rectangle 98">
            <a:extLst>
              <a:ext uri="{FF2B5EF4-FFF2-40B4-BE49-F238E27FC236}">
                <a16:creationId xmlns:a16="http://schemas.microsoft.com/office/drawing/2014/main" id="{62EBF2A8-93AC-4C5E-94CA-971057AB040C}"/>
              </a:ext>
            </a:extLst>
          </p:cNvPr>
          <p:cNvSpPr/>
          <p:nvPr/>
        </p:nvSpPr>
        <p:spPr>
          <a:xfrm>
            <a:off x="1705944" y="1589797"/>
            <a:ext cx="9276687" cy="695575"/>
          </a:xfrm>
          <a:prstGeom prst="rect">
            <a:avLst/>
          </a:prstGeom>
        </p:spPr>
        <p:txBody>
          <a:bodyPr wrap="square">
            <a:spAutoFit/>
          </a:bodyPr>
          <a:lstStyle/>
          <a:p>
            <a:pPr algn="just">
              <a:lnSpc>
                <a:spcPct val="140000"/>
              </a:lnSpc>
            </a:pPr>
            <a:r>
              <a:rPr lang="en-US" sz="2800" dirty="0" err="1"/>
              <a:t>Nhân</a:t>
            </a:r>
            <a:r>
              <a:rPr lang="en-US" sz="2800" dirty="0"/>
              <a:t> </a:t>
            </a:r>
            <a:r>
              <a:rPr lang="en-US" sz="2800" dirty="0" err="1"/>
              <a:t>tố</a:t>
            </a:r>
            <a:r>
              <a:rPr lang="en-US" sz="2800" dirty="0"/>
              <a:t> </a:t>
            </a:r>
            <a:r>
              <a:rPr lang="en-US" sz="2800" dirty="0" err="1"/>
              <a:t>nào</a:t>
            </a:r>
            <a:r>
              <a:rPr lang="en-US" sz="2800" dirty="0"/>
              <a:t> </a:t>
            </a:r>
            <a:r>
              <a:rPr lang="en-US" sz="2800" dirty="0" err="1"/>
              <a:t>sau</a:t>
            </a:r>
            <a:r>
              <a:rPr lang="en-US" sz="2800" dirty="0"/>
              <a:t> </a:t>
            </a:r>
            <a:r>
              <a:rPr lang="en-US" sz="2800" dirty="0" err="1"/>
              <a:t>đây</a:t>
            </a:r>
            <a:r>
              <a:rPr lang="en-US" sz="2800" dirty="0"/>
              <a:t> </a:t>
            </a:r>
            <a:r>
              <a:rPr lang="en-US" sz="2800" dirty="0" err="1"/>
              <a:t>là</a:t>
            </a:r>
            <a:r>
              <a:rPr lang="en-US" sz="2800" dirty="0"/>
              <a:t> </a:t>
            </a:r>
            <a:r>
              <a:rPr lang="en-US" sz="2800" dirty="0" err="1"/>
              <a:t>căn</a:t>
            </a:r>
            <a:r>
              <a:rPr lang="en-US" sz="2800" dirty="0"/>
              <a:t> </a:t>
            </a:r>
            <a:r>
              <a:rPr lang="en-US" sz="2800" dirty="0" err="1"/>
              <a:t>cứ</a:t>
            </a:r>
            <a:r>
              <a:rPr lang="en-US" sz="2800" dirty="0"/>
              <a:t> </a:t>
            </a:r>
            <a:r>
              <a:rPr lang="en-US" sz="2800" dirty="0" err="1"/>
              <a:t>để</a:t>
            </a:r>
            <a:r>
              <a:rPr lang="en-US" sz="2800" dirty="0"/>
              <a:t> </a:t>
            </a:r>
            <a:r>
              <a:rPr lang="en-US" sz="2800" dirty="0" err="1"/>
              <a:t>phân</a:t>
            </a:r>
            <a:r>
              <a:rPr lang="en-US" sz="2800" dirty="0"/>
              <a:t> </a:t>
            </a:r>
            <a:r>
              <a:rPr lang="en-US" sz="2800" dirty="0" err="1"/>
              <a:t>loại</a:t>
            </a:r>
            <a:r>
              <a:rPr lang="en-US" sz="2800" dirty="0"/>
              <a:t> </a:t>
            </a:r>
            <a:r>
              <a:rPr lang="en-US" sz="2800" dirty="0" err="1"/>
              <a:t>nguồn</a:t>
            </a:r>
            <a:r>
              <a:rPr lang="en-US" sz="2800" dirty="0"/>
              <a:t> </a:t>
            </a:r>
            <a:r>
              <a:rPr lang="vi-VN" sz="2800" dirty="0"/>
              <a:t>lực?</a:t>
            </a:r>
            <a:endParaRPr lang="en-US" sz="2800" dirty="0">
              <a:solidFill>
                <a:srgbClr val="00A44A"/>
              </a:solidFill>
              <a:latin typeface="#9Slide03 Cabin Condensed SemiB" panose="00000706000000000000" pitchFamily="2" charset="-93"/>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1D51D6F5-7C12-4479-9902-E7F8523F6A02}"/>
              </a:ext>
            </a:extLst>
          </p:cNvPr>
          <p:cNvSpPr/>
          <p:nvPr/>
        </p:nvSpPr>
        <p:spPr>
          <a:xfrm>
            <a:off x="1622323" y="3547197"/>
            <a:ext cx="2725733" cy="523220"/>
          </a:xfrm>
          <a:prstGeom prst="rect">
            <a:avLst/>
          </a:prstGeom>
        </p:spPr>
        <p:txBody>
          <a:bodyPr wrap="square">
            <a:spAutoFit/>
          </a:bodyPr>
          <a:lstStyle/>
          <a:p>
            <a:pPr algn="ctr"/>
            <a:r>
              <a:rPr lang="vi-VN" sz="28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  Vai trò</a:t>
            </a:r>
            <a:r>
              <a:rPr lang="en-US" sz="28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                   </a:t>
            </a:r>
            <a:endParaRPr lang="en-US" sz="2800" dirty="0">
              <a:solidFill>
                <a:srgbClr val="080808"/>
              </a:solidFill>
              <a:latin typeface="#9Slide03 Cabin Condensed SemiB" panose="00000706000000000000" pitchFamily="2" charset="-93"/>
            </a:endParaRPr>
          </a:p>
        </p:txBody>
      </p:sp>
      <p:sp>
        <p:nvSpPr>
          <p:cNvPr id="5" name="Rectangle 4">
            <a:extLst>
              <a:ext uri="{FF2B5EF4-FFF2-40B4-BE49-F238E27FC236}">
                <a16:creationId xmlns:a16="http://schemas.microsoft.com/office/drawing/2014/main" id="{16CC47D5-9B3D-40B3-BB53-2D7DAF5FD2BB}"/>
              </a:ext>
            </a:extLst>
          </p:cNvPr>
          <p:cNvSpPr/>
          <p:nvPr/>
        </p:nvSpPr>
        <p:spPr>
          <a:xfrm>
            <a:off x="7656003" y="3023947"/>
            <a:ext cx="3397597" cy="1384995"/>
          </a:xfrm>
          <a:prstGeom prst="rect">
            <a:avLst/>
          </a:prstGeom>
        </p:spPr>
        <p:txBody>
          <a:bodyPr wrap="square">
            <a:spAutoFit/>
          </a:bodyPr>
          <a:lstStyle/>
          <a:p>
            <a:pPr lvl="0" algn="just"/>
            <a:r>
              <a:rPr lang="vi-VN" sz="28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Nguồn gốc và phạm vi lãnh thổ</a:t>
            </a:r>
            <a:r>
              <a:rPr lang="en-US" sz="28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	</a:t>
            </a:r>
          </a:p>
        </p:txBody>
      </p:sp>
      <p:sp>
        <p:nvSpPr>
          <p:cNvPr id="6" name="Rectangle 5">
            <a:extLst>
              <a:ext uri="{FF2B5EF4-FFF2-40B4-BE49-F238E27FC236}">
                <a16:creationId xmlns:a16="http://schemas.microsoft.com/office/drawing/2014/main" id="{37A2F33B-3E1F-449D-8A27-5769ECFC0458}"/>
              </a:ext>
            </a:extLst>
          </p:cNvPr>
          <p:cNvSpPr/>
          <p:nvPr/>
        </p:nvSpPr>
        <p:spPr>
          <a:xfrm>
            <a:off x="1410401" y="5266423"/>
            <a:ext cx="3035215" cy="954107"/>
          </a:xfrm>
          <a:prstGeom prst="rect">
            <a:avLst/>
          </a:prstGeom>
        </p:spPr>
        <p:txBody>
          <a:bodyPr wrap="square">
            <a:spAutoFit/>
          </a:bodyPr>
          <a:lstStyle/>
          <a:p>
            <a:r>
              <a:rPr lang="vi-VN" sz="28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Mức độ ảnh hưởng</a:t>
            </a:r>
            <a:r>
              <a:rPr lang="en-US" sz="28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       	</a:t>
            </a:r>
            <a:endParaRPr lang="en-US" sz="2800" dirty="0">
              <a:solidFill>
                <a:srgbClr val="080808"/>
              </a:solidFill>
              <a:latin typeface="#9Slide03 Cabin Condensed SemiB" panose="00000706000000000000" pitchFamily="2" charset="-93"/>
            </a:endParaRPr>
          </a:p>
        </p:txBody>
      </p:sp>
      <p:sp>
        <p:nvSpPr>
          <p:cNvPr id="7" name="Rectangle 6">
            <a:extLst>
              <a:ext uri="{FF2B5EF4-FFF2-40B4-BE49-F238E27FC236}">
                <a16:creationId xmlns:a16="http://schemas.microsoft.com/office/drawing/2014/main" id="{AB9EF310-6E41-4D21-A05C-1C413CB1BC45}"/>
              </a:ext>
            </a:extLst>
          </p:cNvPr>
          <p:cNvSpPr/>
          <p:nvPr/>
        </p:nvSpPr>
        <p:spPr>
          <a:xfrm>
            <a:off x="7939190" y="5533832"/>
            <a:ext cx="1800493" cy="523220"/>
          </a:xfrm>
          <a:prstGeom prst="rect">
            <a:avLst/>
          </a:prstGeom>
        </p:spPr>
        <p:txBody>
          <a:bodyPr wrap="none">
            <a:spAutoFit/>
          </a:bodyPr>
          <a:lstStyle/>
          <a:p>
            <a:r>
              <a:rPr lang="vi-VN" sz="28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Thời gian</a:t>
            </a:r>
            <a:r>
              <a:rPr lang="en-US" sz="28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a:t>
            </a:r>
            <a:endParaRPr lang="en-US" sz="2800" dirty="0">
              <a:solidFill>
                <a:srgbClr val="080808"/>
              </a:solidFill>
              <a:latin typeface="#9Slide03 Cabin Condensed SemiB" panose="00000706000000000000" pitchFamily="2" charset="-93"/>
            </a:endParaRPr>
          </a:p>
        </p:txBody>
      </p:sp>
      <p:sp>
        <p:nvSpPr>
          <p:cNvPr id="8" name="Sun 7">
            <a:extLst>
              <a:ext uri="{FF2B5EF4-FFF2-40B4-BE49-F238E27FC236}">
                <a16:creationId xmlns:a16="http://schemas.microsoft.com/office/drawing/2014/main" id="{AF8A8AA9-DB3D-4F89-BFBA-9ADEB52EDF0E}"/>
              </a:ext>
            </a:extLst>
          </p:cNvPr>
          <p:cNvSpPr/>
          <p:nvPr/>
        </p:nvSpPr>
        <p:spPr>
          <a:xfrm>
            <a:off x="6174338" y="3108828"/>
            <a:ext cx="1416607" cy="1319649"/>
          </a:xfrm>
          <a:prstGeom prst="sun">
            <a:avLst/>
          </a:pr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132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F14275-2D1B-465D-B42F-418A4D9F33F5}"/>
              </a:ext>
            </a:extLst>
          </p:cNvPr>
          <p:cNvSpPr/>
          <p:nvPr/>
        </p:nvSpPr>
        <p:spPr>
          <a:xfrm flipV="1">
            <a:off x="1049866" y="3012737"/>
            <a:ext cx="3946103" cy="15118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schemeClr val="bg1"/>
              </a:solidFill>
              <a:effectLst/>
              <a:uLnTx/>
              <a:uFillTx/>
              <a:latin typeface="#9Slide03 Cabin Condensed SemiB" panose="00000706000000000000" pitchFamily="2" charset="-93"/>
            </a:endParaRPr>
          </a:p>
        </p:txBody>
      </p:sp>
      <p:sp>
        <p:nvSpPr>
          <p:cNvPr id="13" name="Flowchart: Connector 12">
            <a:extLst>
              <a:ext uri="{FF2B5EF4-FFF2-40B4-BE49-F238E27FC236}">
                <a16:creationId xmlns:a16="http://schemas.microsoft.com/office/drawing/2014/main" id="{2F168446-C83F-49A7-A833-2C282ED96814}"/>
              </a:ext>
            </a:extLst>
          </p:cNvPr>
          <p:cNvSpPr/>
          <p:nvPr/>
        </p:nvSpPr>
        <p:spPr>
          <a:xfrm>
            <a:off x="4348057" y="3012737"/>
            <a:ext cx="1511832" cy="1511832"/>
          </a:xfrm>
          <a:prstGeom prst="flowChartConnector">
            <a:avLst/>
          </a:prstGeom>
          <a:solidFill>
            <a:schemeClr val="bg1"/>
          </a:solid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9F2FD5A-F549-460D-A114-44A0B5F73343}"/>
              </a:ext>
            </a:extLst>
          </p:cNvPr>
          <p:cNvSpPr/>
          <p:nvPr/>
        </p:nvSpPr>
        <p:spPr>
          <a:xfrm flipV="1">
            <a:off x="1049866" y="4978119"/>
            <a:ext cx="3946103" cy="15118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a:extLst>
              <a:ext uri="{FF2B5EF4-FFF2-40B4-BE49-F238E27FC236}">
                <a16:creationId xmlns:a16="http://schemas.microsoft.com/office/drawing/2014/main" id="{A380E7D6-6AB8-4BF3-9D9C-D1F1A8679681}"/>
              </a:ext>
            </a:extLst>
          </p:cNvPr>
          <p:cNvSpPr/>
          <p:nvPr/>
        </p:nvSpPr>
        <p:spPr>
          <a:xfrm>
            <a:off x="4348057" y="4978119"/>
            <a:ext cx="1511832" cy="1511832"/>
          </a:xfrm>
          <a:prstGeom prst="flowChartConnector">
            <a:avLst/>
          </a:prstGeom>
          <a:solidFill>
            <a:schemeClr val="bg1"/>
          </a:solidFill>
          <a:ln w="952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178CB4F-3AB0-4286-AD12-93F453EE4C0F}"/>
              </a:ext>
            </a:extLst>
          </p:cNvPr>
          <p:cNvSpPr/>
          <p:nvPr/>
        </p:nvSpPr>
        <p:spPr>
          <a:xfrm flipH="1" flipV="1">
            <a:off x="7202453" y="3012737"/>
            <a:ext cx="3859865" cy="15118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owchart: Connector 16">
            <a:extLst>
              <a:ext uri="{FF2B5EF4-FFF2-40B4-BE49-F238E27FC236}">
                <a16:creationId xmlns:a16="http://schemas.microsoft.com/office/drawing/2014/main" id="{185848D8-6167-4892-BB90-2A579A5F5789}"/>
              </a:ext>
            </a:extLst>
          </p:cNvPr>
          <p:cNvSpPr/>
          <p:nvPr/>
        </p:nvSpPr>
        <p:spPr>
          <a:xfrm flipH="1">
            <a:off x="6144172" y="3012737"/>
            <a:ext cx="1511832" cy="1511832"/>
          </a:xfrm>
          <a:prstGeom prst="flowChartConnector">
            <a:avLst/>
          </a:prstGeom>
          <a:solidFill>
            <a:schemeClr val="bg1"/>
          </a:solidFill>
          <a:ln w="952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6934678-A3CB-4F9A-BA99-2F6DB8B6E603}"/>
              </a:ext>
            </a:extLst>
          </p:cNvPr>
          <p:cNvSpPr/>
          <p:nvPr/>
        </p:nvSpPr>
        <p:spPr>
          <a:xfrm flipH="1" flipV="1">
            <a:off x="7143122" y="4966225"/>
            <a:ext cx="3910478" cy="15237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4A675293-9733-4D35-8D97-512B8BCBF98D}"/>
              </a:ext>
            </a:extLst>
          </p:cNvPr>
          <p:cNvSpPr/>
          <p:nvPr/>
        </p:nvSpPr>
        <p:spPr>
          <a:xfrm flipH="1">
            <a:off x="6144172" y="4978119"/>
            <a:ext cx="1511832" cy="1511832"/>
          </a:xfrm>
          <a:prstGeom prst="flowChartConnector">
            <a:avLst/>
          </a:prstGeom>
          <a:solidFill>
            <a:schemeClr val="bg1"/>
          </a:solid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BBA4CCD-BE42-4495-BA46-9A7E8BC4A188}"/>
              </a:ext>
            </a:extLst>
          </p:cNvPr>
          <p:cNvSpPr/>
          <p:nvPr/>
        </p:nvSpPr>
        <p:spPr>
          <a:xfrm>
            <a:off x="2294344" y="751920"/>
            <a:ext cx="3687126" cy="830997"/>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C395B"/>
                </a:solidFill>
                <a:effectLst/>
                <a:uLnTx/>
                <a:uFillTx/>
                <a:latin typeface="#9Slide03 HelvetIns" panose="02040603050506020204" pitchFamily="18" charset="0"/>
                <a:cs typeface="#9Slide03 Arima Madurai ExtraBo" panose="00000900000000000000" pitchFamily="2" charset="-93"/>
              </a:rPr>
              <a:t>LUYỆN TẬP</a:t>
            </a:r>
          </a:p>
        </p:txBody>
      </p:sp>
      <p:sp>
        <p:nvSpPr>
          <p:cNvPr id="48" name="Rectangle 47">
            <a:extLst>
              <a:ext uri="{FF2B5EF4-FFF2-40B4-BE49-F238E27FC236}">
                <a16:creationId xmlns:a16="http://schemas.microsoft.com/office/drawing/2014/main" id="{F3CAE359-D9D1-4300-A39F-DE31385DF7C1}"/>
              </a:ext>
            </a:extLst>
          </p:cNvPr>
          <p:cNvSpPr/>
          <p:nvPr/>
        </p:nvSpPr>
        <p:spPr>
          <a:xfrm>
            <a:off x="4678567" y="3306988"/>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A</a:t>
            </a:r>
          </a:p>
        </p:txBody>
      </p:sp>
      <p:sp>
        <p:nvSpPr>
          <p:cNvPr id="49" name="Rectangle 48">
            <a:extLst>
              <a:ext uri="{FF2B5EF4-FFF2-40B4-BE49-F238E27FC236}">
                <a16:creationId xmlns:a16="http://schemas.microsoft.com/office/drawing/2014/main" id="{B912A739-6945-4C4B-B2EE-F01B97FA027A}"/>
              </a:ext>
            </a:extLst>
          </p:cNvPr>
          <p:cNvSpPr/>
          <p:nvPr/>
        </p:nvSpPr>
        <p:spPr>
          <a:xfrm>
            <a:off x="6422329" y="3306988"/>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B</a:t>
            </a:r>
          </a:p>
        </p:txBody>
      </p:sp>
      <p:sp>
        <p:nvSpPr>
          <p:cNvPr id="50" name="Rectangle 49">
            <a:extLst>
              <a:ext uri="{FF2B5EF4-FFF2-40B4-BE49-F238E27FC236}">
                <a16:creationId xmlns:a16="http://schemas.microsoft.com/office/drawing/2014/main" id="{29FBE483-9C7A-4FCA-BECA-FCC30F8D0599}"/>
              </a:ext>
            </a:extLst>
          </p:cNvPr>
          <p:cNvSpPr/>
          <p:nvPr/>
        </p:nvSpPr>
        <p:spPr>
          <a:xfrm>
            <a:off x="4678567" y="5266423"/>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C</a:t>
            </a:r>
          </a:p>
        </p:txBody>
      </p:sp>
      <p:sp>
        <p:nvSpPr>
          <p:cNvPr id="51" name="Rectangle 50">
            <a:extLst>
              <a:ext uri="{FF2B5EF4-FFF2-40B4-BE49-F238E27FC236}">
                <a16:creationId xmlns:a16="http://schemas.microsoft.com/office/drawing/2014/main" id="{A1008788-F3A8-47DA-BBAB-794BEAC2234B}"/>
              </a:ext>
            </a:extLst>
          </p:cNvPr>
          <p:cNvSpPr/>
          <p:nvPr/>
        </p:nvSpPr>
        <p:spPr>
          <a:xfrm>
            <a:off x="6465308" y="5266423"/>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D</a:t>
            </a:r>
          </a:p>
        </p:txBody>
      </p:sp>
      <p:pic>
        <p:nvPicPr>
          <p:cNvPr id="3" name="Picture 2">
            <a:extLst>
              <a:ext uri="{FF2B5EF4-FFF2-40B4-BE49-F238E27FC236}">
                <a16:creationId xmlns:a16="http://schemas.microsoft.com/office/drawing/2014/main" id="{C9E2EEC3-A520-4CC6-A573-F68A71EC8798}"/>
              </a:ext>
            </a:extLst>
          </p:cNvPr>
          <p:cNvPicPr>
            <a:picLocks noChangeAspect="1"/>
          </p:cNvPicPr>
          <p:nvPr/>
        </p:nvPicPr>
        <p:blipFill>
          <a:blip r:embed="rId2"/>
          <a:stretch>
            <a:fillRect/>
          </a:stretch>
        </p:blipFill>
        <p:spPr>
          <a:xfrm>
            <a:off x="368190" y="1185077"/>
            <a:ext cx="1926154" cy="1511832"/>
          </a:xfrm>
          <a:prstGeom prst="rect">
            <a:avLst/>
          </a:prstGeom>
          <a:ln>
            <a:noFill/>
          </a:ln>
        </p:spPr>
      </p:pic>
      <p:sp>
        <p:nvSpPr>
          <p:cNvPr id="98" name="Rectangle 97">
            <a:extLst>
              <a:ext uri="{FF2B5EF4-FFF2-40B4-BE49-F238E27FC236}">
                <a16:creationId xmlns:a16="http://schemas.microsoft.com/office/drawing/2014/main" id="{27A65C78-5008-4430-943C-CACEBA81B028}"/>
              </a:ext>
            </a:extLst>
          </p:cNvPr>
          <p:cNvSpPr/>
          <p:nvPr/>
        </p:nvSpPr>
        <p:spPr>
          <a:xfrm>
            <a:off x="612887" y="1625513"/>
            <a:ext cx="873957" cy="523926"/>
          </a:xfrm>
          <a:prstGeom prst="rect">
            <a:avLst/>
          </a:prstGeom>
        </p:spPr>
        <p:txBody>
          <a:bodyPr wrap="none">
            <a:spAutoFit/>
          </a:bodyPr>
          <a:lstStyle/>
          <a:p>
            <a:pPr marL="0" marR="0" lvl="0" indent="0" algn="just" defTabSz="457200" rtl="0" eaLnBrk="1" fontAlgn="auto" latinLnBrk="0" hangingPunct="1">
              <a:lnSpc>
                <a:spcPct val="115000"/>
              </a:lnSpc>
              <a:spcBef>
                <a:spcPts val="0"/>
              </a:spcBef>
              <a:spcAft>
                <a:spcPts val="600"/>
              </a:spcAft>
              <a:buClrTx/>
              <a:buSzTx/>
              <a:buFontTx/>
              <a:buNone/>
              <a:tabLst/>
              <a:defRPr/>
            </a:pPr>
            <a:r>
              <a:rPr kumimoji="0" lang="en-US" sz="2600" b="1" i="0" u="none" strike="noStrike" kern="1400" cap="none" spc="0" normalizeH="0" baseline="0" noProof="0" dirty="0" err="1">
                <a:ln>
                  <a:noFill/>
                </a:ln>
                <a:solidFill>
                  <a:srgbClr val="FC395B"/>
                </a:solidFill>
                <a:effectLst/>
                <a:uLnTx/>
                <a:uFillTx/>
                <a:latin typeface="#9Slide03 Cabin Condensed SemiB" panose="00000706000000000000" pitchFamily="2" charset="-93"/>
                <a:ea typeface="Calibri" panose="020F0502020204030204" pitchFamily="34" charset="0"/>
                <a:cs typeface="+mn-cs"/>
              </a:rPr>
              <a:t>Câu</a:t>
            </a:r>
            <a:r>
              <a:rPr kumimoji="0" lang="en-US" sz="2600" b="1" i="0" u="none" strike="noStrike" kern="1400" cap="none" spc="0" normalizeH="0" baseline="0" noProof="0" dirty="0">
                <a:ln>
                  <a:noFill/>
                </a:ln>
                <a:solidFill>
                  <a:srgbClr val="FC395B"/>
                </a:solidFill>
                <a:effectLst/>
                <a:uLnTx/>
                <a:uFillTx/>
                <a:latin typeface="#9Slide03 Cabin Condensed SemiB" panose="00000706000000000000" pitchFamily="2" charset="-93"/>
                <a:ea typeface="Calibri" panose="020F0502020204030204" pitchFamily="34" charset="0"/>
                <a:cs typeface="+mn-cs"/>
              </a:rPr>
              <a:t> 2</a:t>
            </a:r>
            <a:endParaRPr kumimoji="0" lang="en-US" sz="2600" b="0" i="0" u="none" strike="noStrike" kern="1400" cap="none" spc="0" normalizeH="0" baseline="0" noProof="0" dirty="0">
              <a:ln>
                <a:noFill/>
              </a:ln>
              <a:solidFill>
                <a:srgbClr val="FC395B"/>
              </a:solidFill>
              <a:effectLst/>
              <a:uLnTx/>
              <a:uFillTx/>
              <a:latin typeface="#9Slide03 Cabin Condensed SemiB" panose="00000706000000000000" pitchFamily="2" charset="-93"/>
              <a:ea typeface="Calibri" panose="020F0502020204030204" pitchFamily="34" charset="0"/>
              <a:cs typeface="+mn-cs"/>
            </a:endParaRPr>
          </a:p>
        </p:txBody>
      </p:sp>
      <p:sp>
        <p:nvSpPr>
          <p:cNvPr id="8" name="Sun 7">
            <a:extLst>
              <a:ext uri="{FF2B5EF4-FFF2-40B4-BE49-F238E27FC236}">
                <a16:creationId xmlns:a16="http://schemas.microsoft.com/office/drawing/2014/main" id="{AF8A8AA9-DB3D-4F89-BFBA-9ADEB52EDF0E}"/>
              </a:ext>
            </a:extLst>
          </p:cNvPr>
          <p:cNvSpPr/>
          <p:nvPr/>
        </p:nvSpPr>
        <p:spPr>
          <a:xfrm>
            <a:off x="4407084" y="5038830"/>
            <a:ext cx="1416607" cy="1319649"/>
          </a:xfrm>
          <a:prstGeom prst="sun">
            <a:avLst/>
          </a:pr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7C8BBA7-76EE-4070-A7FC-BF89B36D6BFB}"/>
              </a:ext>
            </a:extLst>
          </p:cNvPr>
          <p:cNvSpPr/>
          <p:nvPr/>
        </p:nvSpPr>
        <p:spPr>
          <a:xfrm>
            <a:off x="2259367" y="1513267"/>
            <a:ext cx="8767974" cy="1384995"/>
          </a:xfrm>
          <a:prstGeom prst="rect">
            <a:avLst/>
          </a:prstGeom>
        </p:spPr>
        <p:txBody>
          <a:bodyPr wrap="square">
            <a:spAutoFit/>
          </a:bodyPr>
          <a:lstStyle/>
          <a:p>
            <a:pPr algn="just">
              <a:lnSpc>
                <a:spcPct val="140000"/>
              </a:lnSpc>
            </a:pPr>
            <a:r>
              <a:rPr lang="en-US" sz="2000" dirty="0" err="1"/>
              <a:t>Nguồn</a:t>
            </a:r>
            <a:r>
              <a:rPr lang="en-US" sz="2000" dirty="0"/>
              <a:t> </a:t>
            </a:r>
            <a:r>
              <a:rPr lang="en-US" sz="2000" dirty="0" err="1"/>
              <a:t>vốn</a:t>
            </a:r>
            <a:r>
              <a:rPr lang="en-US" sz="2000" dirty="0"/>
              <a:t>, </a:t>
            </a:r>
            <a:r>
              <a:rPr lang="en-US" sz="2000" dirty="0" err="1"/>
              <a:t>thị</a:t>
            </a:r>
            <a:r>
              <a:rPr lang="en-US" sz="2000" dirty="0"/>
              <a:t> </a:t>
            </a:r>
            <a:r>
              <a:rPr lang="en-US" sz="2000" dirty="0" err="1"/>
              <a:t>trường</a:t>
            </a:r>
            <a:r>
              <a:rPr lang="en-US" sz="2000" dirty="0"/>
              <a:t>, </a:t>
            </a:r>
            <a:r>
              <a:rPr lang="en-US" sz="2000" dirty="0" err="1"/>
              <a:t>khoa</a:t>
            </a:r>
            <a:r>
              <a:rPr lang="en-US" sz="2000" dirty="0"/>
              <a:t> </a:t>
            </a:r>
            <a:r>
              <a:rPr lang="en-US" sz="2000" dirty="0" err="1"/>
              <a:t>học</a:t>
            </a:r>
            <a:r>
              <a:rPr lang="en-US" sz="2000" dirty="0"/>
              <a:t> </a:t>
            </a:r>
            <a:r>
              <a:rPr lang="en-US" sz="2000" dirty="0" err="1"/>
              <a:t>và</a:t>
            </a:r>
            <a:r>
              <a:rPr lang="en-US" sz="2000" dirty="0"/>
              <a:t> </a:t>
            </a:r>
            <a:r>
              <a:rPr lang="en-US" sz="2000" dirty="0" err="1"/>
              <a:t>công</a:t>
            </a:r>
            <a:r>
              <a:rPr lang="en-US" sz="2000" dirty="0"/>
              <a:t> </a:t>
            </a:r>
            <a:r>
              <a:rPr lang="en-US" sz="2000" dirty="0" err="1"/>
              <a:t>nghệ</a:t>
            </a:r>
            <a:r>
              <a:rPr lang="en-US" sz="2000" dirty="0"/>
              <a:t>, </a:t>
            </a:r>
            <a:r>
              <a:rPr lang="en-US" sz="2000" dirty="0" err="1"/>
              <a:t>kinh</a:t>
            </a:r>
            <a:r>
              <a:rPr lang="en-US" sz="2000" dirty="0"/>
              <a:t> </a:t>
            </a:r>
            <a:r>
              <a:rPr lang="en-US" sz="2000" dirty="0" err="1"/>
              <a:t>nghiệm</a:t>
            </a:r>
            <a:r>
              <a:rPr lang="en-US" sz="2000" dirty="0"/>
              <a:t> </a:t>
            </a:r>
            <a:r>
              <a:rPr lang="en-US" sz="2000" dirty="0" err="1"/>
              <a:t>quản</a:t>
            </a:r>
            <a:r>
              <a:rPr lang="en-US" sz="2000" dirty="0"/>
              <a:t> </a:t>
            </a:r>
            <a:r>
              <a:rPr lang="en-US" sz="2000" dirty="0" err="1"/>
              <a:t>lí</a:t>
            </a:r>
            <a:r>
              <a:rPr lang="en-US" sz="2000" dirty="0"/>
              <a:t> </a:t>
            </a:r>
            <a:r>
              <a:rPr lang="en-US" sz="2000" dirty="0" err="1"/>
              <a:t>từ</a:t>
            </a:r>
            <a:r>
              <a:rPr lang="en-US" sz="2000" dirty="0"/>
              <a:t> </a:t>
            </a:r>
            <a:r>
              <a:rPr lang="en-US" sz="2000" dirty="0" err="1"/>
              <a:t>nước</a:t>
            </a:r>
            <a:r>
              <a:rPr lang="en-US" sz="2000" dirty="0"/>
              <a:t> </a:t>
            </a:r>
            <a:r>
              <a:rPr lang="en-US" sz="2000" dirty="0" err="1"/>
              <a:t>ngoài</a:t>
            </a:r>
            <a:r>
              <a:rPr lang="en-US" sz="2000" dirty="0"/>
              <a:t> </a:t>
            </a:r>
            <a:r>
              <a:rPr lang="vi-VN" sz="2000" dirty="0"/>
              <a:t>ảnh </a:t>
            </a:r>
            <a:r>
              <a:rPr lang="en-US" sz="2000" dirty="0" err="1"/>
              <a:t>hưởng</a:t>
            </a:r>
            <a:r>
              <a:rPr lang="en-US" sz="2000" dirty="0"/>
              <a:t> </a:t>
            </a:r>
            <a:r>
              <a:rPr lang="en-US" sz="2000" dirty="0" err="1"/>
              <a:t>tới</a:t>
            </a:r>
            <a:r>
              <a:rPr lang="en-US" sz="2000" dirty="0"/>
              <a:t> </a:t>
            </a:r>
            <a:r>
              <a:rPr lang="en-US" sz="2000" dirty="0" err="1"/>
              <a:t>sự</a:t>
            </a:r>
            <a:r>
              <a:rPr lang="en-US" sz="2000" dirty="0"/>
              <a:t> </a:t>
            </a:r>
            <a:r>
              <a:rPr lang="en-US" sz="2000" dirty="0" err="1"/>
              <a:t>phát</a:t>
            </a:r>
            <a:r>
              <a:rPr lang="en-US" sz="2000" dirty="0"/>
              <a:t> </a:t>
            </a:r>
            <a:r>
              <a:rPr lang="en-US" sz="2000" dirty="0" err="1"/>
              <a:t>triển</a:t>
            </a:r>
            <a:r>
              <a:rPr lang="en-US" sz="2000" dirty="0"/>
              <a:t> </a:t>
            </a:r>
            <a:r>
              <a:rPr lang="en-US" sz="2000" dirty="0" err="1"/>
              <a:t>kinh</a:t>
            </a:r>
            <a:r>
              <a:rPr lang="en-US" sz="2000" dirty="0"/>
              <a:t> </a:t>
            </a:r>
            <a:r>
              <a:rPr lang="en-US" sz="2000" dirty="0" err="1"/>
              <a:t>tế</a:t>
            </a:r>
            <a:r>
              <a:rPr lang="en-US" sz="2000" dirty="0"/>
              <a:t> </a:t>
            </a:r>
            <a:r>
              <a:rPr lang="en-US" sz="2000" dirty="0" err="1"/>
              <a:t>của</a:t>
            </a:r>
            <a:r>
              <a:rPr lang="en-US" sz="2000" dirty="0"/>
              <a:t> </a:t>
            </a:r>
            <a:r>
              <a:rPr lang="en-US" sz="2000" dirty="0" err="1"/>
              <a:t>một</a:t>
            </a:r>
            <a:r>
              <a:rPr lang="en-US" sz="2000" dirty="0"/>
              <a:t> </a:t>
            </a:r>
            <a:r>
              <a:rPr lang="en-US" sz="2000" dirty="0" err="1"/>
              <a:t>quốc</a:t>
            </a:r>
            <a:r>
              <a:rPr lang="en-US" sz="2000" dirty="0"/>
              <a:t> </a:t>
            </a:r>
            <a:r>
              <a:rPr lang="en-US" sz="2000" dirty="0" err="1"/>
              <a:t>gia</a:t>
            </a:r>
            <a:r>
              <a:rPr lang="en-US" sz="2000" dirty="0"/>
              <a:t> </a:t>
            </a:r>
            <a:r>
              <a:rPr lang="en-US" sz="2000" dirty="0" err="1"/>
              <a:t>được</a:t>
            </a:r>
            <a:r>
              <a:rPr lang="en-US" sz="2000" dirty="0"/>
              <a:t> </a:t>
            </a:r>
            <a:r>
              <a:rPr lang="en-US" sz="2000" dirty="0" err="1"/>
              <a:t>gọi</a:t>
            </a:r>
            <a:r>
              <a:rPr lang="en-US" sz="2000" dirty="0"/>
              <a:t> </a:t>
            </a:r>
            <a:r>
              <a:rPr lang="en-US" sz="2000" dirty="0" err="1"/>
              <a:t>là</a:t>
            </a:r>
            <a:r>
              <a:rPr lang="en-US" sz="2000" dirty="0"/>
              <a:t> </a:t>
            </a:r>
            <a:r>
              <a:rPr lang="en-US" sz="2000" dirty="0" err="1"/>
              <a:t>nguồn</a:t>
            </a:r>
            <a:r>
              <a:rPr lang="en-US" sz="2000" dirty="0"/>
              <a:t> </a:t>
            </a:r>
            <a:r>
              <a:rPr lang="vi-VN" sz="2000" dirty="0"/>
              <a:t>lực:</a:t>
            </a:r>
            <a:endParaRPr lang="en-US" sz="2000" dirty="0">
              <a:solidFill>
                <a:srgbClr val="00A44A"/>
              </a:solidFill>
              <a:latin typeface="#9Slide03 Cabin Condensed SemiB" panose="00000706000000000000" pitchFamily="2" charset="-93"/>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FA773592-AD04-4A13-B1C4-2F92AAD83812}"/>
              </a:ext>
            </a:extLst>
          </p:cNvPr>
          <p:cNvSpPr/>
          <p:nvPr/>
        </p:nvSpPr>
        <p:spPr>
          <a:xfrm>
            <a:off x="1554175" y="3537820"/>
            <a:ext cx="1502334" cy="461665"/>
          </a:xfrm>
          <a:prstGeom prst="rect">
            <a:avLst/>
          </a:prstGeom>
        </p:spPr>
        <p:txBody>
          <a:bodyPr wrap="none">
            <a:spAutoFit/>
          </a:bodyPr>
          <a:lstStyle/>
          <a:p>
            <a:r>
              <a:rPr lang="vi-VN" sz="2400" dirty="0">
                <a:solidFill>
                  <a:srgbClr val="080808"/>
                </a:solidFill>
                <a:latin typeface="#9Slide03 Cabin Condensed SemiB" panose="00000706000000000000" pitchFamily="2" charset="-93"/>
                <a:ea typeface="Times New Roman" panose="02020603050405020304" pitchFamily="18" charset="0"/>
                <a:cs typeface="Times New Roman" panose="02020603050405020304" pitchFamily="18" charset="0"/>
              </a:rPr>
              <a:t>Tự nhiên.</a:t>
            </a:r>
            <a:endParaRPr lang="en-US" sz="2400" dirty="0">
              <a:solidFill>
                <a:srgbClr val="080808"/>
              </a:solidFill>
              <a:latin typeface="#9Slide03 Cabin Condensed SemiB" panose="00000706000000000000" pitchFamily="2" charset="-93"/>
            </a:endParaRPr>
          </a:p>
        </p:txBody>
      </p:sp>
      <p:sp>
        <p:nvSpPr>
          <p:cNvPr id="9" name="Rectangle 8">
            <a:extLst>
              <a:ext uri="{FF2B5EF4-FFF2-40B4-BE49-F238E27FC236}">
                <a16:creationId xmlns:a16="http://schemas.microsoft.com/office/drawing/2014/main" id="{8E21646D-5352-4668-B6F4-752994590B93}"/>
              </a:ext>
            </a:extLst>
          </p:cNvPr>
          <p:cNvSpPr/>
          <p:nvPr/>
        </p:nvSpPr>
        <p:spPr>
          <a:xfrm>
            <a:off x="1546738" y="5336195"/>
            <a:ext cx="1657826" cy="609398"/>
          </a:xfrm>
          <a:prstGeom prst="rect">
            <a:avLst/>
          </a:prstGeom>
        </p:spPr>
        <p:txBody>
          <a:bodyPr wrap="none">
            <a:spAutoFit/>
          </a:bodyPr>
          <a:lstStyle/>
          <a:p>
            <a:pPr lvl="0">
              <a:lnSpc>
                <a:spcPct val="140000"/>
              </a:lnSpc>
              <a:tabLst>
                <a:tab pos="3261360" algn="l"/>
              </a:tabLst>
            </a:pPr>
            <a:r>
              <a:rPr lang="vi-VN" sz="2400" dirty="0">
                <a:solidFill>
                  <a:srgbClr val="080808"/>
                </a:solidFill>
                <a:latin typeface="#9Slide03 Cabin Condensed SemiB" panose="00000706000000000000" pitchFamily="2" charset="-93"/>
                <a:ea typeface="Times New Roman" panose="02020603050405020304" pitchFamily="18" charset="0"/>
                <a:cs typeface="Times New Roman" panose="02020603050405020304" pitchFamily="18" charset="0"/>
              </a:rPr>
              <a:t>Bên ngoài.</a:t>
            </a:r>
            <a:endParaRPr lang="en-US" sz="24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FB156B41-8DED-437F-B165-EF5DB87A7B9F}"/>
              </a:ext>
            </a:extLst>
          </p:cNvPr>
          <p:cNvSpPr/>
          <p:nvPr/>
        </p:nvSpPr>
        <p:spPr>
          <a:xfrm>
            <a:off x="7654302" y="5621686"/>
            <a:ext cx="2135521" cy="461665"/>
          </a:xfrm>
          <a:prstGeom prst="rect">
            <a:avLst/>
          </a:prstGeom>
        </p:spPr>
        <p:txBody>
          <a:bodyPr wrap="none">
            <a:spAutoFit/>
          </a:bodyPr>
          <a:lstStyle/>
          <a:p>
            <a:r>
              <a:rPr lang="vi-VN" sz="2400" dirty="0">
                <a:solidFill>
                  <a:srgbClr val="080808"/>
                </a:solidFill>
                <a:latin typeface="#9Slide03 Cabin Condensed SemiB" panose="00000706000000000000" pitchFamily="2" charset="-93"/>
                <a:ea typeface="Times New Roman" panose="02020603050405020304" pitchFamily="18" charset="0"/>
                <a:cs typeface="Times New Roman" panose="02020603050405020304" pitchFamily="18" charset="0"/>
              </a:rPr>
              <a:t>Kinh tế xã hội</a:t>
            </a:r>
            <a:r>
              <a:rPr lang="en-US" sz="2400" dirty="0">
                <a:solidFill>
                  <a:srgbClr val="080808"/>
                </a:solidFill>
                <a:latin typeface="#9Slide03 Cabin Condensed SemiB" panose="00000706000000000000" pitchFamily="2" charset="-93"/>
                <a:ea typeface="Times New Roman" panose="02020603050405020304" pitchFamily="18" charset="0"/>
                <a:cs typeface="Times New Roman" panose="02020603050405020304" pitchFamily="18" charset="0"/>
              </a:rPr>
              <a:t>.</a:t>
            </a:r>
            <a:endParaRPr lang="en-US" sz="2400" dirty="0">
              <a:solidFill>
                <a:srgbClr val="080808"/>
              </a:solidFill>
              <a:latin typeface="#9Slide03 Cabin Condensed SemiB" panose="00000706000000000000" pitchFamily="2" charset="-93"/>
            </a:endParaRPr>
          </a:p>
        </p:txBody>
      </p:sp>
      <p:sp>
        <p:nvSpPr>
          <p:cNvPr id="11" name="Rectangle 10">
            <a:extLst>
              <a:ext uri="{FF2B5EF4-FFF2-40B4-BE49-F238E27FC236}">
                <a16:creationId xmlns:a16="http://schemas.microsoft.com/office/drawing/2014/main" id="{6F168701-D4FF-4655-9BE4-4B3FCE835561}"/>
              </a:ext>
            </a:extLst>
          </p:cNvPr>
          <p:cNvSpPr/>
          <p:nvPr/>
        </p:nvSpPr>
        <p:spPr>
          <a:xfrm>
            <a:off x="7630270" y="3509530"/>
            <a:ext cx="1604927" cy="461665"/>
          </a:xfrm>
          <a:prstGeom prst="rect">
            <a:avLst/>
          </a:prstGeom>
        </p:spPr>
        <p:txBody>
          <a:bodyPr wrap="none">
            <a:spAutoFit/>
          </a:bodyPr>
          <a:lstStyle/>
          <a:p>
            <a:r>
              <a:rPr lang="vi-VN" sz="2400" dirty="0">
                <a:solidFill>
                  <a:srgbClr val="080808"/>
                </a:solidFill>
                <a:latin typeface="#9Slide03 Cabin Condensed SemiB" panose="00000706000000000000" pitchFamily="2" charset="-93"/>
                <a:ea typeface="Times New Roman" panose="02020603050405020304" pitchFamily="18" charset="0"/>
                <a:cs typeface="Times New Roman" panose="02020603050405020304" pitchFamily="18" charset="0"/>
              </a:rPr>
              <a:t>Bên trong</a:t>
            </a:r>
            <a:r>
              <a:rPr lang="en-US" sz="2400" dirty="0">
                <a:solidFill>
                  <a:srgbClr val="080808"/>
                </a:solidFill>
                <a:latin typeface="#9Slide03 Cabin Condensed SemiB" panose="00000706000000000000" pitchFamily="2" charset="-93"/>
                <a:ea typeface="Times New Roman" panose="02020603050405020304" pitchFamily="18" charset="0"/>
                <a:cs typeface="Times New Roman" panose="02020603050405020304" pitchFamily="18" charset="0"/>
              </a:rPr>
              <a:t>.</a:t>
            </a:r>
            <a:endParaRPr lang="en-US" sz="2400" dirty="0">
              <a:solidFill>
                <a:srgbClr val="080808"/>
              </a:solidFill>
              <a:latin typeface="#9Slide03 Cabin Condensed SemiB" panose="00000706000000000000" pitchFamily="2" charset="-93"/>
            </a:endParaRPr>
          </a:p>
        </p:txBody>
      </p:sp>
    </p:spTree>
    <p:extLst>
      <p:ext uri="{BB962C8B-B14F-4D97-AF65-F5344CB8AC3E}">
        <p14:creationId xmlns:p14="http://schemas.microsoft.com/office/powerpoint/2010/main" val="4194122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F14275-2D1B-465D-B42F-418A4D9F33F5}"/>
              </a:ext>
            </a:extLst>
          </p:cNvPr>
          <p:cNvSpPr/>
          <p:nvPr/>
        </p:nvSpPr>
        <p:spPr>
          <a:xfrm flipV="1">
            <a:off x="1049866" y="3012737"/>
            <a:ext cx="3946103" cy="15118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2F168446-C83F-49A7-A833-2C282ED96814}"/>
              </a:ext>
            </a:extLst>
          </p:cNvPr>
          <p:cNvSpPr/>
          <p:nvPr/>
        </p:nvSpPr>
        <p:spPr>
          <a:xfrm>
            <a:off x="4348057" y="3012737"/>
            <a:ext cx="1511832" cy="1511832"/>
          </a:xfrm>
          <a:prstGeom prst="flowChartConnector">
            <a:avLst/>
          </a:prstGeom>
          <a:solidFill>
            <a:schemeClr val="bg1"/>
          </a:solid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9F2FD5A-F549-460D-A114-44A0B5F73343}"/>
              </a:ext>
            </a:extLst>
          </p:cNvPr>
          <p:cNvSpPr/>
          <p:nvPr/>
        </p:nvSpPr>
        <p:spPr>
          <a:xfrm flipV="1">
            <a:off x="1049866" y="4978119"/>
            <a:ext cx="3946103" cy="15118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a:extLst>
              <a:ext uri="{FF2B5EF4-FFF2-40B4-BE49-F238E27FC236}">
                <a16:creationId xmlns:a16="http://schemas.microsoft.com/office/drawing/2014/main" id="{A380E7D6-6AB8-4BF3-9D9C-D1F1A8679681}"/>
              </a:ext>
            </a:extLst>
          </p:cNvPr>
          <p:cNvSpPr/>
          <p:nvPr/>
        </p:nvSpPr>
        <p:spPr>
          <a:xfrm>
            <a:off x="4348057" y="4978119"/>
            <a:ext cx="1511832" cy="1511832"/>
          </a:xfrm>
          <a:prstGeom prst="flowChartConnector">
            <a:avLst/>
          </a:prstGeom>
          <a:solidFill>
            <a:schemeClr val="bg1"/>
          </a:solidFill>
          <a:ln w="952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178CB4F-3AB0-4286-AD12-93F453EE4C0F}"/>
              </a:ext>
            </a:extLst>
          </p:cNvPr>
          <p:cNvSpPr/>
          <p:nvPr/>
        </p:nvSpPr>
        <p:spPr>
          <a:xfrm flipH="1" flipV="1">
            <a:off x="7202453" y="3012737"/>
            <a:ext cx="3859865" cy="15118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owchart: Connector 16">
            <a:extLst>
              <a:ext uri="{FF2B5EF4-FFF2-40B4-BE49-F238E27FC236}">
                <a16:creationId xmlns:a16="http://schemas.microsoft.com/office/drawing/2014/main" id="{185848D8-6167-4892-BB90-2A579A5F5789}"/>
              </a:ext>
            </a:extLst>
          </p:cNvPr>
          <p:cNvSpPr/>
          <p:nvPr/>
        </p:nvSpPr>
        <p:spPr>
          <a:xfrm flipH="1">
            <a:off x="6144172" y="3012737"/>
            <a:ext cx="1511832" cy="1511832"/>
          </a:xfrm>
          <a:prstGeom prst="flowChartConnector">
            <a:avLst/>
          </a:prstGeom>
          <a:solidFill>
            <a:schemeClr val="bg1"/>
          </a:solidFill>
          <a:ln w="952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6934678-A3CB-4F9A-BA99-2F6DB8B6E603}"/>
              </a:ext>
            </a:extLst>
          </p:cNvPr>
          <p:cNvSpPr/>
          <p:nvPr/>
        </p:nvSpPr>
        <p:spPr>
          <a:xfrm flipH="1" flipV="1">
            <a:off x="7143122" y="4966225"/>
            <a:ext cx="3910478" cy="15237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4A675293-9733-4D35-8D97-512B8BCBF98D}"/>
              </a:ext>
            </a:extLst>
          </p:cNvPr>
          <p:cNvSpPr/>
          <p:nvPr/>
        </p:nvSpPr>
        <p:spPr>
          <a:xfrm flipH="1">
            <a:off x="6144172" y="4978119"/>
            <a:ext cx="1511832" cy="1511832"/>
          </a:xfrm>
          <a:prstGeom prst="flowChartConnector">
            <a:avLst/>
          </a:prstGeom>
          <a:solidFill>
            <a:schemeClr val="bg1"/>
          </a:solid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BBA4CCD-BE42-4495-BA46-9A7E8BC4A188}"/>
              </a:ext>
            </a:extLst>
          </p:cNvPr>
          <p:cNvSpPr/>
          <p:nvPr/>
        </p:nvSpPr>
        <p:spPr>
          <a:xfrm>
            <a:off x="4252437" y="578479"/>
            <a:ext cx="3687126" cy="830997"/>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C395B"/>
                </a:solidFill>
                <a:effectLst/>
                <a:uLnTx/>
                <a:uFillTx/>
                <a:latin typeface="#9Slide03 HelvetIns" panose="02040603050506020204" pitchFamily="18" charset="0"/>
                <a:cs typeface="#9Slide03 Arima Madurai ExtraBo" panose="00000900000000000000" pitchFamily="2" charset="-93"/>
              </a:rPr>
              <a:t>LUYỆN TẬP</a:t>
            </a:r>
          </a:p>
        </p:txBody>
      </p:sp>
      <p:sp>
        <p:nvSpPr>
          <p:cNvPr id="48" name="Rectangle 47">
            <a:extLst>
              <a:ext uri="{FF2B5EF4-FFF2-40B4-BE49-F238E27FC236}">
                <a16:creationId xmlns:a16="http://schemas.microsoft.com/office/drawing/2014/main" id="{F3CAE359-D9D1-4300-A39F-DE31385DF7C1}"/>
              </a:ext>
            </a:extLst>
          </p:cNvPr>
          <p:cNvSpPr/>
          <p:nvPr/>
        </p:nvSpPr>
        <p:spPr>
          <a:xfrm>
            <a:off x="4678567" y="3306988"/>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A</a:t>
            </a:r>
          </a:p>
        </p:txBody>
      </p:sp>
      <p:sp>
        <p:nvSpPr>
          <p:cNvPr id="49" name="Rectangle 48">
            <a:extLst>
              <a:ext uri="{FF2B5EF4-FFF2-40B4-BE49-F238E27FC236}">
                <a16:creationId xmlns:a16="http://schemas.microsoft.com/office/drawing/2014/main" id="{B912A739-6945-4C4B-B2EE-F01B97FA027A}"/>
              </a:ext>
            </a:extLst>
          </p:cNvPr>
          <p:cNvSpPr/>
          <p:nvPr/>
        </p:nvSpPr>
        <p:spPr>
          <a:xfrm>
            <a:off x="6422329" y="3306988"/>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B</a:t>
            </a:r>
          </a:p>
        </p:txBody>
      </p:sp>
      <p:sp>
        <p:nvSpPr>
          <p:cNvPr id="50" name="Rectangle 49">
            <a:extLst>
              <a:ext uri="{FF2B5EF4-FFF2-40B4-BE49-F238E27FC236}">
                <a16:creationId xmlns:a16="http://schemas.microsoft.com/office/drawing/2014/main" id="{29FBE483-9C7A-4FCA-BECA-FCC30F8D0599}"/>
              </a:ext>
            </a:extLst>
          </p:cNvPr>
          <p:cNvSpPr/>
          <p:nvPr/>
        </p:nvSpPr>
        <p:spPr>
          <a:xfrm>
            <a:off x="4678567" y="5266423"/>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C</a:t>
            </a:r>
          </a:p>
        </p:txBody>
      </p:sp>
      <p:sp>
        <p:nvSpPr>
          <p:cNvPr id="51" name="Rectangle 50">
            <a:extLst>
              <a:ext uri="{FF2B5EF4-FFF2-40B4-BE49-F238E27FC236}">
                <a16:creationId xmlns:a16="http://schemas.microsoft.com/office/drawing/2014/main" id="{A1008788-F3A8-47DA-BBAB-794BEAC2234B}"/>
              </a:ext>
            </a:extLst>
          </p:cNvPr>
          <p:cNvSpPr/>
          <p:nvPr/>
        </p:nvSpPr>
        <p:spPr>
          <a:xfrm>
            <a:off x="6465308" y="5266423"/>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D</a:t>
            </a:r>
          </a:p>
        </p:txBody>
      </p:sp>
      <p:pic>
        <p:nvPicPr>
          <p:cNvPr id="3" name="Picture 2">
            <a:extLst>
              <a:ext uri="{FF2B5EF4-FFF2-40B4-BE49-F238E27FC236}">
                <a16:creationId xmlns:a16="http://schemas.microsoft.com/office/drawing/2014/main" id="{C9E2EEC3-A520-4CC6-A573-F68A71EC8798}"/>
              </a:ext>
            </a:extLst>
          </p:cNvPr>
          <p:cNvPicPr>
            <a:picLocks noChangeAspect="1"/>
          </p:cNvPicPr>
          <p:nvPr/>
        </p:nvPicPr>
        <p:blipFill>
          <a:blip r:embed="rId2"/>
          <a:stretch>
            <a:fillRect/>
          </a:stretch>
        </p:blipFill>
        <p:spPr>
          <a:xfrm>
            <a:off x="1022513" y="1050089"/>
            <a:ext cx="1926154" cy="1511832"/>
          </a:xfrm>
          <a:prstGeom prst="rect">
            <a:avLst/>
          </a:prstGeom>
          <a:ln>
            <a:noFill/>
          </a:ln>
        </p:spPr>
      </p:pic>
      <p:sp>
        <p:nvSpPr>
          <p:cNvPr id="98" name="Rectangle 97">
            <a:extLst>
              <a:ext uri="{FF2B5EF4-FFF2-40B4-BE49-F238E27FC236}">
                <a16:creationId xmlns:a16="http://schemas.microsoft.com/office/drawing/2014/main" id="{27A65C78-5008-4430-943C-CACEBA81B028}"/>
              </a:ext>
            </a:extLst>
          </p:cNvPr>
          <p:cNvSpPr/>
          <p:nvPr/>
        </p:nvSpPr>
        <p:spPr>
          <a:xfrm>
            <a:off x="1263099" y="1480541"/>
            <a:ext cx="875561" cy="523926"/>
          </a:xfrm>
          <a:prstGeom prst="rect">
            <a:avLst/>
          </a:prstGeom>
        </p:spPr>
        <p:txBody>
          <a:bodyPr wrap="none">
            <a:spAutoFit/>
          </a:bodyPr>
          <a:lstStyle/>
          <a:p>
            <a:pPr marL="0" marR="0" lvl="0" indent="0" algn="just" defTabSz="457200" rtl="0" eaLnBrk="1" fontAlgn="auto" latinLnBrk="0" hangingPunct="1">
              <a:lnSpc>
                <a:spcPct val="115000"/>
              </a:lnSpc>
              <a:spcBef>
                <a:spcPts val="0"/>
              </a:spcBef>
              <a:spcAft>
                <a:spcPts val="600"/>
              </a:spcAft>
              <a:buClrTx/>
              <a:buSzTx/>
              <a:buFontTx/>
              <a:buNone/>
              <a:tabLst/>
              <a:defRPr/>
            </a:pPr>
            <a:r>
              <a:rPr kumimoji="0" lang="en-US" sz="2600" b="1" i="0" u="none" strike="noStrike" kern="1400" cap="none" spc="0" normalizeH="0" baseline="0" noProof="0" dirty="0" err="1">
                <a:ln>
                  <a:noFill/>
                </a:ln>
                <a:solidFill>
                  <a:srgbClr val="FC395B"/>
                </a:solidFill>
                <a:effectLst/>
                <a:uLnTx/>
                <a:uFillTx/>
                <a:latin typeface="#9Slide03 Cabin Condensed SemiB" panose="00000706000000000000" pitchFamily="2" charset="-93"/>
                <a:ea typeface="Calibri" panose="020F0502020204030204" pitchFamily="34" charset="0"/>
                <a:cs typeface="+mn-cs"/>
              </a:rPr>
              <a:t>Câu</a:t>
            </a:r>
            <a:r>
              <a:rPr kumimoji="0" lang="en-US" sz="2600" b="1" i="0" u="none" strike="noStrike" kern="1400" cap="none" spc="0" normalizeH="0" baseline="0" noProof="0" dirty="0">
                <a:ln>
                  <a:noFill/>
                </a:ln>
                <a:solidFill>
                  <a:srgbClr val="FC395B"/>
                </a:solidFill>
                <a:effectLst/>
                <a:uLnTx/>
                <a:uFillTx/>
                <a:latin typeface="#9Slide03 Cabin Condensed SemiB" panose="00000706000000000000" pitchFamily="2" charset="-93"/>
                <a:ea typeface="Calibri" panose="020F0502020204030204" pitchFamily="34" charset="0"/>
                <a:cs typeface="+mn-cs"/>
              </a:rPr>
              <a:t> 3</a:t>
            </a:r>
            <a:endParaRPr kumimoji="0" lang="en-US" sz="2600" b="0" i="0" u="none" strike="noStrike" kern="1400" cap="none" spc="0" normalizeH="0" baseline="0" noProof="0" dirty="0">
              <a:ln>
                <a:noFill/>
              </a:ln>
              <a:solidFill>
                <a:srgbClr val="FC395B"/>
              </a:solidFill>
              <a:effectLst/>
              <a:uLnTx/>
              <a:uFillTx/>
              <a:latin typeface="#9Slide03 Cabin Condensed SemiB" panose="00000706000000000000" pitchFamily="2" charset="-93"/>
              <a:ea typeface="Calibri" panose="020F0502020204030204" pitchFamily="34" charset="0"/>
              <a:cs typeface="+mn-cs"/>
            </a:endParaRPr>
          </a:p>
        </p:txBody>
      </p:sp>
      <p:sp>
        <p:nvSpPr>
          <p:cNvPr id="8" name="Sun 7">
            <a:extLst>
              <a:ext uri="{FF2B5EF4-FFF2-40B4-BE49-F238E27FC236}">
                <a16:creationId xmlns:a16="http://schemas.microsoft.com/office/drawing/2014/main" id="{AF8A8AA9-DB3D-4F89-BFBA-9ADEB52EDF0E}"/>
              </a:ext>
            </a:extLst>
          </p:cNvPr>
          <p:cNvSpPr/>
          <p:nvPr/>
        </p:nvSpPr>
        <p:spPr>
          <a:xfrm>
            <a:off x="6221698" y="5068263"/>
            <a:ext cx="1416607" cy="1319649"/>
          </a:xfrm>
          <a:prstGeom prst="sun">
            <a:avLst/>
          </a:pr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596AB4A-5668-4AE4-B585-DEC281374F03}"/>
              </a:ext>
            </a:extLst>
          </p:cNvPr>
          <p:cNvSpPr/>
          <p:nvPr/>
        </p:nvSpPr>
        <p:spPr>
          <a:xfrm>
            <a:off x="2929794" y="1183953"/>
            <a:ext cx="8241711" cy="1729704"/>
          </a:xfrm>
          <a:prstGeom prst="rect">
            <a:avLst/>
          </a:prstGeom>
        </p:spPr>
        <p:txBody>
          <a:bodyPr wrap="square">
            <a:spAutoFit/>
          </a:bodyPr>
          <a:lstStyle/>
          <a:p>
            <a:pPr algn="just">
              <a:lnSpc>
                <a:spcPct val="140000"/>
              </a:lnSpc>
            </a:pPr>
            <a:r>
              <a:rPr lang="en-US" sz="2400" dirty="0" err="1"/>
              <a:t>Nguồn</a:t>
            </a:r>
            <a:r>
              <a:rPr lang="en-US" sz="2400" dirty="0"/>
              <a:t> </a:t>
            </a:r>
            <a:r>
              <a:rPr lang="en-US" sz="2400" dirty="0" err="1"/>
              <a:t>lực</a:t>
            </a:r>
            <a:r>
              <a:rPr lang="en-US" sz="2400" dirty="0"/>
              <a:t> </a:t>
            </a:r>
            <a:r>
              <a:rPr lang="en-US" sz="2400" dirty="0" err="1"/>
              <a:t>tự</a:t>
            </a:r>
            <a:r>
              <a:rPr lang="en-US" sz="2400" dirty="0"/>
              <a:t> </a:t>
            </a:r>
            <a:r>
              <a:rPr lang="en-US" sz="2400" dirty="0" err="1"/>
              <a:t>nhiên</a:t>
            </a:r>
            <a:r>
              <a:rPr lang="en-US" sz="2400" dirty="0"/>
              <a:t> </a:t>
            </a:r>
            <a:r>
              <a:rPr lang="en-US" sz="2400" dirty="0" err="1"/>
              <a:t>có</a:t>
            </a:r>
            <a:r>
              <a:rPr lang="en-US" sz="2400" dirty="0"/>
              <a:t> </a:t>
            </a:r>
            <a:r>
              <a:rPr lang="en-US" sz="2400" dirty="0" err="1"/>
              <a:t>vai</a:t>
            </a:r>
            <a:r>
              <a:rPr lang="en-US" sz="2400" dirty="0"/>
              <a:t> </a:t>
            </a:r>
            <a:r>
              <a:rPr lang="en-US" sz="2400" dirty="0" err="1"/>
              <a:t>trò</a:t>
            </a:r>
            <a:r>
              <a:rPr lang="en-US" sz="2400" dirty="0"/>
              <a:t> </a:t>
            </a:r>
            <a:r>
              <a:rPr lang="en-US" sz="2400" dirty="0" err="1"/>
              <a:t>như</a:t>
            </a:r>
            <a:r>
              <a:rPr lang="en-US" sz="2400" dirty="0"/>
              <a:t> </a:t>
            </a:r>
            <a:r>
              <a:rPr lang="en-US" sz="2400" dirty="0" err="1"/>
              <a:t>thế</a:t>
            </a:r>
            <a:r>
              <a:rPr lang="en-US" sz="2400" dirty="0"/>
              <a:t> </a:t>
            </a:r>
            <a:r>
              <a:rPr lang="en-US" sz="2400" dirty="0" err="1"/>
              <a:t>nào</a:t>
            </a:r>
            <a:r>
              <a:rPr lang="en-US" sz="2400" dirty="0"/>
              <a:t> </a:t>
            </a:r>
            <a:r>
              <a:rPr lang="en-US" sz="2400" dirty="0" err="1"/>
              <a:t>đối</a:t>
            </a:r>
            <a:r>
              <a:rPr lang="en-US" sz="2400" dirty="0"/>
              <a:t> </a:t>
            </a:r>
            <a:r>
              <a:rPr lang="en-US" sz="2400" dirty="0" err="1"/>
              <a:t>với</a:t>
            </a:r>
            <a:r>
              <a:rPr lang="en-US" sz="2400" dirty="0"/>
              <a:t> </a:t>
            </a:r>
            <a:r>
              <a:rPr lang="en-US" sz="2400" dirty="0" err="1"/>
              <a:t>sự</a:t>
            </a:r>
            <a:r>
              <a:rPr lang="en-US" sz="2400" dirty="0"/>
              <a:t> </a:t>
            </a:r>
            <a:r>
              <a:rPr lang="en-US" sz="2400" dirty="0" err="1"/>
              <a:t>phát</a:t>
            </a:r>
            <a:r>
              <a:rPr lang="en-US" sz="2400" dirty="0"/>
              <a:t> </a:t>
            </a:r>
            <a:r>
              <a:rPr lang="en-US" sz="2400" dirty="0" err="1"/>
              <a:t>triển</a:t>
            </a:r>
            <a:r>
              <a:rPr lang="en-US" sz="2400" dirty="0"/>
              <a:t> </a:t>
            </a:r>
            <a:r>
              <a:rPr lang="en-US" sz="2400" dirty="0" err="1"/>
              <a:t>kinh</a:t>
            </a:r>
            <a:r>
              <a:rPr lang="en-US" sz="2400" dirty="0"/>
              <a:t> </a:t>
            </a:r>
            <a:r>
              <a:rPr lang="en-US" sz="2400" dirty="0" err="1"/>
              <a:t>tế</a:t>
            </a:r>
            <a:r>
              <a:rPr lang="en-US" sz="2400" dirty="0"/>
              <a:t> - </a:t>
            </a:r>
            <a:r>
              <a:rPr lang="en-US" sz="2400" dirty="0" err="1"/>
              <a:t>xã</a:t>
            </a:r>
            <a:r>
              <a:rPr lang="en-US" sz="2400" dirty="0"/>
              <a:t> </a:t>
            </a:r>
            <a:r>
              <a:rPr lang="en-US" sz="2400" dirty="0" err="1"/>
              <a:t>hội</a:t>
            </a:r>
            <a:r>
              <a:rPr lang="en-US" sz="2400" dirty="0"/>
              <a:t>?</a:t>
            </a:r>
          </a:p>
          <a:p>
            <a:pPr algn="just">
              <a:lnSpc>
                <a:spcPct val="140000"/>
              </a:lnSpc>
            </a:pPr>
            <a:r>
              <a:rPr lang="en-US" sz="2800" dirty="0">
                <a:solidFill>
                  <a:srgbClr val="00A44A"/>
                </a:solidFill>
                <a:latin typeface="#9Slide03 Cabin Condensed SemiB" panose="00000706000000000000" pitchFamily="2" charset="-93"/>
                <a:ea typeface=".VnTime" panose="020B7200000000000000" pitchFamily="34" charset="0"/>
                <a:cs typeface="Times New Roman" panose="02020603050405020304" pitchFamily="18" charset="0"/>
              </a:rPr>
              <a:t>	</a:t>
            </a:r>
            <a:endParaRPr lang="en-US" sz="2800" dirty="0">
              <a:solidFill>
                <a:srgbClr val="00A44A"/>
              </a:solidFill>
              <a:latin typeface="#9Slide03 Cabin Condensed SemiB" panose="00000706000000000000" pitchFamily="2" charset="-93"/>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C8FC986-90B6-4303-8D39-7EE276209C4B}"/>
              </a:ext>
            </a:extLst>
          </p:cNvPr>
          <p:cNvSpPr/>
          <p:nvPr/>
        </p:nvSpPr>
        <p:spPr>
          <a:xfrm>
            <a:off x="1565394" y="3534064"/>
            <a:ext cx="2031325" cy="523220"/>
          </a:xfrm>
          <a:prstGeom prst="rect">
            <a:avLst/>
          </a:prstGeom>
        </p:spPr>
        <p:txBody>
          <a:bodyPr wrap="none">
            <a:spAutoFit/>
          </a:bodyPr>
          <a:lstStyle/>
          <a:p>
            <a:r>
              <a:rPr lang="vi-VN" sz="2800" dirty="0">
                <a:solidFill>
                  <a:srgbClr val="080808"/>
                </a:solidFill>
                <a:latin typeface="#9Slide03 Cabin Condensed SemiB" panose="00000706000000000000" pitchFamily="2" charset="-93"/>
                <a:ea typeface=".VnTime" panose="020B7200000000000000" pitchFamily="34" charset="0"/>
                <a:cs typeface="Times New Roman" panose="02020603050405020304" pitchFamily="18" charset="0"/>
              </a:rPr>
              <a:t>Thứ yếu</a:t>
            </a:r>
            <a:r>
              <a:rPr lang="en-US" sz="2800" dirty="0">
                <a:solidFill>
                  <a:srgbClr val="080808"/>
                </a:solidFill>
                <a:latin typeface="#9Slide03 Cabin Condensed SemiB" panose="00000706000000000000" pitchFamily="2" charset="-93"/>
                <a:ea typeface=".VnTime" panose="020B7200000000000000" pitchFamily="34" charset="0"/>
                <a:cs typeface="Times New Roman" panose="02020603050405020304" pitchFamily="18" charset="0"/>
              </a:rPr>
              <a:t>.	</a:t>
            </a:r>
            <a:endParaRPr lang="en-US" sz="2800" dirty="0">
              <a:solidFill>
                <a:srgbClr val="080808"/>
              </a:solidFill>
              <a:latin typeface="#9Slide03 Cabin Condensed SemiB" panose="00000706000000000000" pitchFamily="2" charset="-93"/>
            </a:endParaRPr>
          </a:p>
        </p:txBody>
      </p:sp>
      <p:sp>
        <p:nvSpPr>
          <p:cNvPr id="5" name="Rectangle 4">
            <a:extLst>
              <a:ext uri="{FF2B5EF4-FFF2-40B4-BE49-F238E27FC236}">
                <a16:creationId xmlns:a16="http://schemas.microsoft.com/office/drawing/2014/main" id="{DF7E5327-BE2F-4369-975C-933C5FBE6D10}"/>
              </a:ext>
            </a:extLst>
          </p:cNvPr>
          <p:cNvSpPr/>
          <p:nvPr/>
        </p:nvSpPr>
        <p:spPr>
          <a:xfrm>
            <a:off x="8274257" y="3435768"/>
            <a:ext cx="2031325" cy="695575"/>
          </a:xfrm>
          <a:prstGeom prst="rect">
            <a:avLst/>
          </a:prstGeom>
        </p:spPr>
        <p:txBody>
          <a:bodyPr wrap="none">
            <a:spAutoFit/>
          </a:bodyPr>
          <a:lstStyle/>
          <a:p>
            <a:pPr algn="just">
              <a:lnSpc>
                <a:spcPct val="140000"/>
              </a:lnSpc>
            </a:pPr>
            <a:r>
              <a:rPr lang="vi-VN" sz="2800" dirty="0">
                <a:solidFill>
                  <a:srgbClr val="080808"/>
                </a:solidFill>
                <a:latin typeface="#9Slide03 Cabin Condensed SemiB" panose="00000706000000000000" pitchFamily="2" charset="-93"/>
                <a:ea typeface=".VnTime" panose="020B7200000000000000" pitchFamily="34" charset="0"/>
                <a:cs typeface="Times New Roman" panose="02020603050405020304" pitchFamily="18" charset="0"/>
              </a:rPr>
              <a:t>Quyết định</a:t>
            </a:r>
            <a:r>
              <a:rPr lang="en-US" sz="2800" dirty="0">
                <a:solidFill>
                  <a:srgbClr val="080808"/>
                </a:solidFill>
                <a:latin typeface="#9Slide03 Cabin Condensed SemiB" panose="00000706000000000000" pitchFamily="2" charset="-93"/>
                <a:ea typeface=".VnTime" panose="020B7200000000000000" pitchFamily="34" charset="0"/>
                <a:cs typeface="Times New Roman" panose="02020603050405020304" pitchFamily="18" charset="0"/>
              </a:rPr>
              <a:t>	</a:t>
            </a:r>
            <a:endParaRPr lang="en-US" sz="28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D4902279-A77B-44DA-8A97-E894992373D4}"/>
              </a:ext>
            </a:extLst>
          </p:cNvPr>
          <p:cNvSpPr/>
          <p:nvPr/>
        </p:nvSpPr>
        <p:spPr>
          <a:xfrm>
            <a:off x="8505089" y="5426849"/>
            <a:ext cx="2084225" cy="523220"/>
          </a:xfrm>
          <a:prstGeom prst="rect">
            <a:avLst/>
          </a:prstGeom>
        </p:spPr>
        <p:txBody>
          <a:bodyPr wrap="none">
            <a:spAutoFit/>
          </a:bodyPr>
          <a:lstStyle/>
          <a:p>
            <a:r>
              <a:rPr lang="vi-VN" sz="2800" dirty="0">
                <a:solidFill>
                  <a:srgbClr val="080808"/>
                </a:solidFill>
                <a:latin typeface="#9Slide03 Cabin Condensed SemiB" panose="00000706000000000000" pitchFamily="2" charset="-93"/>
                <a:ea typeface=".VnTime" panose="020B7200000000000000" pitchFamily="34" charset="0"/>
                <a:cs typeface="Times New Roman" panose="02020603050405020304" pitchFamily="18" charset="0"/>
              </a:rPr>
              <a:t>Quan trọng</a:t>
            </a:r>
            <a:r>
              <a:rPr lang="en-US" sz="2800" dirty="0">
                <a:solidFill>
                  <a:srgbClr val="080808"/>
                </a:solidFill>
                <a:latin typeface="#9Slide03 Cabin Condensed SemiB" panose="00000706000000000000" pitchFamily="2" charset="-93"/>
                <a:ea typeface=".VnTime" panose="020B7200000000000000" pitchFamily="34" charset="0"/>
                <a:cs typeface="Times New Roman" panose="02020603050405020304" pitchFamily="18" charset="0"/>
              </a:rPr>
              <a:t>.</a:t>
            </a:r>
            <a:endParaRPr lang="en-US" sz="2800" dirty="0">
              <a:solidFill>
                <a:srgbClr val="080808"/>
              </a:solidFill>
              <a:latin typeface="#9Slide03 Cabin Condensed SemiB" panose="00000706000000000000" pitchFamily="2" charset="-93"/>
            </a:endParaRPr>
          </a:p>
        </p:txBody>
      </p:sp>
      <p:sp>
        <p:nvSpPr>
          <p:cNvPr id="7" name="Rectangle 6">
            <a:extLst>
              <a:ext uri="{FF2B5EF4-FFF2-40B4-BE49-F238E27FC236}">
                <a16:creationId xmlns:a16="http://schemas.microsoft.com/office/drawing/2014/main" id="{1E718E5E-034D-4374-AE91-3A08FEB1F4EA}"/>
              </a:ext>
            </a:extLst>
          </p:cNvPr>
          <p:cNvSpPr/>
          <p:nvPr/>
        </p:nvSpPr>
        <p:spPr>
          <a:xfrm>
            <a:off x="1452467" y="5467822"/>
            <a:ext cx="2031325" cy="523220"/>
          </a:xfrm>
          <a:prstGeom prst="rect">
            <a:avLst/>
          </a:prstGeom>
        </p:spPr>
        <p:txBody>
          <a:bodyPr wrap="none">
            <a:spAutoFit/>
          </a:bodyPr>
          <a:lstStyle/>
          <a:p>
            <a:r>
              <a:rPr lang="vi-VN" sz="2800" dirty="0">
                <a:solidFill>
                  <a:srgbClr val="080808"/>
                </a:solidFill>
                <a:latin typeface="#9Slide03 Cabin Condensed SemiB" panose="00000706000000000000" pitchFamily="2" charset="-93"/>
                <a:ea typeface=".VnTime" panose="020B7200000000000000" pitchFamily="34" charset="0"/>
                <a:cs typeface="Times New Roman" panose="02020603050405020304" pitchFamily="18" charset="0"/>
              </a:rPr>
              <a:t>Chủ đạo</a:t>
            </a:r>
            <a:r>
              <a:rPr lang="en-US" sz="2800" dirty="0">
                <a:solidFill>
                  <a:srgbClr val="080808"/>
                </a:solidFill>
                <a:latin typeface="#9Slide03 Cabin Condensed SemiB" panose="00000706000000000000" pitchFamily="2" charset="-93"/>
                <a:ea typeface=".VnTime" panose="020B7200000000000000" pitchFamily="34" charset="0"/>
                <a:cs typeface="Times New Roman" panose="02020603050405020304" pitchFamily="18" charset="0"/>
              </a:rPr>
              <a:t>.	</a:t>
            </a:r>
            <a:endParaRPr lang="en-US" sz="2800" dirty="0">
              <a:solidFill>
                <a:srgbClr val="080808"/>
              </a:solidFill>
              <a:latin typeface="#9Slide03 Cabin Condensed SemiB" panose="00000706000000000000" pitchFamily="2" charset="-93"/>
            </a:endParaRPr>
          </a:p>
        </p:txBody>
      </p:sp>
    </p:spTree>
    <p:extLst>
      <p:ext uri="{BB962C8B-B14F-4D97-AF65-F5344CB8AC3E}">
        <p14:creationId xmlns:p14="http://schemas.microsoft.com/office/powerpoint/2010/main" val="29712666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F14275-2D1B-465D-B42F-418A4D9F33F5}"/>
              </a:ext>
            </a:extLst>
          </p:cNvPr>
          <p:cNvSpPr/>
          <p:nvPr/>
        </p:nvSpPr>
        <p:spPr>
          <a:xfrm flipV="1">
            <a:off x="1049866" y="3012737"/>
            <a:ext cx="3946103" cy="15118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2F168446-C83F-49A7-A833-2C282ED96814}"/>
              </a:ext>
            </a:extLst>
          </p:cNvPr>
          <p:cNvSpPr/>
          <p:nvPr/>
        </p:nvSpPr>
        <p:spPr>
          <a:xfrm>
            <a:off x="4348057" y="3012737"/>
            <a:ext cx="1511832" cy="1511832"/>
          </a:xfrm>
          <a:prstGeom prst="flowChartConnector">
            <a:avLst/>
          </a:prstGeom>
          <a:solidFill>
            <a:schemeClr val="bg1"/>
          </a:solid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9F2FD5A-F549-460D-A114-44A0B5F73343}"/>
              </a:ext>
            </a:extLst>
          </p:cNvPr>
          <p:cNvSpPr/>
          <p:nvPr/>
        </p:nvSpPr>
        <p:spPr>
          <a:xfrm flipV="1">
            <a:off x="1049866" y="4978119"/>
            <a:ext cx="3946103" cy="15118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a:extLst>
              <a:ext uri="{FF2B5EF4-FFF2-40B4-BE49-F238E27FC236}">
                <a16:creationId xmlns:a16="http://schemas.microsoft.com/office/drawing/2014/main" id="{A380E7D6-6AB8-4BF3-9D9C-D1F1A8679681}"/>
              </a:ext>
            </a:extLst>
          </p:cNvPr>
          <p:cNvSpPr/>
          <p:nvPr/>
        </p:nvSpPr>
        <p:spPr>
          <a:xfrm>
            <a:off x="4348057" y="4978119"/>
            <a:ext cx="1511832" cy="1511832"/>
          </a:xfrm>
          <a:prstGeom prst="flowChartConnector">
            <a:avLst/>
          </a:prstGeom>
          <a:solidFill>
            <a:schemeClr val="bg1"/>
          </a:solidFill>
          <a:ln w="952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178CB4F-3AB0-4286-AD12-93F453EE4C0F}"/>
              </a:ext>
            </a:extLst>
          </p:cNvPr>
          <p:cNvSpPr/>
          <p:nvPr/>
        </p:nvSpPr>
        <p:spPr>
          <a:xfrm flipH="1" flipV="1">
            <a:off x="7202453" y="3012737"/>
            <a:ext cx="3859865" cy="15118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owchart: Connector 16">
            <a:extLst>
              <a:ext uri="{FF2B5EF4-FFF2-40B4-BE49-F238E27FC236}">
                <a16:creationId xmlns:a16="http://schemas.microsoft.com/office/drawing/2014/main" id="{185848D8-6167-4892-BB90-2A579A5F5789}"/>
              </a:ext>
            </a:extLst>
          </p:cNvPr>
          <p:cNvSpPr/>
          <p:nvPr/>
        </p:nvSpPr>
        <p:spPr>
          <a:xfrm flipH="1">
            <a:off x="6144172" y="3012737"/>
            <a:ext cx="1511832" cy="1511832"/>
          </a:xfrm>
          <a:prstGeom prst="flowChartConnector">
            <a:avLst/>
          </a:prstGeom>
          <a:solidFill>
            <a:schemeClr val="bg1"/>
          </a:solidFill>
          <a:ln w="952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6934678-A3CB-4F9A-BA99-2F6DB8B6E603}"/>
              </a:ext>
            </a:extLst>
          </p:cNvPr>
          <p:cNvSpPr/>
          <p:nvPr/>
        </p:nvSpPr>
        <p:spPr>
          <a:xfrm flipH="1" flipV="1">
            <a:off x="7143122" y="4966225"/>
            <a:ext cx="3910478" cy="15237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4A675293-9733-4D35-8D97-512B8BCBF98D}"/>
              </a:ext>
            </a:extLst>
          </p:cNvPr>
          <p:cNvSpPr/>
          <p:nvPr/>
        </p:nvSpPr>
        <p:spPr>
          <a:xfrm flipH="1">
            <a:off x="6144172" y="4978119"/>
            <a:ext cx="1511832" cy="1511832"/>
          </a:xfrm>
          <a:prstGeom prst="flowChartConnector">
            <a:avLst/>
          </a:prstGeom>
          <a:solidFill>
            <a:schemeClr val="bg1"/>
          </a:solid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BBA4CCD-BE42-4495-BA46-9A7E8BC4A188}"/>
              </a:ext>
            </a:extLst>
          </p:cNvPr>
          <p:cNvSpPr/>
          <p:nvPr/>
        </p:nvSpPr>
        <p:spPr>
          <a:xfrm>
            <a:off x="4578766" y="574591"/>
            <a:ext cx="3687126" cy="830997"/>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C395B"/>
                </a:solidFill>
                <a:effectLst/>
                <a:uLnTx/>
                <a:uFillTx/>
                <a:latin typeface="#9Slide03 HelvetIns" panose="02040603050506020204" pitchFamily="18" charset="0"/>
                <a:cs typeface="#9Slide03 Arima Madurai ExtraBo" panose="00000900000000000000" pitchFamily="2" charset="-93"/>
              </a:rPr>
              <a:t>LUYỆN TẬP</a:t>
            </a:r>
          </a:p>
        </p:txBody>
      </p:sp>
      <p:sp>
        <p:nvSpPr>
          <p:cNvPr id="48" name="Rectangle 47">
            <a:extLst>
              <a:ext uri="{FF2B5EF4-FFF2-40B4-BE49-F238E27FC236}">
                <a16:creationId xmlns:a16="http://schemas.microsoft.com/office/drawing/2014/main" id="{F3CAE359-D9D1-4300-A39F-DE31385DF7C1}"/>
              </a:ext>
            </a:extLst>
          </p:cNvPr>
          <p:cNvSpPr/>
          <p:nvPr/>
        </p:nvSpPr>
        <p:spPr>
          <a:xfrm>
            <a:off x="4678567" y="3306988"/>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A</a:t>
            </a:r>
          </a:p>
        </p:txBody>
      </p:sp>
      <p:sp>
        <p:nvSpPr>
          <p:cNvPr id="49" name="Rectangle 48">
            <a:extLst>
              <a:ext uri="{FF2B5EF4-FFF2-40B4-BE49-F238E27FC236}">
                <a16:creationId xmlns:a16="http://schemas.microsoft.com/office/drawing/2014/main" id="{B912A739-6945-4C4B-B2EE-F01B97FA027A}"/>
              </a:ext>
            </a:extLst>
          </p:cNvPr>
          <p:cNvSpPr/>
          <p:nvPr/>
        </p:nvSpPr>
        <p:spPr>
          <a:xfrm>
            <a:off x="6422329" y="3306988"/>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B</a:t>
            </a:r>
          </a:p>
        </p:txBody>
      </p:sp>
      <p:sp>
        <p:nvSpPr>
          <p:cNvPr id="50" name="Rectangle 49">
            <a:extLst>
              <a:ext uri="{FF2B5EF4-FFF2-40B4-BE49-F238E27FC236}">
                <a16:creationId xmlns:a16="http://schemas.microsoft.com/office/drawing/2014/main" id="{29FBE483-9C7A-4FCA-BECA-FCC30F8D0599}"/>
              </a:ext>
            </a:extLst>
          </p:cNvPr>
          <p:cNvSpPr/>
          <p:nvPr/>
        </p:nvSpPr>
        <p:spPr>
          <a:xfrm>
            <a:off x="4678567" y="5266423"/>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C</a:t>
            </a:r>
          </a:p>
        </p:txBody>
      </p:sp>
      <p:sp>
        <p:nvSpPr>
          <p:cNvPr id="51" name="Rectangle 50">
            <a:extLst>
              <a:ext uri="{FF2B5EF4-FFF2-40B4-BE49-F238E27FC236}">
                <a16:creationId xmlns:a16="http://schemas.microsoft.com/office/drawing/2014/main" id="{A1008788-F3A8-47DA-BBAB-794BEAC2234B}"/>
              </a:ext>
            </a:extLst>
          </p:cNvPr>
          <p:cNvSpPr/>
          <p:nvPr/>
        </p:nvSpPr>
        <p:spPr>
          <a:xfrm>
            <a:off x="6465308" y="5266423"/>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D</a:t>
            </a:r>
          </a:p>
        </p:txBody>
      </p:sp>
      <p:pic>
        <p:nvPicPr>
          <p:cNvPr id="3" name="Picture 2">
            <a:extLst>
              <a:ext uri="{FF2B5EF4-FFF2-40B4-BE49-F238E27FC236}">
                <a16:creationId xmlns:a16="http://schemas.microsoft.com/office/drawing/2014/main" id="{C9E2EEC3-A520-4CC6-A573-F68A71EC8798}"/>
              </a:ext>
            </a:extLst>
          </p:cNvPr>
          <p:cNvPicPr>
            <a:picLocks noChangeAspect="1"/>
          </p:cNvPicPr>
          <p:nvPr/>
        </p:nvPicPr>
        <p:blipFill>
          <a:blip r:embed="rId2"/>
          <a:stretch>
            <a:fillRect/>
          </a:stretch>
        </p:blipFill>
        <p:spPr>
          <a:xfrm>
            <a:off x="1022513" y="1050089"/>
            <a:ext cx="1926154" cy="1511832"/>
          </a:xfrm>
          <a:prstGeom prst="rect">
            <a:avLst/>
          </a:prstGeom>
          <a:ln>
            <a:noFill/>
          </a:ln>
        </p:spPr>
      </p:pic>
      <p:sp>
        <p:nvSpPr>
          <p:cNvPr id="98" name="Rectangle 97">
            <a:extLst>
              <a:ext uri="{FF2B5EF4-FFF2-40B4-BE49-F238E27FC236}">
                <a16:creationId xmlns:a16="http://schemas.microsoft.com/office/drawing/2014/main" id="{27A65C78-5008-4430-943C-CACEBA81B028}"/>
              </a:ext>
            </a:extLst>
          </p:cNvPr>
          <p:cNvSpPr/>
          <p:nvPr/>
        </p:nvSpPr>
        <p:spPr>
          <a:xfrm>
            <a:off x="1259092" y="1480541"/>
            <a:ext cx="883575" cy="523926"/>
          </a:xfrm>
          <a:prstGeom prst="rect">
            <a:avLst/>
          </a:prstGeom>
        </p:spPr>
        <p:txBody>
          <a:bodyPr wrap="none">
            <a:spAutoFit/>
          </a:bodyPr>
          <a:lstStyle/>
          <a:p>
            <a:pPr marL="0" marR="0" lvl="0" indent="0" algn="just" defTabSz="457200" rtl="0" eaLnBrk="1" fontAlgn="auto" latinLnBrk="0" hangingPunct="1">
              <a:lnSpc>
                <a:spcPct val="115000"/>
              </a:lnSpc>
              <a:spcBef>
                <a:spcPts val="0"/>
              </a:spcBef>
              <a:spcAft>
                <a:spcPts val="600"/>
              </a:spcAft>
              <a:buClrTx/>
              <a:buSzTx/>
              <a:buFontTx/>
              <a:buNone/>
              <a:tabLst/>
              <a:defRPr/>
            </a:pPr>
            <a:r>
              <a:rPr kumimoji="0" lang="en-US" sz="2600" b="1" i="0" u="none" strike="noStrike" kern="1400" cap="none" spc="0" normalizeH="0" baseline="0" noProof="0" dirty="0" err="1">
                <a:ln>
                  <a:noFill/>
                </a:ln>
                <a:solidFill>
                  <a:srgbClr val="FC395B"/>
                </a:solidFill>
                <a:effectLst/>
                <a:uLnTx/>
                <a:uFillTx/>
                <a:latin typeface="#9Slide03 Cabin Condensed SemiB" panose="00000706000000000000" pitchFamily="2" charset="-93"/>
                <a:ea typeface="Calibri" panose="020F0502020204030204" pitchFamily="34" charset="0"/>
                <a:cs typeface="+mn-cs"/>
              </a:rPr>
              <a:t>Câu</a:t>
            </a:r>
            <a:r>
              <a:rPr kumimoji="0" lang="en-US" sz="2600" b="1" i="0" u="none" strike="noStrike" kern="1400" cap="none" spc="0" normalizeH="0" baseline="0" noProof="0" dirty="0">
                <a:ln>
                  <a:noFill/>
                </a:ln>
                <a:solidFill>
                  <a:srgbClr val="FC395B"/>
                </a:solidFill>
                <a:effectLst/>
                <a:uLnTx/>
                <a:uFillTx/>
                <a:latin typeface="#9Slide03 Cabin Condensed SemiB" panose="00000706000000000000" pitchFamily="2" charset="-93"/>
                <a:ea typeface="Calibri" panose="020F0502020204030204" pitchFamily="34" charset="0"/>
                <a:cs typeface="+mn-cs"/>
              </a:rPr>
              <a:t> 4</a:t>
            </a:r>
            <a:endParaRPr kumimoji="0" lang="en-US" sz="2600" b="0" i="0" u="none" strike="noStrike" kern="1400" cap="none" spc="0" normalizeH="0" baseline="0" noProof="0" dirty="0">
              <a:ln>
                <a:noFill/>
              </a:ln>
              <a:solidFill>
                <a:srgbClr val="FC395B"/>
              </a:solidFill>
              <a:effectLst/>
              <a:uLnTx/>
              <a:uFillTx/>
              <a:latin typeface="#9Slide03 Cabin Condensed SemiB" panose="00000706000000000000" pitchFamily="2" charset="-93"/>
              <a:ea typeface="Calibri" panose="020F0502020204030204" pitchFamily="34" charset="0"/>
              <a:cs typeface="+mn-cs"/>
            </a:endParaRPr>
          </a:p>
        </p:txBody>
      </p:sp>
      <p:sp>
        <p:nvSpPr>
          <p:cNvPr id="8" name="Sun 7">
            <a:extLst>
              <a:ext uri="{FF2B5EF4-FFF2-40B4-BE49-F238E27FC236}">
                <a16:creationId xmlns:a16="http://schemas.microsoft.com/office/drawing/2014/main" id="{AF8A8AA9-DB3D-4F89-BFBA-9ADEB52EDF0E}"/>
              </a:ext>
            </a:extLst>
          </p:cNvPr>
          <p:cNvSpPr/>
          <p:nvPr/>
        </p:nvSpPr>
        <p:spPr>
          <a:xfrm>
            <a:off x="4437124" y="3114775"/>
            <a:ext cx="1416607" cy="1319649"/>
          </a:xfrm>
          <a:prstGeom prst="sun">
            <a:avLst/>
          </a:pr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D008EAF-7D4D-4D3D-97E9-AFFB51A5EB6B}"/>
              </a:ext>
            </a:extLst>
          </p:cNvPr>
          <p:cNvSpPr/>
          <p:nvPr/>
        </p:nvSpPr>
        <p:spPr>
          <a:xfrm>
            <a:off x="3057850" y="1497358"/>
            <a:ext cx="8004468" cy="830997"/>
          </a:xfrm>
          <a:prstGeom prst="rect">
            <a:avLst/>
          </a:prstGeom>
        </p:spPr>
        <p:txBody>
          <a:bodyPr wrap="square">
            <a:spAutoFit/>
          </a:bodyPr>
          <a:lstStyle/>
          <a:p>
            <a:r>
              <a:rPr lang="en-US" sz="2400" dirty="0" err="1"/>
              <a:t>Nguồn</a:t>
            </a:r>
            <a:r>
              <a:rPr lang="en-US" sz="2400" dirty="0"/>
              <a:t> </a:t>
            </a:r>
            <a:r>
              <a:rPr lang="en-US" sz="2400" dirty="0" err="1"/>
              <a:t>lực</a:t>
            </a:r>
            <a:r>
              <a:rPr lang="en-US" sz="2400" dirty="0"/>
              <a:t> </a:t>
            </a:r>
            <a:r>
              <a:rPr lang="en-US" sz="2400" dirty="0" err="1"/>
              <a:t>kinh</a:t>
            </a:r>
            <a:r>
              <a:rPr lang="en-US" sz="2400" dirty="0"/>
              <a:t> </a:t>
            </a:r>
            <a:r>
              <a:rPr lang="en-US" sz="2400" dirty="0" err="1"/>
              <a:t>tế</a:t>
            </a:r>
            <a:r>
              <a:rPr lang="en-US" sz="2400" dirty="0"/>
              <a:t> - </a:t>
            </a:r>
            <a:r>
              <a:rPr lang="en-US" sz="2400" dirty="0" err="1"/>
              <a:t>xã</a:t>
            </a:r>
            <a:r>
              <a:rPr lang="en-US" sz="2400" dirty="0"/>
              <a:t> </a:t>
            </a:r>
            <a:r>
              <a:rPr lang="en-US" sz="2400" dirty="0" err="1"/>
              <a:t>hội</a:t>
            </a:r>
            <a:r>
              <a:rPr lang="en-US" sz="2400" dirty="0"/>
              <a:t> </a:t>
            </a:r>
            <a:r>
              <a:rPr lang="en-US" sz="2400" dirty="0" err="1"/>
              <a:t>quan</a:t>
            </a:r>
            <a:r>
              <a:rPr lang="en-US" sz="2400" dirty="0"/>
              <a:t> </a:t>
            </a:r>
            <a:r>
              <a:rPr lang="en-US" sz="2400" dirty="0" err="1"/>
              <a:t>trọng</a:t>
            </a:r>
            <a:r>
              <a:rPr lang="en-US" sz="2400" dirty="0"/>
              <a:t> </a:t>
            </a:r>
            <a:r>
              <a:rPr lang="en-US" sz="2400" dirty="0" err="1"/>
              <a:t>nhất</a:t>
            </a:r>
            <a:r>
              <a:rPr lang="en-US" sz="2400" dirty="0"/>
              <a:t> </a:t>
            </a:r>
            <a:r>
              <a:rPr lang="en-US" sz="2400" dirty="0" err="1"/>
              <a:t>có</a:t>
            </a:r>
            <a:r>
              <a:rPr lang="en-US" sz="2400" dirty="0"/>
              <a:t> </a:t>
            </a:r>
            <a:r>
              <a:rPr lang="en-US" sz="2400" dirty="0" err="1"/>
              <a:t>tính</a:t>
            </a:r>
            <a:r>
              <a:rPr lang="en-US" sz="2400" dirty="0"/>
              <a:t> </a:t>
            </a:r>
            <a:r>
              <a:rPr lang="en-US" sz="2400" dirty="0" err="1"/>
              <a:t>quyết</a:t>
            </a:r>
            <a:r>
              <a:rPr lang="en-US" sz="2400" dirty="0"/>
              <a:t> </a:t>
            </a:r>
            <a:r>
              <a:rPr lang="en-US" sz="2400" dirty="0" err="1"/>
              <a:t>định</a:t>
            </a:r>
            <a:r>
              <a:rPr lang="en-US" sz="2400" dirty="0"/>
              <a:t> </a:t>
            </a:r>
            <a:r>
              <a:rPr lang="en-US" sz="2400" dirty="0" err="1"/>
              <a:t>đến</a:t>
            </a:r>
            <a:r>
              <a:rPr lang="en-US" sz="2400" dirty="0"/>
              <a:t> </a:t>
            </a:r>
            <a:r>
              <a:rPr lang="en-US" sz="2400" dirty="0" err="1"/>
              <a:t>sự</a:t>
            </a:r>
            <a:r>
              <a:rPr lang="en-US" sz="2400" dirty="0"/>
              <a:t> </a:t>
            </a:r>
            <a:r>
              <a:rPr lang="en-US" sz="2400" dirty="0" err="1"/>
              <a:t>phát</a:t>
            </a:r>
            <a:r>
              <a:rPr lang="en-US" sz="2400" dirty="0"/>
              <a:t> </a:t>
            </a:r>
            <a:r>
              <a:rPr lang="en-US" sz="2400" dirty="0" err="1"/>
              <a:t>triển</a:t>
            </a:r>
            <a:r>
              <a:rPr lang="en-US" sz="2400" dirty="0"/>
              <a:t> </a:t>
            </a:r>
            <a:r>
              <a:rPr lang="en-US" sz="2400" dirty="0" err="1"/>
              <a:t>kinh</a:t>
            </a:r>
            <a:r>
              <a:rPr lang="en-US" sz="2400" dirty="0"/>
              <a:t> </a:t>
            </a:r>
            <a:r>
              <a:rPr lang="en-US" sz="2400" dirty="0" err="1"/>
              <a:t>tế</a:t>
            </a:r>
            <a:r>
              <a:rPr lang="en-US" sz="2400" dirty="0"/>
              <a:t> </a:t>
            </a:r>
            <a:r>
              <a:rPr lang="en-US" sz="2400" dirty="0" err="1"/>
              <a:t>của</a:t>
            </a:r>
            <a:r>
              <a:rPr lang="en-US" sz="2400" dirty="0"/>
              <a:t> </a:t>
            </a:r>
            <a:r>
              <a:rPr lang="en-US" sz="2400" dirty="0" err="1"/>
              <a:t>một</a:t>
            </a:r>
            <a:r>
              <a:rPr lang="en-US" sz="2400" dirty="0"/>
              <a:t> </a:t>
            </a:r>
            <a:r>
              <a:rPr lang="en-US" sz="2400" dirty="0" err="1"/>
              <a:t>đất</a:t>
            </a:r>
            <a:r>
              <a:rPr lang="en-US" sz="2400" dirty="0"/>
              <a:t> </a:t>
            </a:r>
            <a:r>
              <a:rPr lang="en-US" sz="2400" dirty="0" err="1"/>
              <a:t>nước</a:t>
            </a:r>
            <a:r>
              <a:rPr lang="en-US" sz="2400" dirty="0"/>
              <a:t> </a:t>
            </a:r>
            <a:r>
              <a:rPr lang="vi-VN" sz="2400" dirty="0"/>
              <a:t>là:</a:t>
            </a:r>
            <a:endParaRPr lang="en-US" sz="2400" dirty="0"/>
          </a:p>
        </p:txBody>
      </p:sp>
      <p:sp>
        <p:nvSpPr>
          <p:cNvPr id="11" name="Rectangle 10">
            <a:extLst>
              <a:ext uri="{FF2B5EF4-FFF2-40B4-BE49-F238E27FC236}">
                <a16:creationId xmlns:a16="http://schemas.microsoft.com/office/drawing/2014/main" id="{D2A20377-D30F-4DCA-AEC6-CFCEAE1D2105}"/>
              </a:ext>
            </a:extLst>
          </p:cNvPr>
          <p:cNvSpPr/>
          <p:nvPr/>
        </p:nvSpPr>
        <p:spPr>
          <a:xfrm>
            <a:off x="7841150" y="3359101"/>
            <a:ext cx="2845741" cy="830997"/>
          </a:xfrm>
          <a:prstGeom prst="rect">
            <a:avLst/>
          </a:prstGeom>
        </p:spPr>
        <p:txBody>
          <a:bodyPr wrap="square">
            <a:spAutoFit/>
          </a:bodyPr>
          <a:lstStyle/>
          <a:p>
            <a:pPr lvl="0" algn="ctr"/>
            <a:r>
              <a:rPr lang="vi-VN" sz="2400" dirty="0">
                <a:solidFill>
                  <a:srgbClr val="080808"/>
                </a:solidFill>
                <a:latin typeface="#9Slide03 Cabin Condensed SemiB" panose="00000706000000000000" pitchFamily="2" charset="-93"/>
              </a:rPr>
              <a:t>KHKT và công nghệ</a:t>
            </a:r>
            <a:r>
              <a:rPr lang="en-US" sz="2400" dirty="0">
                <a:solidFill>
                  <a:srgbClr val="080808"/>
                </a:solidFill>
                <a:latin typeface="#9Slide03 Cabin Condensed SemiB" panose="00000706000000000000" pitchFamily="2" charset="-93"/>
              </a:rPr>
              <a:t>.</a:t>
            </a:r>
          </a:p>
        </p:txBody>
      </p:sp>
      <p:sp>
        <p:nvSpPr>
          <p:cNvPr id="20" name="Rectangle 19">
            <a:extLst>
              <a:ext uri="{FF2B5EF4-FFF2-40B4-BE49-F238E27FC236}">
                <a16:creationId xmlns:a16="http://schemas.microsoft.com/office/drawing/2014/main" id="{F29F9E03-BF3D-4967-9D36-1767531717E2}"/>
              </a:ext>
            </a:extLst>
          </p:cNvPr>
          <p:cNvSpPr/>
          <p:nvPr/>
        </p:nvSpPr>
        <p:spPr>
          <a:xfrm>
            <a:off x="1272904" y="3415988"/>
            <a:ext cx="2987786" cy="461665"/>
          </a:xfrm>
          <a:prstGeom prst="rect">
            <a:avLst/>
          </a:prstGeom>
        </p:spPr>
        <p:txBody>
          <a:bodyPr wrap="square">
            <a:spAutoFit/>
          </a:bodyPr>
          <a:lstStyle/>
          <a:p>
            <a:pPr algn="ctr"/>
            <a:r>
              <a:rPr lang="vi-VN" sz="2400" dirty="0">
                <a:solidFill>
                  <a:srgbClr val="080808"/>
                </a:solidFill>
                <a:latin typeface="#9Slide03 Cabin Condensed SemiB" panose="00000706000000000000" pitchFamily="2" charset="-93"/>
              </a:rPr>
              <a:t>Con người</a:t>
            </a:r>
            <a:r>
              <a:rPr lang="en-US" sz="2400" dirty="0">
                <a:solidFill>
                  <a:srgbClr val="080808"/>
                </a:solidFill>
                <a:latin typeface="#9Slide03 Cabin Condensed SemiB" panose="00000706000000000000" pitchFamily="2" charset="-93"/>
              </a:rPr>
              <a:t>       </a:t>
            </a:r>
            <a:endParaRPr lang="en-US" sz="2400" dirty="0">
              <a:solidFill>
                <a:srgbClr val="080808"/>
              </a:solidFill>
            </a:endParaRPr>
          </a:p>
        </p:txBody>
      </p:sp>
      <p:sp>
        <p:nvSpPr>
          <p:cNvPr id="22" name="Rectangle 21">
            <a:extLst>
              <a:ext uri="{FF2B5EF4-FFF2-40B4-BE49-F238E27FC236}">
                <a16:creationId xmlns:a16="http://schemas.microsoft.com/office/drawing/2014/main" id="{98B5100C-6715-48A0-838A-32AC5E5B26AE}"/>
              </a:ext>
            </a:extLst>
          </p:cNvPr>
          <p:cNvSpPr/>
          <p:nvPr/>
        </p:nvSpPr>
        <p:spPr>
          <a:xfrm>
            <a:off x="8315070" y="5312588"/>
            <a:ext cx="1962007" cy="830997"/>
          </a:xfrm>
          <a:prstGeom prst="rect">
            <a:avLst/>
          </a:prstGeom>
        </p:spPr>
        <p:txBody>
          <a:bodyPr wrap="square">
            <a:spAutoFit/>
          </a:bodyPr>
          <a:lstStyle/>
          <a:p>
            <a:pPr algn="ctr"/>
            <a:r>
              <a:rPr lang="vi-VN" sz="2400" dirty="0">
                <a:solidFill>
                  <a:srgbClr val="080808"/>
                </a:solidFill>
                <a:latin typeface="#9Slide03 Cabin Condensed SemiB" panose="00000706000000000000" pitchFamily="2" charset="-93"/>
              </a:rPr>
              <a:t>Thị trường tiêu thụ</a:t>
            </a:r>
            <a:r>
              <a:rPr lang="en-US" sz="2400" dirty="0">
                <a:solidFill>
                  <a:srgbClr val="080808"/>
                </a:solidFill>
                <a:latin typeface="#9Slide03 Cabin Condensed SemiB" panose="00000706000000000000" pitchFamily="2" charset="-93"/>
              </a:rPr>
              <a:t>.</a:t>
            </a:r>
            <a:endParaRPr lang="en-US" sz="2400" dirty="0">
              <a:solidFill>
                <a:srgbClr val="080808"/>
              </a:solidFill>
            </a:endParaRPr>
          </a:p>
        </p:txBody>
      </p:sp>
      <p:sp>
        <p:nvSpPr>
          <p:cNvPr id="24" name="Rectangle 23">
            <a:extLst>
              <a:ext uri="{FF2B5EF4-FFF2-40B4-BE49-F238E27FC236}">
                <a16:creationId xmlns:a16="http://schemas.microsoft.com/office/drawing/2014/main" id="{0F59AFFB-BF25-4622-B5B6-04FD3AAA9302}"/>
              </a:ext>
            </a:extLst>
          </p:cNvPr>
          <p:cNvSpPr/>
          <p:nvPr/>
        </p:nvSpPr>
        <p:spPr>
          <a:xfrm>
            <a:off x="1551609" y="5312588"/>
            <a:ext cx="2302140" cy="461665"/>
          </a:xfrm>
          <a:prstGeom prst="rect">
            <a:avLst/>
          </a:prstGeom>
        </p:spPr>
        <p:txBody>
          <a:bodyPr wrap="square">
            <a:spAutoFit/>
          </a:bodyPr>
          <a:lstStyle/>
          <a:p>
            <a:pPr algn="ctr"/>
            <a:r>
              <a:rPr lang="vi-VN" sz="2400" dirty="0">
                <a:solidFill>
                  <a:srgbClr val="080808"/>
                </a:solidFill>
                <a:latin typeface="#9Slide03 Cabin Condensed SemiB" panose="00000706000000000000" pitchFamily="2" charset="-93"/>
              </a:rPr>
              <a:t>Vốn</a:t>
            </a:r>
            <a:r>
              <a:rPr lang="en-US" sz="2400" dirty="0">
                <a:solidFill>
                  <a:srgbClr val="080808"/>
                </a:solidFill>
                <a:latin typeface="#9Slide03 Cabin Condensed SemiB" panose="00000706000000000000" pitchFamily="2" charset="-93"/>
              </a:rPr>
              <a:t>.                             </a:t>
            </a:r>
            <a:endParaRPr lang="en-US" sz="2400" dirty="0">
              <a:solidFill>
                <a:srgbClr val="080808"/>
              </a:solidFill>
            </a:endParaRPr>
          </a:p>
        </p:txBody>
      </p:sp>
    </p:spTree>
    <p:extLst>
      <p:ext uri="{BB962C8B-B14F-4D97-AF65-F5344CB8AC3E}">
        <p14:creationId xmlns:p14="http://schemas.microsoft.com/office/powerpoint/2010/main" val="7949220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F14275-2D1B-465D-B42F-418A4D9F33F5}"/>
              </a:ext>
            </a:extLst>
          </p:cNvPr>
          <p:cNvSpPr/>
          <p:nvPr/>
        </p:nvSpPr>
        <p:spPr>
          <a:xfrm flipV="1">
            <a:off x="1049866" y="3012737"/>
            <a:ext cx="3946103" cy="15118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Connector 12">
            <a:extLst>
              <a:ext uri="{FF2B5EF4-FFF2-40B4-BE49-F238E27FC236}">
                <a16:creationId xmlns:a16="http://schemas.microsoft.com/office/drawing/2014/main" id="{2F168446-C83F-49A7-A833-2C282ED96814}"/>
              </a:ext>
            </a:extLst>
          </p:cNvPr>
          <p:cNvSpPr/>
          <p:nvPr/>
        </p:nvSpPr>
        <p:spPr>
          <a:xfrm>
            <a:off x="4348057" y="3012737"/>
            <a:ext cx="1511832" cy="1511832"/>
          </a:xfrm>
          <a:prstGeom prst="flowChartConnector">
            <a:avLst/>
          </a:prstGeom>
          <a:solidFill>
            <a:schemeClr val="bg1"/>
          </a:solid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9F2FD5A-F549-460D-A114-44A0B5F73343}"/>
              </a:ext>
            </a:extLst>
          </p:cNvPr>
          <p:cNvSpPr/>
          <p:nvPr/>
        </p:nvSpPr>
        <p:spPr>
          <a:xfrm flipV="1">
            <a:off x="1033738" y="4984596"/>
            <a:ext cx="3946103" cy="15118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a:extLst>
              <a:ext uri="{FF2B5EF4-FFF2-40B4-BE49-F238E27FC236}">
                <a16:creationId xmlns:a16="http://schemas.microsoft.com/office/drawing/2014/main" id="{A380E7D6-6AB8-4BF3-9D9C-D1F1A8679681}"/>
              </a:ext>
            </a:extLst>
          </p:cNvPr>
          <p:cNvSpPr/>
          <p:nvPr/>
        </p:nvSpPr>
        <p:spPr>
          <a:xfrm>
            <a:off x="4348057" y="4978119"/>
            <a:ext cx="1511832" cy="1511832"/>
          </a:xfrm>
          <a:prstGeom prst="flowChartConnector">
            <a:avLst/>
          </a:prstGeom>
          <a:solidFill>
            <a:schemeClr val="bg1"/>
          </a:solidFill>
          <a:ln w="952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178CB4F-3AB0-4286-AD12-93F453EE4C0F}"/>
              </a:ext>
            </a:extLst>
          </p:cNvPr>
          <p:cNvSpPr/>
          <p:nvPr/>
        </p:nvSpPr>
        <p:spPr>
          <a:xfrm flipH="1" flipV="1">
            <a:off x="7202453" y="3012737"/>
            <a:ext cx="3859865" cy="15118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owchart: Connector 16">
            <a:extLst>
              <a:ext uri="{FF2B5EF4-FFF2-40B4-BE49-F238E27FC236}">
                <a16:creationId xmlns:a16="http://schemas.microsoft.com/office/drawing/2014/main" id="{185848D8-6167-4892-BB90-2A579A5F5789}"/>
              </a:ext>
            </a:extLst>
          </p:cNvPr>
          <p:cNvSpPr/>
          <p:nvPr/>
        </p:nvSpPr>
        <p:spPr>
          <a:xfrm flipH="1">
            <a:off x="6144172" y="3012737"/>
            <a:ext cx="1511832" cy="1511832"/>
          </a:xfrm>
          <a:prstGeom prst="flowChartConnector">
            <a:avLst/>
          </a:prstGeom>
          <a:solidFill>
            <a:schemeClr val="bg1"/>
          </a:solidFill>
          <a:ln w="952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6934678-A3CB-4F9A-BA99-2F6DB8B6E603}"/>
              </a:ext>
            </a:extLst>
          </p:cNvPr>
          <p:cNvSpPr/>
          <p:nvPr/>
        </p:nvSpPr>
        <p:spPr>
          <a:xfrm flipH="1" flipV="1">
            <a:off x="7151840" y="4961847"/>
            <a:ext cx="3910478" cy="15237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lowchart: Connector 18">
            <a:extLst>
              <a:ext uri="{FF2B5EF4-FFF2-40B4-BE49-F238E27FC236}">
                <a16:creationId xmlns:a16="http://schemas.microsoft.com/office/drawing/2014/main" id="{4A675293-9733-4D35-8D97-512B8BCBF98D}"/>
              </a:ext>
            </a:extLst>
          </p:cNvPr>
          <p:cNvSpPr/>
          <p:nvPr/>
        </p:nvSpPr>
        <p:spPr>
          <a:xfrm flipH="1">
            <a:off x="6144172" y="4978119"/>
            <a:ext cx="1511832" cy="1511832"/>
          </a:xfrm>
          <a:prstGeom prst="flowChartConnector">
            <a:avLst/>
          </a:prstGeom>
          <a:solidFill>
            <a:schemeClr val="bg1"/>
          </a:solidFill>
          <a:ln w="952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80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DBBA4CCD-BE42-4495-BA46-9A7E8BC4A188}"/>
              </a:ext>
            </a:extLst>
          </p:cNvPr>
          <p:cNvSpPr/>
          <p:nvPr/>
        </p:nvSpPr>
        <p:spPr>
          <a:xfrm>
            <a:off x="4252437" y="436607"/>
            <a:ext cx="3687126" cy="830997"/>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C395B"/>
                </a:solidFill>
                <a:effectLst/>
                <a:uLnTx/>
                <a:uFillTx/>
                <a:latin typeface="#9Slide03 HelvetIns" panose="02040603050506020204" pitchFamily="18" charset="0"/>
                <a:cs typeface="#9Slide03 Arima Madurai ExtraBo" panose="00000900000000000000" pitchFamily="2" charset="-93"/>
              </a:rPr>
              <a:t>LUYỆN TẬP</a:t>
            </a:r>
          </a:p>
        </p:txBody>
      </p:sp>
      <p:sp>
        <p:nvSpPr>
          <p:cNvPr id="48" name="Rectangle 47">
            <a:extLst>
              <a:ext uri="{FF2B5EF4-FFF2-40B4-BE49-F238E27FC236}">
                <a16:creationId xmlns:a16="http://schemas.microsoft.com/office/drawing/2014/main" id="{F3CAE359-D9D1-4300-A39F-DE31385DF7C1}"/>
              </a:ext>
            </a:extLst>
          </p:cNvPr>
          <p:cNvSpPr/>
          <p:nvPr/>
        </p:nvSpPr>
        <p:spPr>
          <a:xfrm>
            <a:off x="4678567" y="3306988"/>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A</a:t>
            </a:r>
          </a:p>
        </p:txBody>
      </p:sp>
      <p:sp>
        <p:nvSpPr>
          <p:cNvPr id="49" name="Rectangle 48">
            <a:extLst>
              <a:ext uri="{FF2B5EF4-FFF2-40B4-BE49-F238E27FC236}">
                <a16:creationId xmlns:a16="http://schemas.microsoft.com/office/drawing/2014/main" id="{B912A739-6945-4C4B-B2EE-F01B97FA027A}"/>
              </a:ext>
            </a:extLst>
          </p:cNvPr>
          <p:cNvSpPr/>
          <p:nvPr/>
        </p:nvSpPr>
        <p:spPr>
          <a:xfrm>
            <a:off x="6422329" y="3306988"/>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B</a:t>
            </a:r>
          </a:p>
        </p:txBody>
      </p:sp>
      <p:sp>
        <p:nvSpPr>
          <p:cNvPr id="50" name="Rectangle 49">
            <a:extLst>
              <a:ext uri="{FF2B5EF4-FFF2-40B4-BE49-F238E27FC236}">
                <a16:creationId xmlns:a16="http://schemas.microsoft.com/office/drawing/2014/main" id="{29FBE483-9C7A-4FCA-BECA-FCC30F8D0599}"/>
              </a:ext>
            </a:extLst>
          </p:cNvPr>
          <p:cNvSpPr/>
          <p:nvPr/>
        </p:nvSpPr>
        <p:spPr>
          <a:xfrm>
            <a:off x="4678567" y="5266423"/>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C</a:t>
            </a:r>
          </a:p>
        </p:txBody>
      </p:sp>
      <p:sp>
        <p:nvSpPr>
          <p:cNvPr id="51" name="Rectangle 50">
            <a:extLst>
              <a:ext uri="{FF2B5EF4-FFF2-40B4-BE49-F238E27FC236}">
                <a16:creationId xmlns:a16="http://schemas.microsoft.com/office/drawing/2014/main" id="{A1008788-F3A8-47DA-BBAB-794BEAC2234B}"/>
              </a:ext>
            </a:extLst>
          </p:cNvPr>
          <p:cNvSpPr/>
          <p:nvPr/>
        </p:nvSpPr>
        <p:spPr>
          <a:xfrm>
            <a:off x="6465308" y="5266423"/>
            <a:ext cx="850812" cy="923330"/>
          </a:xfrm>
          <a:prstGeom prst="rect">
            <a:avLst/>
          </a:prstGeom>
        </p:spPr>
        <p:txBody>
          <a:bodyPr wrap="square">
            <a:spAutoFit/>
          </a:bodyPr>
          <a:lstStyle/>
          <a:p>
            <a:pPr marL="0" marR="0" lvl="0" indent="0" algn="ctr" defTabSz="244922"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CBA00"/>
                </a:solidFill>
                <a:effectLst/>
                <a:uLnTx/>
                <a:uFillTx/>
                <a:latin typeface="#9Slide03 SFU TradeGothic" panose="00000400000000000000" pitchFamily="2" charset="-93"/>
                <a:ea typeface="+mn-ea"/>
                <a:cs typeface="#9Slide03 Arima Madurai ExtraBo" panose="00000900000000000000" pitchFamily="2" charset="-93"/>
              </a:rPr>
              <a:t>D</a:t>
            </a:r>
          </a:p>
        </p:txBody>
      </p:sp>
      <p:pic>
        <p:nvPicPr>
          <p:cNvPr id="3" name="Picture 2">
            <a:extLst>
              <a:ext uri="{FF2B5EF4-FFF2-40B4-BE49-F238E27FC236}">
                <a16:creationId xmlns:a16="http://schemas.microsoft.com/office/drawing/2014/main" id="{C9E2EEC3-A520-4CC6-A573-F68A71EC8798}"/>
              </a:ext>
            </a:extLst>
          </p:cNvPr>
          <p:cNvPicPr>
            <a:picLocks noChangeAspect="1"/>
          </p:cNvPicPr>
          <p:nvPr/>
        </p:nvPicPr>
        <p:blipFill>
          <a:blip r:embed="rId2"/>
          <a:stretch>
            <a:fillRect/>
          </a:stretch>
        </p:blipFill>
        <p:spPr>
          <a:xfrm>
            <a:off x="301720" y="1159345"/>
            <a:ext cx="1926154" cy="1511832"/>
          </a:xfrm>
          <a:prstGeom prst="rect">
            <a:avLst/>
          </a:prstGeom>
          <a:ln>
            <a:noFill/>
          </a:ln>
        </p:spPr>
      </p:pic>
      <p:sp>
        <p:nvSpPr>
          <p:cNvPr id="98" name="Rectangle 97">
            <a:extLst>
              <a:ext uri="{FF2B5EF4-FFF2-40B4-BE49-F238E27FC236}">
                <a16:creationId xmlns:a16="http://schemas.microsoft.com/office/drawing/2014/main" id="{27A65C78-5008-4430-943C-CACEBA81B028}"/>
              </a:ext>
            </a:extLst>
          </p:cNvPr>
          <p:cNvSpPr/>
          <p:nvPr/>
        </p:nvSpPr>
        <p:spPr>
          <a:xfrm>
            <a:off x="542306" y="1589797"/>
            <a:ext cx="875561" cy="523926"/>
          </a:xfrm>
          <a:prstGeom prst="rect">
            <a:avLst/>
          </a:prstGeom>
        </p:spPr>
        <p:txBody>
          <a:bodyPr wrap="none">
            <a:spAutoFit/>
          </a:bodyPr>
          <a:lstStyle/>
          <a:p>
            <a:pPr marL="0" marR="0" lvl="0" indent="0" algn="just" defTabSz="457200" rtl="0" eaLnBrk="1" fontAlgn="auto" latinLnBrk="0" hangingPunct="1">
              <a:lnSpc>
                <a:spcPct val="115000"/>
              </a:lnSpc>
              <a:spcBef>
                <a:spcPts val="0"/>
              </a:spcBef>
              <a:spcAft>
                <a:spcPts val="600"/>
              </a:spcAft>
              <a:buClrTx/>
              <a:buSzTx/>
              <a:buFontTx/>
              <a:buNone/>
              <a:tabLst/>
              <a:defRPr/>
            </a:pPr>
            <a:r>
              <a:rPr kumimoji="0" lang="en-US" sz="2600" b="1" i="0" u="none" strike="noStrike" kern="1400" cap="none" spc="0" normalizeH="0" baseline="0" noProof="0" dirty="0" err="1">
                <a:ln>
                  <a:noFill/>
                </a:ln>
                <a:solidFill>
                  <a:srgbClr val="FC395B"/>
                </a:solidFill>
                <a:effectLst/>
                <a:uLnTx/>
                <a:uFillTx/>
                <a:latin typeface="#9Slide03 Cabin Condensed SemiB" panose="00000706000000000000" pitchFamily="2" charset="-93"/>
                <a:ea typeface="Calibri" panose="020F0502020204030204" pitchFamily="34" charset="0"/>
                <a:cs typeface="+mn-cs"/>
              </a:rPr>
              <a:t>Câu</a:t>
            </a:r>
            <a:r>
              <a:rPr kumimoji="0" lang="en-US" sz="2600" b="1" i="0" u="none" strike="noStrike" kern="1400" cap="none" spc="0" normalizeH="0" baseline="0" noProof="0" dirty="0">
                <a:ln>
                  <a:noFill/>
                </a:ln>
                <a:solidFill>
                  <a:srgbClr val="FC395B"/>
                </a:solidFill>
                <a:effectLst/>
                <a:uLnTx/>
                <a:uFillTx/>
                <a:latin typeface="#9Slide03 Cabin Condensed SemiB" panose="00000706000000000000" pitchFamily="2" charset="-93"/>
                <a:ea typeface="Calibri" panose="020F0502020204030204" pitchFamily="34" charset="0"/>
                <a:cs typeface="+mn-cs"/>
              </a:rPr>
              <a:t> 5</a:t>
            </a:r>
            <a:endParaRPr kumimoji="0" lang="en-US" sz="2600" b="0" i="0" u="none" strike="noStrike" kern="1400" cap="none" spc="0" normalizeH="0" baseline="0" noProof="0" dirty="0">
              <a:ln>
                <a:noFill/>
              </a:ln>
              <a:solidFill>
                <a:srgbClr val="FC395B"/>
              </a:solidFill>
              <a:effectLst/>
              <a:uLnTx/>
              <a:uFillTx/>
              <a:latin typeface="#9Slide03 Cabin Condensed SemiB" panose="00000706000000000000" pitchFamily="2" charset="-93"/>
              <a:ea typeface="Calibri" panose="020F0502020204030204" pitchFamily="34" charset="0"/>
              <a:cs typeface="+mn-cs"/>
            </a:endParaRPr>
          </a:p>
        </p:txBody>
      </p:sp>
      <p:sp>
        <p:nvSpPr>
          <p:cNvPr id="8" name="Sun 7">
            <a:extLst>
              <a:ext uri="{FF2B5EF4-FFF2-40B4-BE49-F238E27FC236}">
                <a16:creationId xmlns:a16="http://schemas.microsoft.com/office/drawing/2014/main" id="{AF8A8AA9-DB3D-4F89-BFBA-9ADEB52EDF0E}"/>
              </a:ext>
            </a:extLst>
          </p:cNvPr>
          <p:cNvSpPr/>
          <p:nvPr/>
        </p:nvSpPr>
        <p:spPr>
          <a:xfrm>
            <a:off x="6144172" y="5068263"/>
            <a:ext cx="1416607" cy="1319649"/>
          </a:xfrm>
          <a:prstGeom prst="sun">
            <a:avLst/>
          </a:prstGeom>
          <a:solidFill>
            <a:srgbClr val="FC3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4D80F1-4445-4158-AFA3-A50C77C66086}"/>
              </a:ext>
            </a:extLst>
          </p:cNvPr>
          <p:cNvSpPr/>
          <p:nvPr/>
        </p:nvSpPr>
        <p:spPr>
          <a:xfrm>
            <a:off x="2174664" y="1207479"/>
            <a:ext cx="9722368" cy="2160591"/>
          </a:xfrm>
          <a:prstGeom prst="rect">
            <a:avLst/>
          </a:prstGeom>
        </p:spPr>
        <p:txBody>
          <a:bodyPr wrap="square">
            <a:spAutoFit/>
          </a:bodyPr>
          <a:lstStyle/>
          <a:p>
            <a:pPr>
              <a:lnSpc>
                <a:spcPct val="140000"/>
              </a:lnSpc>
              <a:defRPr/>
            </a:pPr>
            <a:r>
              <a:rPr lang="en-US" sz="2400" dirty="0" err="1"/>
              <a:t>Trong</a:t>
            </a:r>
            <a:r>
              <a:rPr lang="en-US" sz="2400" dirty="0"/>
              <a:t> </a:t>
            </a:r>
            <a:r>
              <a:rPr lang="en-US" sz="2400" dirty="0" err="1"/>
              <a:t>xu</a:t>
            </a:r>
            <a:r>
              <a:rPr lang="en-US" sz="2400" dirty="0"/>
              <a:t> </a:t>
            </a:r>
            <a:r>
              <a:rPr lang="en-US" sz="2400" dirty="0" err="1"/>
              <a:t>thế</a:t>
            </a:r>
            <a:r>
              <a:rPr lang="en-US" sz="2400" dirty="0"/>
              <a:t> </a:t>
            </a:r>
            <a:r>
              <a:rPr lang="en-US" sz="2400" dirty="0" err="1"/>
              <a:t>hội</a:t>
            </a:r>
            <a:r>
              <a:rPr lang="en-US" sz="2400" dirty="0"/>
              <a:t> </a:t>
            </a:r>
            <a:r>
              <a:rPr lang="en-US" sz="2400" dirty="0" err="1"/>
              <a:t>nhập</a:t>
            </a:r>
            <a:r>
              <a:rPr lang="en-US" sz="2400" dirty="0"/>
              <a:t> </a:t>
            </a:r>
            <a:r>
              <a:rPr lang="en-US" sz="2400" dirty="0" err="1"/>
              <a:t>của</a:t>
            </a:r>
            <a:r>
              <a:rPr lang="en-US" sz="2400" dirty="0"/>
              <a:t> </a:t>
            </a:r>
            <a:r>
              <a:rPr lang="en-US" sz="2400" dirty="0" err="1"/>
              <a:t>nền</a:t>
            </a:r>
            <a:r>
              <a:rPr lang="en-US" sz="2400" dirty="0"/>
              <a:t> </a:t>
            </a:r>
            <a:r>
              <a:rPr lang="en-US" sz="2400" dirty="0" err="1"/>
              <a:t>kinh</a:t>
            </a:r>
            <a:r>
              <a:rPr lang="en-US" sz="2400" dirty="0"/>
              <a:t> </a:t>
            </a:r>
            <a:r>
              <a:rPr lang="en-US" sz="2400" dirty="0" err="1"/>
              <a:t>tế</a:t>
            </a:r>
            <a:r>
              <a:rPr lang="en-US" sz="2400" dirty="0"/>
              <a:t> </a:t>
            </a:r>
            <a:r>
              <a:rPr lang="en-US" sz="2400" dirty="0" err="1"/>
              <a:t>thế</a:t>
            </a:r>
            <a:r>
              <a:rPr lang="en-US" sz="2400" dirty="0"/>
              <a:t> </a:t>
            </a:r>
            <a:r>
              <a:rPr lang="en-US" sz="2400" dirty="0" err="1"/>
              <a:t>giới</a:t>
            </a:r>
            <a:r>
              <a:rPr lang="en-US" sz="2400" dirty="0"/>
              <a:t>, </a:t>
            </a:r>
            <a:r>
              <a:rPr lang="en-US" sz="2400" dirty="0" err="1"/>
              <a:t>nguồn</a:t>
            </a:r>
            <a:r>
              <a:rPr lang="en-US" sz="2400" dirty="0"/>
              <a:t> </a:t>
            </a:r>
            <a:r>
              <a:rPr lang="en-US" sz="2400" dirty="0" err="1"/>
              <a:t>lực</a:t>
            </a:r>
            <a:r>
              <a:rPr lang="en-US" sz="2400" dirty="0"/>
              <a:t> </a:t>
            </a:r>
            <a:r>
              <a:rPr lang="en-US" sz="2400" dirty="0" err="1"/>
              <a:t>có</a:t>
            </a:r>
            <a:r>
              <a:rPr lang="en-US" sz="2400" dirty="0"/>
              <a:t> </a:t>
            </a:r>
            <a:r>
              <a:rPr lang="en-US" sz="2400" dirty="0" err="1"/>
              <a:t>tính</a:t>
            </a:r>
            <a:r>
              <a:rPr lang="en-US" sz="2400" dirty="0"/>
              <a:t> </a:t>
            </a:r>
            <a:r>
              <a:rPr lang="en-US" sz="2400" dirty="0" err="1"/>
              <a:t>chất</a:t>
            </a:r>
            <a:r>
              <a:rPr lang="en-US" sz="2400" dirty="0"/>
              <a:t> </a:t>
            </a:r>
            <a:r>
              <a:rPr lang="en-US" sz="2400" dirty="0" err="1"/>
              <a:t>định</a:t>
            </a:r>
            <a:r>
              <a:rPr lang="en-US" sz="2400" dirty="0"/>
              <a:t> </a:t>
            </a:r>
            <a:r>
              <a:rPr lang="en-US" sz="2400" dirty="0" err="1"/>
              <a:t>hướng</a:t>
            </a:r>
            <a:r>
              <a:rPr lang="en-US" sz="2400" dirty="0"/>
              <a:t> </a:t>
            </a:r>
            <a:r>
              <a:rPr lang="en-US" sz="2400" dirty="0" err="1"/>
              <a:t>phát</a:t>
            </a:r>
            <a:r>
              <a:rPr lang="en-US" sz="2400" dirty="0"/>
              <a:t> </a:t>
            </a:r>
            <a:r>
              <a:rPr lang="en-US" sz="2400" dirty="0" err="1"/>
              <a:t>triển</a:t>
            </a:r>
            <a:r>
              <a:rPr lang="en-US" sz="2400" dirty="0"/>
              <a:t> </a:t>
            </a:r>
            <a:r>
              <a:rPr lang="en-US" sz="2400" dirty="0" err="1"/>
              <a:t>có</a:t>
            </a:r>
            <a:r>
              <a:rPr lang="en-US" sz="2400" dirty="0"/>
              <a:t> </a:t>
            </a:r>
            <a:r>
              <a:rPr lang="en-US" sz="2400" dirty="0" err="1"/>
              <a:t>lợi</a:t>
            </a:r>
            <a:r>
              <a:rPr lang="en-US" sz="2400" dirty="0"/>
              <a:t> </a:t>
            </a:r>
            <a:r>
              <a:rPr lang="en-US" sz="2400" dirty="0" err="1"/>
              <a:t>nhất</a:t>
            </a:r>
            <a:r>
              <a:rPr lang="en-US" sz="2400" dirty="0"/>
              <a:t> </a:t>
            </a:r>
            <a:r>
              <a:rPr lang="en-US" sz="2400" dirty="0" err="1"/>
              <a:t>trong</a:t>
            </a:r>
            <a:r>
              <a:rPr lang="en-US" sz="2400" dirty="0"/>
              <a:t> </a:t>
            </a:r>
            <a:r>
              <a:rPr lang="en-US" sz="2400" dirty="0" err="1"/>
              <a:t>việc</a:t>
            </a:r>
            <a:r>
              <a:rPr lang="en-US" sz="2400" dirty="0"/>
              <a:t> </a:t>
            </a:r>
            <a:r>
              <a:rPr lang="en-US" sz="2400" dirty="0" err="1"/>
              <a:t>xây</a:t>
            </a:r>
            <a:r>
              <a:rPr lang="en-US" sz="2400" dirty="0"/>
              <a:t> </a:t>
            </a:r>
            <a:r>
              <a:rPr lang="en-US" sz="2400" dirty="0" err="1"/>
              <a:t>dựng</a:t>
            </a:r>
            <a:r>
              <a:rPr lang="en-US" sz="2400" dirty="0"/>
              <a:t> </a:t>
            </a:r>
            <a:r>
              <a:rPr lang="en-US" sz="2400" dirty="0" err="1"/>
              <a:t>các</a:t>
            </a:r>
            <a:r>
              <a:rPr lang="en-US" sz="2400" dirty="0"/>
              <a:t> </a:t>
            </a:r>
            <a:r>
              <a:rPr lang="en-US" sz="2400" dirty="0" err="1"/>
              <a:t>mối</a:t>
            </a:r>
            <a:r>
              <a:rPr lang="en-US" sz="2400" dirty="0"/>
              <a:t> </a:t>
            </a:r>
            <a:r>
              <a:rPr lang="en-US" sz="2400" dirty="0" err="1"/>
              <a:t>quan</a:t>
            </a:r>
            <a:r>
              <a:rPr lang="en-US" sz="2400" dirty="0"/>
              <a:t> </a:t>
            </a:r>
            <a:r>
              <a:rPr lang="en-US" sz="2400" dirty="0" err="1"/>
              <a:t>hệ</a:t>
            </a:r>
            <a:r>
              <a:rPr lang="en-US" sz="2400" dirty="0"/>
              <a:t> </a:t>
            </a:r>
            <a:r>
              <a:rPr lang="en-US" sz="2400" dirty="0" err="1"/>
              <a:t>giữa</a:t>
            </a:r>
            <a:r>
              <a:rPr lang="en-US" sz="2400" dirty="0"/>
              <a:t> </a:t>
            </a:r>
            <a:r>
              <a:rPr lang="en-US" sz="2400" dirty="0" err="1"/>
              <a:t>các</a:t>
            </a:r>
            <a:r>
              <a:rPr lang="en-US" sz="2400" dirty="0"/>
              <a:t> </a:t>
            </a:r>
            <a:r>
              <a:rPr lang="en-US" sz="2400" dirty="0" err="1"/>
              <a:t>quốc</a:t>
            </a:r>
            <a:r>
              <a:rPr lang="en-US" sz="2400" dirty="0"/>
              <a:t> </a:t>
            </a:r>
            <a:r>
              <a:rPr lang="en-US" sz="2400" dirty="0" err="1"/>
              <a:t>gia</a:t>
            </a:r>
            <a:r>
              <a:rPr lang="en-US" sz="2400" dirty="0"/>
              <a:t> </a:t>
            </a:r>
            <a:r>
              <a:rPr lang="vi-VN" sz="2400" dirty="0"/>
              <a:t>là:</a:t>
            </a:r>
            <a:endParaRPr lang="en-US" sz="2400" dirty="0"/>
          </a:p>
          <a:p>
            <a:pPr lvl="0">
              <a:lnSpc>
                <a:spcPct val="140000"/>
              </a:lnSpc>
              <a:defRPr/>
            </a:pPr>
            <a:endParaRPr lang="en-US" sz="2400" dirty="0">
              <a:solidFill>
                <a:srgbClr val="00A44A"/>
              </a:solidFill>
              <a:latin typeface="#9Slide03 Cabin Condensed SemiB" panose="00000706000000000000" pitchFamily="2" charset="-93"/>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C0A9BF20-8D92-443F-B580-3F3FE1BD3054}"/>
              </a:ext>
            </a:extLst>
          </p:cNvPr>
          <p:cNvSpPr/>
          <p:nvPr/>
        </p:nvSpPr>
        <p:spPr>
          <a:xfrm>
            <a:off x="7273141" y="5492877"/>
            <a:ext cx="3465602" cy="461665"/>
          </a:xfrm>
          <a:prstGeom prst="rect">
            <a:avLst/>
          </a:prstGeom>
        </p:spPr>
        <p:txBody>
          <a:bodyPr wrap="square">
            <a:spAutoFit/>
          </a:bodyPr>
          <a:lstStyle/>
          <a:p>
            <a:pPr algn="ctr"/>
            <a:r>
              <a:rPr lang="vi-VN" sz="2400" spc="-1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Thị trường</a:t>
            </a:r>
            <a:r>
              <a:rPr lang="en-US" sz="2400" spc="-1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a:t>
            </a:r>
            <a:endParaRPr lang="en-US" sz="2400" dirty="0">
              <a:solidFill>
                <a:srgbClr val="080808"/>
              </a:solidFill>
              <a:latin typeface="#9Slide03 Cabin Condensed SemiB" panose="00000706000000000000" pitchFamily="2" charset="-93"/>
            </a:endParaRPr>
          </a:p>
        </p:txBody>
      </p:sp>
      <p:sp>
        <p:nvSpPr>
          <p:cNvPr id="7" name="Rectangle 6">
            <a:extLst>
              <a:ext uri="{FF2B5EF4-FFF2-40B4-BE49-F238E27FC236}">
                <a16:creationId xmlns:a16="http://schemas.microsoft.com/office/drawing/2014/main" id="{BFE95127-090B-493B-8904-B6CB29F59A11}"/>
              </a:ext>
            </a:extLst>
          </p:cNvPr>
          <p:cNvSpPr/>
          <p:nvPr/>
        </p:nvSpPr>
        <p:spPr>
          <a:xfrm>
            <a:off x="1101435" y="3399321"/>
            <a:ext cx="3315618" cy="461665"/>
          </a:xfrm>
          <a:prstGeom prst="rect">
            <a:avLst/>
          </a:prstGeom>
        </p:spPr>
        <p:txBody>
          <a:bodyPr wrap="square">
            <a:spAutoFit/>
          </a:bodyPr>
          <a:lstStyle/>
          <a:p>
            <a:pPr lvl="0" algn="ctr">
              <a:defRPr/>
            </a:pPr>
            <a:r>
              <a:rPr lang="vi-VN" sz="24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Tài nguyên thiên nhiên</a:t>
            </a:r>
            <a:endParaRPr lang="en-US" sz="24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11B2F60-A270-4587-8100-3447937D92DF}"/>
              </a:ext>
            </a:extLst>
          </p:cNvPr>
          <p:cNvSpPr/>
          <p:nvPr/>
        </p:nvSpPr>
        <p:spPr>
          <a:xfrm>
            <a:off x="7262948" y="3484654"/>
            <a:ext cx="3687126" cy="461665"/>
          </a:xfrm>
          <a:prstGeom prst="rect">
            <a:avLst/>
          </a:prstGeom>
        </p:spPr>
        <p:txBody>
          <a:bodyPr wrap="square">
            <a:spAutoFit/>
          </a:bodyPr>
          <a:lstStyle/>
          <a:p>
            <a:pPr lvl="0" algn="ctr">
              <a:defRPr/>
            </a:pPr>
            <a:r>
              <a:rPr lang="vi-VN" sz="2400" spc="-1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Vị trí địa lí</a:t>
            </a:r>
            <a:endParaRPr lang="en-US" sz="24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C046192A-1989-480F-9191-9B83083E0FAC}"/>
              </a:ext>
            </a:extLst>
          </p:cNvPr>
          <p:cNvSpPr/>
          <p:nvPr/>
        </p:nvSpPr>
        <p:spPr>
          <a:xfrm>
            <a:off x="2287361" y="5509679"/>
            <a:ext cx="3547354" cy="461665"/>
          </a:xfrm>
          <a:prstGeom prst="rect">
            <a:avLst/>
          </a:prstGeom>
        </p:spPr>
        <p:txBody>
          <a:bodyPr wrap="square">
            <a:spAutoFit/>
          </a:bodyPr>
          <a:lstStyle/>
          <a:p>
            <a:pPr lvl="0">
              <a:defRPr/>
            </a:pPr>
            <a:r>
              <a:rPr lang="en-US" sz="2400" spc="-1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 </a:t>
            </a:r>
            <a:r>
              <a:rPr lang="vi-VN" sz="2400" spc="-1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rPr>
              <a:t>Nguồn vốn</a:t>
            </a:r>
            <a:endParaRPr lang="en-US" sz="2400" dirty="0">
              <a:solidFill>
                <a:srgbClr val="080808"/>
              </a:solidFill>
              <a:latin typeface="#9Slide03 Cabin Condensed SemiB" panose="00000706000000000000" pitchFamily="2" charset="-9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53669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5">
            <a:extLst>
              <a:ext uri="{FF2B5EF4-FFF2-40B4-BE49-F238E27FC236}">
                <a16:creationId xmlns:a16="http://schemas.microsoft.com/office/drawing/2014/main" id="{D39508B2-D356-401A-91FC-7857DFEDF8E6}"/>
              </a:ext>
            </a:extLst>
          </p:cNvPr>
          <p:cNvSpPr/>
          <p:nvPr/>
        </p:nvSpPr>
        <p:spPr>
          <a:xfrm>
            <a:off x="973395" y="5335951"/>
            <a:ext cx="10589340" cy="11692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b="1" i="0" u="none" strike="noStrike" kern="1200" cap="none" spc="0" normalizeH="0" baseline="0" noProof="0" dirty="0">
                <a:ln>
                  <a:noFill/>
                </a:ln>
                <a:solidFill>
                  <a:srgbClr val="0070C0"/>
                </a:solidFill>
                <a:effectLst/>
                <a:uLnTx/>
                <a:uFillTx/>
                <a:latin typeface="#9Slide07 IcielCadena" panose="02000503000000020004" pitchFamily="2" charset="0"/>
                <a:ea typeface="+mn-ea"/>
                <a:cs typeface="Arial" panose="020B0604020202020204" pitchFamily="34" charset="0"/>
              </a:rPr>
              <a:t>Giả sử em là một chuyên gia kinh tế, em hãy đề xuất các giải pháp để khai thác tốt các nguồn lực của tỉnh Nghệ An để phát triển KTXH tỉnh nhà.</a:t>
            </a:r>
            <a:endParaRPr kumimoji="0" lang="en-US" altLang="en-US" b="1" i="0" u="none" strike="noStrike" kern="1200" cap="none" spc="0" normalizeH="0" baseline="0" noProof="0" dirty="0">
              <a:ln>
                <a:noFill/>
              </a:ln>
              <a:solidFill>
                <a:srgbClr val="0070C0"/>
              </a:solidFill>
              <a:effectLst/>
              <a:uLnTx/>
              <a:uFillTx/>
              <a:latin typeface="#9Slide07 IcielCadena" panose="02000503000000020004" pitchFamily="2" charset="0"/>
              <a:ea typeface="+mn-ea"/>
              <a:cs typeface="Arial" panose="020B0604020202020204" pitchFamily="34" charset="0"/>
            </a:endParaRPr>
          </a:p>
        </p:txBody>
      </p:sp>
      <p:pic>
        <p:nvPicPr>
          <p:cNvPr id="16" name="Picture 15">
            <a:extLst>
              <a:ext uri="{FF2B5EF4-FFF2-40B4-BE49-F238E27FC236}">
                <a16:creationId xmlns:a16="http://schemas.microsoft.com/office/drawing/2014/main" id="{7DF54617-4694-422D-9024-F4DE1C99DA99}"/>
              </a:ext>
            </a:extLst>
          </p:cNvPr>
          <p:cNvPicPr>
            <a:picLocks noChangeAspect="1"/>
          </p:cNvPicPr>
          <p:nvPr/>
        </p:nvPicPr>
        <p:blipFill>
          <a:blip r:embed="rId3"/>
          <a:stretch>
            <a:fillRect/>
          </a:stretch>
        </p:blipFill>
        <p:spPr>
          <a:xfrm>
            <a:off x="1258529" y="186814"/>
            <a:ext cx="10205884" cy="5067694"/>
          </a:xfrm>
          <a:prstGeom prst="rect">
            <a:avLst/>
          </a:prstGeom>
        </p:spPr>
      </p:pic>
      <p:pic>
        <p:nvPicPr>
          <p:cNvPr id="25" name="Picture 24">
            <a:extLst>
              <a:ext uri="{FF2B5EF4-FFF2-40B4-BE49-F238E27FC236}">
                <a16:creationId xmlns:a16="http://schemas.microsoft.com/office/drawing/2014/main" id="{D7F85C45-C40A-4B03-9675-FA32B7A571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53" b="68487" l="58160" r="85550"/>
                    </a14:imgEffect>
                  </a14:imgLayer>
                </a14:imgProps>
              </a:ext>
            </a:extLst>
          </a:blip>
          <a:srcRect l="54736" t="56974" r="11026" b="30234"/>
          <a:stretch/>
        </p:blipFill>
        <p:spPr>
          <a:xfrm>
            <a:off x="4360811" y="1566661"/>
            <a:ext cx="1035735" cy="386977"/>
          </a:xfrm>
          <a:prstGeom prst="rect">
            <a:avLst/>
          </a:prstGeom>
        </p:spPr>
      </p:pic>
    </p:spTree>
    <p:extLst>
      <p:ext uri="{BB962C8B-B14F-4D97-AF65-F5344CB8AC3E}">
        <p14:creationId xmlns:p14="http://schemas.microsoft.com/office/powerpoint/2010/main" val="267711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6657293" y="406240"/>
            <a:ext cx="4564764" cy="59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9" tIns="41065" rIns="82129" bIns="41065">
            <a:spAutoFit/>
          </a:bodyPr>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vi-VN" altLang="en-US" sz="3321" dirty="0">
                <a:solidFill>
                  <a:srgbClr val="663442"/>
                </a:solidFill>
                <a:latin typeface="#9Slide03 IcielPanton Black"/>
                <a:cs typeface="#9Slide03 Roboto Black" charset="0"/>
              </a:rPr>
              <a:t>LUẬT CHƠI</a:t>
            </a:r>
            <a:endParaRPr lang="en-US" altLang="en-US" sz="3321" dirty="0">
              <a:solidFill>
                <a:srgbClr val="663442"/>
              </a:solidFill>
              <a:latin typeface="#9Slide03 IcielPanton Black"/>
              <a:cs typeface="#9Slide03 Roboto Black" charset="0"/>
            </a:endParaRPr>
          </a:p>
        </p:txBody>
      </p:sp>
      <p:sp>
        <p:nvSpPr>
          <p:cNvPr id="6" name="TextBox 5"/>
          <p:cNvSpPr txBox="1">
            <a:spLocks noChangeArrowheads="1"/>
          </p:cNvSpPr>
          <p:nvPr/>
        </p:nvSpPr>
        <p:spPr bwMode="auto">
          <a:xfrm>
            <a:off x="5460283" y="1144293"/>
            <a:ext cx="6578904" cy="2334254"/>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2129" tIns="41065" rIns="82129" bIns="41065">
            <a:spAutoFit/>
          </a:bodyPr>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pPr algn="just" eaLnBrk="1" hangingPunct="1">
              <a:lnSpc>
                <a:spcPct val="150000"/>
              </a:lnSpc>
              <a:buFont typeface="Courier New" panose="02070309020205020404" pitchFamily="49" charset="0"/>
              <a:buChar char="o"/>
            </a:pPr>
            <a:r>
              <a:rPr lang="en-US" altLang="en-US" sz="1758" b="0" dirty="0">
                <a:solidFill>
                  <a:srgbClr val="FFFFFF"/>
                </a:solidFill>
                <a:latin typeface="#9Slide03 Roboto Medium" charset="0"/>
                <a:cs typeface="#9Slide03 Roboto Medium" charset="0"/>
              </a:rPr>
              <a:t> </a:t>
            </a:r>
            <a:r>
              <a:rPr lang="vi-VN" altLang="en-US" sz="2000" b="0" dirty="0">
                <a:solidFill>
                  <a:srgbClr val="FFFFFF"/>
                </a:solidFill>
                <a:latin typeface="#9Slide03 Roboto Medium" charset="0"/>
                <a:cs typeface="#9Slide03 Roboto Medium" charset="0"/>
              </a:rPr>
              <a:t>Chia lớp thành 2 đội lớn, mỗi đội cử 1 cặp đại diện lên thi đấu.</a:t>
            </a:r>
            <a:endParaRPr lang="en-US" altLang="en-US" sz="2000" b="0" dirty="0">
              <a:solidFill>
                <a:srgbClr val="FFFFFF"/>
              </a:solidFill>
              <a:latin typeface="#9Slide03 Roboto Medium" charset="0"/>
              <a:cs typeface="#9Slide03 Roboto Medium" charset="0"/>
            </a:endParaRPr>
          </a:p>
          <a:p>
            <a:pPr algn="just" eaLnBrk="1" hangingPunct="1">
              <a:lnSpc>
                <a:spcPct val="150000"/>
              </a:lnSpc>
              <a:buFont typeface="Courier New" panose="02070309020205020404" pitchFamily="49" charset="0"/>
              <a:buChar char="o"/>
            </a:pPr>
            <a:r>
              <a:rPr lang="en-US" altLang="en-US" sz="2000" b="0" dirty="0">
                <a:solidFill>
                  <a:srgbClr val="FFFFFF"/>
                </a:solidFill>
                <a:latin typeface="#9Slide03 Roboto Medium" charset="0"/>
                <a:cs typeface="#9Slide03 Roboto Medium" charset="0"/>
              </a:rPr>
              <a:t> </a:t>
            </a:r>
            <a:r>
              <a:rPr lang="vi-VN" altLang="en-US" sz="2000" b="0" dirty="0">
                <a:solidFill>
                  <a:srgbClr val="FFFFFF"/>
                </a:solidFill>
                <a:latin typeface="#9Slide03 Roboto Medium" charset="0"/>
                <a:cs typeface="#9Slide03 Roboto Medium" charset="0"/>
              </a:rPr>
              <a:t>Mỗi đội bốc thăm 1 chủ đề, mỗi chủ đề có 5 cụm từ. Trong thời gian </a:t>
            </a:r>
            <a:r>
              <a:rPr lang="vi-VN" altLang="en-US" sz="2000" b="0" dirty="0">
                <a:solidFill>
                  <a:srgbClr val="FFFF00"/>
                </a:solidFill>
                <a:latin typeface="#9Slide03 Roboto Medium" charset="0"/>
                <a:cs typeface="#9Slide03 Roboto Medium" charset="0"/>
              </a:rPr>
              <a:t>2 phút</a:t>
            </a:r>
            <a:r>
              <a:rPr lang="en-US" altLang="en-US" sz="2000" b="0" dirty="0">
                <a:solidFill>
                  <a:srgbClr val="FFFF00"/>
                </a:solidFill>
                <a:latin typeface="#9Slide03 Roboto Medium" charset="0"/>
                <a:cs typeface="#9Slide03 Roboto Medium" charset="0"/>
              </a:rPr>
              <a:t>, </a:t>
            </a:r>
            <a:r>
              <a:rPr lang="vi-VN" altLang="en-US" sz="2000" b="0" dirty="0">
                <a:solidFill>
                  <a:srgbClr val="FFFFFF"/>
                </a:solidFill>
                <a:latin typeface="#9Slide03 Roboto Medium" charset="0"/>
                <a:cs typeface="#9Slide03 Roboto Medium" charset="0"/>
              </a:rPr>
              <a:t>1 bạn sẽ dùng lời để diễn đạt cho đồng đội đoán đúng từ hoặc cụm từ đó. </a:t>
            </a:r>
            <a:endParaRPr lang="en-US" altLang="en-US" sz="2000" b="0" dirty="0">
              <a:solidFill>
                <a:srgbClr val="FFFFFF"/>
              </a:solidFill>
              <a:latin typeface="#9Slide03 Roboto Medium" charset="0"/>
              <a:cs typeface="#9Slide03 Roboto Medium"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02" y="1144293"/>
            <a:ext cx="5341581" cy="489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460283" y="3809657"/>
            <a:ext cx="6578904" cy="279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129" tIns="41065" rIns="82129" bIns="41065">
            <a:spAutoFit/>
          </a:bodyPr>
          <a:lstStyle>
            <a:lvl1pPr defTabSz="839788" eaLnBrk="0" hangingPunct="0">
              <a:defRPr b="1">
                <a:solidFill>
                  <a:schemeClr val="tx1"/>
                </a:solidFill>
                <a:latin typeface="Arial" panose="020B0604020202020204" pitchFamily="34" charset="0"/>
              </a:defRPr>
            </a:lvl1pPr>
            <a:lvl2pPr marL="742950" indent="-285750" defTabSz="839788" eaLnBrk="0" hangingPunct="0">
              <a:defRPr b="1">
                <a:solidFill>
                  <a:schemeClr val="tx1"/>
                </a:solidFill>
                <a:latin typeface="Arial" panose="020B0604020202020204" pitchFamily="34" charset="0"/>
              </a:defRPr>
            </a:lvl2pPr>
            <a:lvl3pPr marL="1143000" indent="-228600" defTabSz="839788" eaLnBrk="0" hangingPunct="0">
              <a:defRPr b="1">
                <a:solidFill>
                  <a:schemeClr val="tx1"/>
                </a:solidFill>
                <a:latin typeface="Arial" panose="020B0604020202020204" pitchFamily="34" charset="0"/>
              </a:defRPr>
            </a:lvl3pPr>
            <a:lvl4pPr marL="1600200" indent="-228600" defTabSz="839788" eaLnBrk="0" hangingPunct="0">
              <a:defRPr b="1">
                <a:solidFill>
                  <a:schemeClr val="tx1"/>
                </a:solidFill>
                <a:latin typeface="Arial" panose="020B0604020202020204" pitchFamily="34" charset="0"/>
              </a:defRPr>
            </a:lvl4pPr>
            <a:lvl5pPr marL="2057400" indent="-228600" defTabSz="839788" eaLnBrk="0" hangingPunct="0">
              <a:defRPr b="1">
                <a:solidFill>
                  <a:schemeClr val="tx1"/>
                </a:solidFill>
                <a:latin typeface="Arial" panose="020B0604020202020204" pitchFamily="34" charset="0"/>
              </a:defRPr>
            </a:lvl5pPr>
            <a:lvl6pPr marL="2514600" indent="-228600" defTabSz="839788" eaLnBrk="0" fontAlgn="base" hangingPunct="0">
              <a:spcBef>
                <a:spcPct val="0"/>
              </a:spcBef>
              <a:spcAft>
                <a:spcPct val="0"/>
              </a:spcAft>
              <a:defRPr b="1">
                <a:solidFill>
                  <a:schemeClr val="tx1"/>
                </a:solidFill>
                <a:latin typeface="Arial" panose="020B0604020202020204" pitchFamily="34" charset="0"/>
              </a:defRPr>
            </a:lvl6pPr>
            <a:lvl7pPr marL="2971800" indent="-228600" defTabSz="839788" eaLnBrk="0" fontAlgn="base" hangingPunct="0">
              <a:spcBef>
                <a:spcPct val="0"/>
              </a:spcBef>
              <a:spcAft>
                <a:spcPct val="0"/>
              </a:spcAft>
              <a:defRPr b="1">
                <a:solidFill>
                  <a:schemeClr val="tx1"/>
                </a:solidFill>
                <a:latin typeface="Arial" panose="020B0604020202020204" pitchFamily="34" charset="0"/>
              </a:defRPr>
            </a:lvl7pPr>
            <a:lvl8pPr marL="3429000" indent="-228600" defTabSz="839788" eaLnBrk="0" fontAlgn="base" hangingPunct="0">
              <a:spcBef>
                <a:spcPct val="0"/>
              </a:spcBef>
              <a:spcAft>
                <a:spcPct val="0"/>
              </a:spcAft>
              <a:defRPr b="1">
                <a:solidFill>
                  <a:schemeClr val="tx1"/>
                </a:solidFill>
                <a:latin typeface="Arial" panose="020B0604020202020204" pitchFamily="34" charset="0"/>
              </a:defRPr>
            </a:lvl8pPr>
            <a:lvl9pPr marL="3886200" indent="-228600" defTabSz="839788" eaLnBrk="0" fontAlgn="base" hangingPunct="0">
              <a:spcBef>
                <a:spcPct val="0"/>
              </a:spcBef>
              <a:spcAft>
                <a:spcPct val="0"/>
              </a:spcAft>
              <a:defRPr b="1">
                <a:solidFill>
                  <a:schemeClr val="tx1"/>
                </a:solidFill>
                <a:latin typeface="Arial" panose="020B0604020202020204" pitchFamily="34" charset="0"/>
              </a:defRPr>
            </a:lvl9pPr>
          </a:lstStyle>
          <a:p>
            <a:pPr algn="just" eaLnBrk="1" hangingPunct="1">
              <a:lnSpc>
                <a:spcPct val="150000"/>
              </a:lnSpc>
            </a:pPr>
            <a:r>
              <a:rPr lang="en-US" altLang="en-US" sz="2000" dirty="0" err="1">
                <a:solidFill>
                  <a:srgbClr val="0D0D0D"/>
                </a:solidFill>
                <a:latin typeface="#9Slide03 Roboto Medium" charset="0"/>
                <a:cs typeface="#9Slide03 Roboto Medium" charset="0"/>
              </a:rPr>
              <a:t>Lưu</a:t>
            </a:r>
            <a:r>
              <a:rPr lang="en-US" altLang="en-US" sz="2000" dirty="0">
                <a:solidFill>
                  <a:srgbClr val="0D0D0D"/>
                </a:solidFill>
                <a:latin typeface="#9Slide03 Roboto Medium" charset="0"/>
                <a:cs typeface="#9Slide03 Roboto Medium" charset="0"/>
              </a:rPr>
              <a:t> ý: </a:t>
            </a:r>
            <a:r>
              <a:rPr lang="en-US" altLang="en-US" sz="2000" b="0" i="1" dirty="0" err="1">
                <a:solidFill>
                  <a:srgbClr val="0D0D0D"/>
                </a:solidFill>
                <a:latin typeface="#9Slide03 Roboto Medium" charset="0"/>
                <a:cs typeface="#9Slide03 Roboto Medium" charset="0"/>
              </a:rPr>
              <a:t>Không</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được</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dùng</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từ</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đồng</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nghĩa</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hoặc</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ký</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hiệu</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ám</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hiệu</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khác</a:t>
            </a:r>
            <a:r>
              <a:rPr lang="en-US" altLang="en-US" sz="2000" b="0" i="1" dirty="0">
                <a:solidFill>
                  <a:srgbClr val="0D0D0D"/>
                </a:solidFill>
                <a:latin typeface="#9Slide03 Roboto Medium" charset="0"/>
                <a:cs typeface="#9Slide03 Roboto Medium" charset="0"/>
              </a:rPr>
              <a:t>…</a:t>
            </a:r>
            <a:r>
              <a:rPr lang="en-US" altLang="en-US" sz="2000" b="0" i="1" dirty="0" err="1">
                <a:solidFill>
                  <a:srgbClr val="0D0D0D"/>
                </a:solidFill>
                <a:latin typeface="#9Slide03 Roboto Medium" charset="0"/>
                <a:cs typeface="#9Slide03 Roboto Medium" charset="0"/>
              </a:rPr>
              <a:t>Từ</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nào</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khó</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có</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thể</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bỏ</a:t>
            </a:r>
            <a:r>
              <a:rPr lang="en-US" altLang="en-US" sz="2000" b="0" i="1" dirty="0">
                <a:solidFill>
                  <a:srgbClr val="0D0D0D"/>
                </a:solidFill>
                <a:latin typeface="#9Slide03 Roboto Medium" charset="0"/>
                <a:cs typeface="#9Slide03 Roboto Medium" charset="0"/>
              </a:rPr>
              <a:t> qua, </a:t>
            </a:r>
            <a:r>
              <a:rPr lang="en-US" altLang="en-US" sz="2000" b="0" i="1" dirty="0" err="1">
                <a:solidFill>
                  <a:srgbClr val="0D0D0D"/>
                </a:solidFill>
                <a:latin typeface="#9Slide03 Roboto Medium" charset="0"/>
                <a:cs typeface="#9Slide03 Roboto Medium" charset="0"/>
              </a:rPr>
              <a:t>còn</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thời</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gian</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sẽ</a:t>
            </a:r>
            <a:r>
              <a:rPr lang="en-US" altLang="en-US" sz="2000" b="0" i="1" dirty="0">
                <a:solidFill>
                  <a:srgbClr val="0D0D0D"/>
                </a:solidFill>
                <a:latin typeface="#9Slide03 Roboto Medium" charset="0"/>
                <a:cs typeface="#9Slide03 Roboto Medium" charset="0"/>
              </a:rPr>
              <a:t> quay </a:t>
            </a:r>
            <a:r>
              <a:rPr lang="en-US" altLang="en-US" sz="2000" b="0" i="1" dirty="0" err="1">
                <a:solidFill>
                  <a:srgbClr val="0D0D0D"/>
                </a:solidFill>
                <a:latin typeface="#9Slide03 Roboto Medium" charset="0"/>
                <a:cs typeface="#9Slide03 Roboto Medium" charset="0"/>
              </a:rPr>
              <a:t>lại</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đoán</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tiếp</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Hết</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thời</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gian</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đội</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nào</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đoán</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được</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nhiều</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từ</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nhất</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đội</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đó</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thắng</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Trong</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trường</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hợp</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số</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từ</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bằng</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nhau</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thì</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ai</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hoàn</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thành</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sớm</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hơn</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thì</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thắng</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hoặc</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ai</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bị</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phạm</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quy</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ít</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hơn</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sẽ</a:t>
            </a:r>
            <a:r>
              <a:rPr lang="en-US" altLang="en-US" sz="2000" b="0" i="1" dirty="0">
                <a:solidFill>
                  <a:srgbClr val="0D0D0D"/>
                </a:solidFill>
                <a:latin typeface="#9Slide03 Roboto Medium" charset="0"/>
                <a:cs typeface="#9Slide03 Roboto Medium" charset="0"/>
              </a:rPr>
              <a:t> </a:t>
            </a:r>
            <a:r>
              <a:rPr lang="en-US" altLang="en-US" sz="2000" b="0" i="1" dirty="0" err="1">
                <a:solidFill>
                  <a:srgbClr val="0D0D0D"/>
                </a:solidFill>
                <a:latin typeface="#9Slide03 Roboto Medium" charset="0"/>
                <a:cs typeface="#9Slide03 Roboto Medium" charset="0"/>
              </a:rPr>
              <a:t>thắng</a:t>
            </a:r>
            <a:r>
              <a:rPr lang="en-US" altLang="en-US" sz="2000" b="0" i="1" dirty="0">
                <a:solidFill>
                  <a:srgbClr val="0D0D0D"/>
                </a:solidFill>
                <a:latin typeface="#9Slide03 Roboto Medium" charset="0"/>
                <a:cs typeface="#9Slide03 Roboto Medium" charset="0"/>
              </a:rPr>
              <a:t>.</a:t>
            </a:r>
          </a:p>
        </p:txBody>
      </p:sp>
      <p:pic>
        <p:nvPicPr>
          <p:cNvPr id="206854" name="Picture 2" descr="Không có mô tả ả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4213" y="1"/>
            <a:ext cx="1824975" cy="114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7874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1268"/>
        <p:cNvGrpSpPr/>
        <p:nvPr/>
      </p:nvGrpSpPr>
      <p:grpSpPr>
        <a:xfrm>
          <a:off x="0" y="0"/>
          <a:ext cx="0" cy="0"/>
          <a:chOff x="0" y="0"/>
          <a:chExt cx="0" cy="0"/>
        </a:xfrm>
      </p:grpSpPr>
      <p:sp>
        <p:nvSpPr>
          <p:cNvPr id="1269" name="Google Shape;1269;p37"/>
          <p:cNvSpPr/>
          <p:nvPr/>
        </p:nvSpPr>
        <p:spPr>
          <a:xfrm>
            <a:off x="1124105" y="1719225"/>
            <a:ext cx="999600" cy="999600"/>
          </a:xfrm>
          <a:prstGeom prst="ellipse">
            <a:avLst/>
          </a:prstGeom>
          <a:solidFill>
            <a:schemeClr val="accent2"/>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endParaRPr sz="2400"/>
          </a:p>
        </p:txBody>
      </p:sp>
      <p:sp>
        <p:nvSpPr>
          <p:cNvPr id="1270" name="Google Shape;1270;p37"/>
          <p:cNvSpPr/>
          <p:nvPr/>
        </p:nvSpPr>
        <p:spPr>
          <a:xfrm>
            <a:off x="6349009" y="2420441"/>
            <a:ext cx="999600" cy="999600"/>
          </a:xfrm>
          <a:prstGeom prst="ellipse">
            <a:avLst/>
          </a:prstGeom>
          <a:solidFill>
            <a:schemeClr val="accent2"/>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endParaRPr sz="2400"/>
          </a:p>
        </p:txBody>
      </p:sp>
      <p:sp>
        <p:nvSpPr>
          <p:cNvPr id="1271" name="Google Shape;1271;p37"/>
          <p:cNvSpPr/>
          <p:nvPr/>
        </p:nvSpPr>
        <p:spPr>
          <a:xfrm>
            <a:off x="6349009" y="4116908"/>
            <a:ext cx="999600" cy="999600"/>
          </a:xfrm>
          <a:prstGeom prst="ellipse">
            <a:avLst/>
          </a:prstGeom>
          <a:solidFill>
            <a:schemeClr val="accent2"/>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endParaRPr sz="2400"/>
          </a:p>
        </p:txBody>
      </p:sp>
      <p:sp>
        <p:nvSpPr>
          <p:cNvPr id="1272" name="Google Shape;1272;p37"/>
          <p:cNvSpPr/>
          <p:nvPr/>
        </p:nvSpPr>
        <p:spPr>
          <a:xfrm>
            <a:off x="1124105" y="3417867"/>
            <a:ext cx="999600" cy="999600"/>
          </a:xfrm>
          <a:prstGeom prst="ellipse">
            <a:avLst/>
          </a:prstGeom>
          <a:solidFill>
            <a:schemeClr val="accent2"/>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endParaRPr sz="2400"/>
          </a:p>
        </p:txBody>
      </p:sp>
      <p:sp>
        <p:nvSpPr>
          <p:cNvPr id="1273" name="Google Shape;1273;p37"/>
          <p:cNvSpPr txBox="1">
            <a:spLocks noGrp="1"/>
          </p:cNvSpPr>
          <p:nvPr>
            <p:ph type="subTitle" idx="1"/>
          </p:nvPr>
        </p:nvSpPr>
        <p:spPr>
          <a:xfrm>
            <a:off x="2350679" y="2102177"/>
            <a:ext cx="3622904" cy="238848"/>
          </a:xfrm>
          <a:prstGeom prst="rect">
            <a:avLst/>
          </a:prstGeom>
        </p:spPr>
        <p:txBody>
          <a:bodyPr spcFirstLastPara="1" vert="horz" wrap="square" lIns="121900" tIns="121900" rIns="121900" bIns="121900" rtlCol="0" anchor="ctr" anchorCtr="0">
            <a:noAutofit/>
          </a:bodyPr>
          <a:lstStyle/>
          <a:p>
            <a:pPr marL="0" indent="0"/>
            <a:r>
              <a:rPr lang="vi-VN" sz="4000" dirty="0"/>
              <a:t>Kinh tế</a:t>
            </a:r>
            <a:endParaRPr sz="4000" dirty="0"/>
          </a:p>
        </p:txBody>
      </p:sp>
      <p:sp>
        <p:nvSpPr>
          <p:cNvPr id="1275" name="Google Shape;1275;p37"/>
          <p:cNvSpPr txBox="1">
            <a:spLocks noGrp="1"/>
          </p:cNvSpPr>
          <p:nvPr>
            <p:ph type="subTitle" idx="3"/>
          </p:nvPr>
        </p:nvSpPr>
        <p:spPr>
          <a:xfrm>
            <a:off x="2350679" y="3722667"/>
            <a:ext cx="3657600" cy="304800"/>
          </a:xfrm>
          <a:prstGeom prst="rect">
            <a:avLst/>
          </a:prstGeom>
        </p:spPr>
        <p:txBody>
          <a:bodyPr spcFirstLastPara="1" vert="horz" wrap="square" lIns="121900" tIns="121900" rIns="121900" bIns="121900" rtlCol="0" anchor="ctr" anchorCtr="0">
            <a:noAutofit/>
          </a:bodyPr>
          <a:lstStyle/>
          <a:p>
            <a:pPr marL="0" indent="0"/>
            <a:r>
              <a:rPr lang="vi-VN" sz="4000" dirty="0"/>
              <a:t>Công nghiệp</a:t>
            </a:r>
            <a:endParaRPr sz="4000" dirty="0"/>
          </a:p>
        </p:txBody>
      </p:sp>
      <p:sp>
        <p:nvSpPr>
          <p:cNvPr id="1277" name="Google Shape;1277;p37"/>
          <p:cNvSpPr txBox="1">
            <a:spLocks noGrp="1"/>
          </p:cNvSpPr>
          <p:nvPr>
            <p:ph type="title"/>
          </p:nvPr>
        </p:nvSpPr>
        <p:spPr>
          <a:xfrm>
            <a:off x="1124105" y="1976633"/>
            <a:ext cx="999600" cy="484800"/>
          </a:xfrm>
          <a:prstGeom prst="rect">
            <a:avLst/>
          </a:prstGeom>
        </p:spPr>
        <p:txBody>
          <a:bodyPr spcFirstLastPara="1" vert="horz" wrap="square" lIns="121900" tIns="121900" rIns="121900" bIns="121900" rtlCol="0" anchor="ctr" anchorCtr="0">
            <a:noAutofit/>
          </a:bodyPr>
          <a:lstStyle/>
          <a:p>
            <a:pPr algn="ctr"/>
            <a:r>
              <a:rPr lang="en" b="1" dirty="0"/>
              <a:t>1</a:t>
            </a:r>
            <a:endParaRPr b="1" dirty="0"/>
          </a:p>
        </p:txBody>
      </p:sp>
      <p:sp>
        <p:nvSpPr>
          <p:cNvPr id="1278" name="Google Shape;1278;p37"/>
          <p:cNvSpPr txBox="1">
            <a:spLocks noGrp="1"/>
          </p:cNvSpPr>
          <p:nvPr>
            <p:ph type="title" idx="5"/>
          </p:nvPr>
        </p:nvSpPr>
        <p:spPr>
          <a:xfrm>
            <a:off x="1124105" y="3722667"/>
            <a:ext cx="999600" cy="390000"/>
          </a:xfrm>
          <a:prstGeom prst="rect">
            <a:avLst/>
          </a:prstGeom>
        </p:spPr>
        <p:txBody>
          <a:bodyPr spcFirstLastPara="1" vert="horz" wrap="square" lIns="121900" tIns="121900" rIns="121900" bIns="121900" rtlCol="0" anchor="ctr" anchorCtr="0">
            <a:noAutofit/>
          </a:bodyPr>
          <a:lstStyle/>
          <a:p>
            <a:pPr algn="ctr"/>
            <a:r>
              <a:rPr lang="vi-VN" b="1" dirty="0"/>
              <a:t>2</a:t>
            </a:r>
            <a:endParaRPr b="1" dirty="0"/>
          </a:p>
        </p:txBody>
      </p:sp>
      <p:sp>
        <p:nvSpPr>
          <p:cNvPr id="1279" name="Google Shape;1279;p37"/>
          <p:cNvSpPr txBox="1">
            <a:spLocks noGrp="1"/>
          </p:cNvSpPr>
          <p:nvPr>
            <p:ph type="subTitle" idx="6"/>
          </p:nvPr>
        </p:nvSpPr>
        <p:spPr>
          <a:xfrm>
            <a:off x="7674180" y="2798241"/>
            <a:ext cx="3657600" cy="244000"/>
          </a:xfrm>
          <a:prstGeom prst="rect">
            <a:avLst/>
          </a:prstGeom>
        </p:spPr>
        <p:txBody>
          <a:bodyPr spcFirstLastPara="1" vert="horz" wrap="square" lIns="121900" tIns="121900" rIns="121900" bIns="121900" rtlCol="0" anchor="ctr" anchorCtr="0">
            <a:noAutofit/>
          </a:bodyPr>
          <a:lstStyle/>
          <a:p>
            <a:pPr marL="0" indent="0"/>
            <a:r>
              <a:rPr lang="vi-VN" sz="4000" dirty="0"/>
              <a:t>Sinh vật</a:t>
            </a:r>
            <a:endParaRPr sz="4000" dirty="0"/>
          </a:p>
        </p:txBody>
      </p:sp>
      <p:sp>
        <p:nvSpPr>
          <p:cNvPr id="1282" name="Google Shape;1282;p37"/>
          <p:cNvSpPr txBox="1">
            <a:spLocks noGrp="1"/>
          </p:cNvSpPr>
          <p:nvPr>
            <p:ph type="title" idx="13"/>
          </p:nvPr>
        </p:nvSpPr>
        <p:spPr>
          <a:xfrm>
            <a:off x="6349009" y="2718825"/>
            <a:ext cx="999600" cy="390000"/>
          </a:xfrm>
          <a:prstGeom prst="rect">
            <a:avLst/>
          </a:prstGeom>
        </p:spPr>
        <p:txBody>
          <a:bodyPr spcFirstLastPara="1" vert="horz" wrap="square" lIns="121900" tIns="121900" rIns="121900" bIns="121900" rtlCol="0" anchor="ctr" anchorCtr="0">
            <a:noAutofit/>
          </a:bodyPr>
          <a:lstStyle/>
          <a:p>
            <a:pPr algn="ctr"/>
            <a:r>
              <a:rPr lang="vi-VN" b="1" dirty="0"/>
              <a:t>4</a:t>
            </a:r>
            <a:endParaRPr b="1" dirty="0"/>
          </a:p>
        </p:txBody>
      </p:sp>
      <p:sp>
        <p:nvSpPr>
          <p:cNvPr id="1283" name="Google Shape;1283;p37"/>
          <p:cNvSpPr txBox="1">
            <a:spLocks noGrp="1"/>
          </p:cNvSpPr>
          <p:nvPr>
            <p:ph type="title" idx="14"/>
          </p:nvPr>
        </p:nvSpPr>
        <p:spPr>
          <a:xfrm>
            <a:off x="6349009" y="4421708"/>
            <a:ext cx="999600" cy="390000"/>
          </a:xfrm>
          <a:prstGeom prst="rect">
            <a:avLst/>
          </a:prstGeom>
        </p:spPr>
        <p:txBody>
          <a:bodyPr spcFirstLastPara="1" vert="horz" wrap="square" lIns="121900" tIns="121900" rIns="121900" bIns="121900" rtlCol="0" anchor="ctr" anchorCtr="0">
            <a:noAutofit/>
          </a:bodyPr>
          <a:lstStyle/>
          <a:p>
            <a:pPr algn="ctr"/>
            <a:r>
              <a:rPr lang="vi-VN" b="1" dirty="0"/>
              <a:t>5</a:t>
            </a:r>
            <a:endParaRPr b="1" dirty="0"/>
          </a:p>
        </p:txBody>
      </p:sp>
      <p:sp>
        <p:nvSpPr>
          <p:cNvPr id="1284" name="Google Shape;1284;p37"/>
          <p:cNvSpPr txBox="1">
            <a:spLocks noGrp="1"/>
          </p:cNvSpPr>
          <p:nvPr>
            <p:ph type="subTitle" idx="8"/>
          </p:nvPr>
        </p:nvSpPr>
        <p:spPr>
          <a:xfrm>
            <a:off x="7674180" y="4616708"/>
            <a:ext cx="3657600" cy="304800"/>
          </a:xfrm>
          <a:prstGeom prst="rect">
            <a:avLst/>
          </a:prstGeom>
        </p:spPr>
        <p:txBody>
          <a:bodyPr spcFirstLastPara="1" vert="horz" wrap="square" lIns="121900" tIns="121900" rIns="121900" bIns="121900" rtlCol="0" anchor="ctr" anchorCtr="0">
            <a:noAutofit/>
          </a:bodyPr>
          <a:lstStyle/>
          <a:p>
            <a:pPr marL="0" indent="0"/>
            <a:r>
              <a:rPr lang="vi-VN" sz="4000" dirty="0"/>
              <a:t>Lãnh thổ</a:t>
            </a:r>
            <a:endParaRPr sz="4000" dirty="0"/>
          </a:p>
        </p:txBody>
      </p:sp>
      <p:sp>
        <p:nvSpPr>
          <p:cNvPr id="1285" name="Google Shape;1285;p37"/>
          <p:cNvSpPr txBox="1">
            <a:spLocks noGrp="1"/>
          </p:cNvSpPr>
          <p:nvPr>
            <p:ph type="title" idx="15"/>
          </p:nvPr>
        </p:nvSpPr>
        <p:spPr>
          <a:xfrm>
            <a:off x="2350679" y="634262"/>
            <a:ext cx="7622880" cy="765895"/>
          </a:xfrm>
          <a:prstGeom prst="rect">
            <a:avLst/>
          </a:prstGeom>
          <a:solidFill>
            <a:schemeClr val="accent1"/>
          </a:solidFill>
        </p:spPr>
        <p:txBody>
          <a:bodyPr spcFirstLastPara="1" vert="horz" wrap="square" lIns="121900" tIns="121900" rIns="121900" bIns="121900" rtlCol="0" anchor="ctr" anchorCtr="0">
            <a:noAutofit/>
          </a:bodyPr>
          <a:lstStyle/>
          <a:p>
            <a:r>
              <a:rPr lang="vi-VN" dirty="0"/>
              <a:t>CHỦ ĐỀ 1</a:t>
            </a:r>
            <a:endParaRPr dirty="0"/>
          </a:p>
        </p:txBody>
      </p:sp>
      <p:sp>
        <p:nvSpPr>
          <p:cNvPr id="1286" name="Google Shape;1286;p37"/>
          <p:cNvSpPr/>
          <p:nvPr/>
        </p:nvSpPr>
        <p:spPr>
          <a:xfrm>
            <a:off x="1124105" y="5116508"/>
            <a:ext cx="999600" cy="999600"/>
          </a:xfrm>
          <a:prstGeom prst="ellipse">
            <a:avLst/>
          </a:prstGeom>
          <a:solidFill>
            <a:schemeClr val="accent2"/>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endParaRPr sz="2400"/>
          </a:p>
        </p:txBody>
      </p:sp>
      <p:sp>
        <p:nvSpPr>
          <p:cNvPr id="1287" name="Google Shape;1287;p37"/>
          <p:cNvSpPr txBox="1">
            <a:spLocks noGrp="1"/>
          </p:cNvSpPr>
          <p:nvPr>
            <p:ph type="subTitle" idx="16"/>
          </p:nvPr>
        </p:nvSpPr>
        <p:spPr>
          <a:xfrm>
            <a:off x="2315983" y="5506493"/>
            <a:ext cx="3657600" cy="304800"/>
          </a:xfrm>
          <a:prstGeom prst="rect">
            <a:avLst/>
          </a:prstGeom>
        </p:spPr>
        <p:txBody>
          <a:bodyPr spcFirstLastPara="1" vert="horz" wrap="square" lIns="121900" tIns="121900" rIns="121900" bIns="121900" rtlCol="0" anchor="ctr" anchorCtr="0">
            <a:noAutofit/>
          </a:bodyPr>
          <a:lstStyle/>
          <a:p>
            <a:pPr marL="0" indent="0"/>
            <a:r>
              <a:rPr lang="vi-VN" sz="4000" dirty="0"/>
              <a:t>Khoáng sản</a:t>
            </a:r>
            <a:endParaRPr sz="4000" dirty="0"/>
          </a:p>
        </p:txBody>
      </p:sp>
      <p:sp>
        <p:nvSpPr>
          <p:cNvPr id="1290" name="Google Shape;1290;p37"/>
          <p:cNvSpPr txBox="1">
            <a:spLocks noGrp="1"/>
          </p:cNvSpPr>
          <p:nvPr>
            <p:ph type="title" idx="18"/>
          </p:nvPr>
        </p:nvSpPr>
        <p:spPr>
          <a:xfrm>
            <a:off x="1124105" y="5421293"/>
            <a:ext cx="999600" cy="390000"/>
          </a:xfrm>
          <a:prstGeom prst="rect">
            <a:avLst/>
          </a:prstGeom>
        </p:spPr>
        <p:txBody>
          <a:bodyPr spcFirstLastPara="1" vert="horz" wrap="square" lIns="121900" tIns="121900" rIns="121900" bIns="121900" rtlCol="0" anchor="ctr" anchorCtr="0">
            <a:noAutofit/>
          </a:bodyPr>
          <a:lstStyle/>
          <a:p>
            <a:pPr algn="ctr"/>
            <a:r>
              <a:rPr lang="vi-VN" b="1" dirty="0">
                <a:solidFill>
                  <a:schemeClr val="tx2">
                    <a:lumMod val="75000"/>
                  </a:schemeClr>
                </a:solidFill>
              </a:rPr>
              <a:t>3</a:t>
            </a:r>
            <a:endParaRPr b="1" dirty="0">
              <a:solidFill>
                <a:schemeClr val="tx2">
                  <a:lumMod val="75000"/>
                </a:schemeClr>
              </a:solidFill>
            </a:endParaRPr>
          </a:p>
        </p:txBody>
      </p:sp>
    </p:spTree>
    <p:extLst>
      <p:ext uri="{BB962C8B-B14F-4D97-AF65-F5344CB8AC3E}">
        <p14:creationId xmlns:p14="http://schemas.microsoft.com/office/powerpoint/2010/main" val="229596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69"/>
                                        </p:tgtEl>
                                        <p:attrNameLst>
                                          <p:attrName>style.visibility</p:attrName>
                                        </p:attrNameLst>
                                      </p:cBhvr>
                                      <p:to>
                                        <p:strVal val="visible"/>
                                      </p:to>
                                    </p:set>
                                    <p:animEffect transition="in" filter="fade">
                                      <p:cBhvr>
                                        <p:cTn id="11" dur="500"/>
                                        <p:tgtEl>
                                          <p:spTgt spid="126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73">
                                            <p:txEl>
                                              <p:pRg st="0" end="0"/>
                                            </p:txEl>
                                          </p:spTgt>
                                        </p:tgtEl>
                                        <p:attrNameLst>
                                          <p:attrName>style.visibility</p:attrName>
                                        </p:attrNameLst>
                                      </p:cBhvr>
                                      <p:to>
                                        <p:strVal val="visible"/>
                                      </p:to>
                                    </p:set>
                                    <p:animEffect transition="in" filter="fade">
                                      <p:cBhvr>
                                        <p:cTn id="16" dur="500"/>
                                        <p:tgtEl>
                                          <p:spTgt spid="127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72"/>
                                        </p:tgtEl>
                                        <p:attrNameLst>
                                          <p:attrName>style.visibility</p:attrName>
                                        </p:attrNameLst>
                                      </p:cBhvr>
                                      <p:to>
                                        <p:strVal val="visible"/>
                                      </p:to>
                                    </p:set>
                                    <p:animEffect transition="in" filter="fade">
                                      <p:cBhvr>
                                        <p:cTn id="21" dur="500"/>
                                        <p:tgtEl>
                                          <p:spTgt spid="127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75">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86"/>
                                        </p:tgtEl>
                                        <p:attrNameLst>
                                          <p:attrName>style.visibility</p:attrName>
                                        </p:attrNameLst>
                                      </p:cBhvr>
                                      <p:to>
                                        <p:strVal val="visible"/>
                                      </p:to>
                                    </p:set>
                                    <p:animEffect transition="in" filter="fade">
                                      <p:cBhvr>
                                        <p:cTn id="30" dur="500"/>
                                        <p:tgtEl>
                                          <p:spTgt spid="128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87">
                                            <p:txEl>
                                              <p:pRg st="0" end="0"/>
                                            </p:txEl>
                                          </p:spTgt>
                                        </p:tgtEl>
                                        <p:attrNameLst>
                                          <p:attrName>style.visibility</p:attrName>
                                        </p:attrNameLst>
                                      </p:cBhvr>
                                      <p:to>
                                        <p:strVal val="visible"/>
                                      </p:to>
                                    </p:set>
                                    <p:animEffect transition="in" filter="fade">
                                      <p:cBhvr>
                                        <p:cTn id="35" dur="500"/>
                                        <p:tgtEl>
                                          <p:spTgt spid="128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70"/>
                                        </p:tgtEl>
                                        <p:attrNameLst>
                                          <p:attrName>style.visibility</p:attrName>
                                        </p:attrNameLst>
                                      </p:cBhvr>
                                      <p:to>
                                        <p:strVal val="visible"/>
                                      </p:to>
                                    </p:set>
                                    <p:animEffect transition="in" filter="fade">
                                      <p:cBhvr>
                                        <p:cTn id="40" dur="500"/>
                                        <p:tgtEl>
                                          <p:spTgt spid="127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79">
                                            <p:txEl>
                                              <p:pRg st="0" end="0"/>
                                            </p:txEl>
                                          </p:spTgt>
                                        </p:tgtEl>
                                        <p:attrNameLst>
                                          <p:attrName>style.visibility</p:attrName>
                                        </p:attrNameLst>
                                      </p:cBhvr>
                                      <p:to>
                                        <p:strVal val="visible"/>
                                      </p:to>
                                    </p:set>
                                    <p:animEffect transition="in" filter="fade">
                                      <p:cBhvr>
                                        <p:cTn id="45" dur="500"/>
                                        <p:tgtEl>
                                          <p:spTgt spid="127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71"/>
                                        </p:tgtEl>
                                        <p:attrNameLst>
                                          <p:attrName>style.visibility</p:attrName>
                                        </p:attrNameLst>
                                      </p:cBhvr>
                                      <p:to>
                                        <p:strVal val="visible"/>
                                      </p:to>
                                    </p:set>
                                    <p:animEffect transition="in" filter="fade">
                                      <p:cBhvr>
                                        <p:cTn id="50" dur="500"/>
                                        <p:tgtEl>
                                          <p:spTgt spid="1271"/>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84">
                                            <p:txEl>
                                              <p:pRg st="0" end="0"/>
                                            </p:txEl>
                                          </p:spTgt>
                                        </p:tgtEl>
                                        <p:attrNameLst>
                                          <p:attrName>style.visibility</p:attrName>
                                        </p:attrNameLst>
                                      </p:cBhvr>
                                      <p:to>
                                        <p:strVal val="visible"/>
                                      </p:to>
                                    </p:set>
                                    <p:anim calcmode="lin" valueType="num">
                                      <p:cBhvr additive="base">
                                        <p:cTn id="55" dur="500" fill="hold"/>
                                        <p:tgtEl>
                                          <p:spTgt spid="1284">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8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 grpId="0" animBg="1"/>
      <p:bldP spid="1270" grpId="0" animBg="1"/>
      <p:bldP spid="1271" grpId="0" animBg="1"/>
      <p:bldP spid="1272" grpId="0" animBg="1"/>
      <p:bldP spid="1273" grpId="0" build="p"/>
      <p:bldP spid="1275" grpId="0" build="p"/>
      <p:bldP spid="1279" grpId="0" build="p"/>
      <p:bldP spid="1284" grpId="0" build="p"/>
      <p:bldP spid="1285" grpId="0" animBg="1"/>
      <p:bldP spid="1286" grpId="0" animBg="1"/>
      <p:bldP spid="128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Shape 1268"/>
        <p:cNvGrpSpPr/>
        <p:nvPr/>
      </p:nvGrpSpPr>
      <p:grpSpPr>
        <a:xfrm>
          <a:off x="0" y="0"/>
          <a:ext cx="0" cy="0"/>
          <a:chOff x="0" y="0"/>
          <a:chExt cx="0" cy="0"/>
        </a:xfrm>
      </p:grpSpPr>
      <p:sp>
        <p:nvSpPr>
          <p:cNvPr id="1269" name="Google Shape;1269;p37"/>
          <p:cNvSpPr/>
          <p:nvPr/>
        </p:nvSpPr>
        <p:spPr>
          <a:xfrm>
            <a:off x="1124105" y="1719225"/>
            <a:ext cx="999600" cy="999600"/>
          </a:xfrm>
          <a:prstGeom prst="ellipse">
            <a:avLst/>
          </a:prstGeom>
          <a:solidFill>
            <a:schemeClr val="accent2"/>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endParaRPr sz="2400"/>
          </a:p>
        </p:txBody>
      </p:sp>
      <p:sp>
        <p:nvSpPr>
          <p:cNvPr id="1270" name="Google Shape;1270;p37"/>
          <p:cNvSpPr/>
          <p:nvPr/>
        </p:nvSpPr>
        <p:spPr>
          <a:xfrm>
            <a:off x="6349009" y="2420441"/>
            <a:ext cx="999600" cy="999600"/>
          </a:xfrm>
          <a:prstGeom prst="ellipse">
            <a:avLst/>
          </a:prstGeom>
          <a:solidFill>
            <a:schemeClr val="accent2"/>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endParaRPr sz="2400"/>
          </a:p>
        </p:txBody>
      </p:sp>
      <p:sp>
        <p:nvSpPr>
          <p:cNvPr id="1271" name="Google Shape;1271;p37"/>
          <p:cNvSpPr/>
          <p:nvPr/>
        </p:nvSpPr>
        <p:spPr>
          <a:xfrm>
            <a:off x="6349009" y="4116908"/>
            <a:ext cx="999600" cy="999600"/>
          </a:xfrm>
          <a:prstGeom prst="ellipse">
            <a:avLst/>
          </a:prstGeom>
          <a:solidFill>
            <a:schemeClr val="accent2"/>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endParaRPr sz="2400"/>
          </a:p>
        </p:txBody>
      </p:sp>
      <p:sp>
        <p:nvSpPr>
          <p:cNvPr id="1272" name="Google Shape;1272;p37"/>
          <p:cNvSpPr/>
          <p:nvPr/>
        </p:nvSpPr>
        <p:spPr>
          <a:xfrm>
            <a:off x="1124105" y="3417867"/>
            <a:ext cx="999600" cy="999600"/>
          </a:xfrm>
          <a:prstGeom prst="ellipse">
            <a:avLst/>
          </a:prstGeom>
          <a:solidFill>
            <a:schemeClr val="accent2"/>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endParaRPr sz="2400"/>
          </a:p>
        </p:txBody>
      </p:sp>
      <p:sp>
        <p:nvSpPr>
          <p:cNvPr id="1273" name="Google Shape;1273;p37"/>
          <p:cNvSpPr txBox="1">
            <a:spLocks noGrp="1"/>
          </p:cNvSpPr>
          <p:nvPr>
            <p:ph type="subTitle" idx="1"/>
          </p:nvPr>
        </p:nvSpPr>
        <p:spPr>
          <a:xfrm>
            <a:off x="2350679" y="2102177"/>
            <a:ext cx="3622904" cy="238848"/>
          </a:xfrm>
          <a:prstGeom prst="rect">
            <a:avLst/>
          </a:prstGeom>
        </p:spPr>
        <p:txBody>
          <a:bodyPr spcFirstLastPara="1" vert="horz" wrap="square" lIns="121900" tIns="121900" rIns="121900" bIns="121900" rtlCol="0" anchor="ctr" anchorCtr="0">
            <a:noAutofit/>
          </a:bodyPr>
          <a:lstStyle/>
          <a:p>
            <a:pPr marL="0" indent="0"/>
            <a:r>
              <a:rPr lang="vi-VN" sz="4000" dirty="0"/>
              <a:t>Nông nghiệp</a:t>
            </a:r>
            <a:endParaRPr sz="4000" dirty="0"/>
          </a:p>
        </p:txBody>
      </p:sp>
      <p:sp>
        <p:nvSpPr>
          <p:cNvPr id="1275" name="Google Shape;1275;p37"/>
          <p:cNvSpPr txBox="1">
            <a:spLocks noGrp="1"/>
          </p:cNvSpPr>
          <p:nvPr>
            <p:ph type="subTitle" idx="3"/>
          </p:nvPr>
        </p:nvSpPr>
        <p:spPr>
          <a:xfrm>
            <a:off x="2350679" y="3722667"/>
            <a:ext cx="3657600" cy="304800"/>
          </a:xfrm>
          <a:prstGeom prst="rect">
            <a:avLst/>
          </a:prstGeom>
        </p:spPr>
        <p:txBody>
          <a:bodyPr spcFirstLastPara="1" vert="horz" wrap="square" lIns="121900" tIns="121900" rIns="121900" bIns="121900" rtlCol="0" anchor="ctr" anchorCtr="0">
            <a:noAutofit/>
          </a:bodyPr>
          <a:lstStyle/>
          <a:p>
            <a:pPr marL="0" indent="0"/>
            <a:r>
              <a:rPr lang="vi-VN" sz="4000" dirty="0"/>
              <a:t>Du lịch</a:t>
            </a:r>
            <a:endParaRPr sz="4000" dirty="0"/>
          </a:p>
        </p:txBody>
      </p:sp>
      <p:sp>
        <p:nvSpPr>
          <p:cNvPr id="1277" name="Google Shape;1277;p37"/>
          <p:cNvSpPr txBox="1">
            <a:spLocks noGrp="1"/>
          </p:cNvSpPr>
          <p:nvPr>
            <p:ph type="title"/>
          </p:nvPr>
        </p:nvSpPr>
        <p:spPr>
          <a:xfrm>
            <a:off x="1124105" y="1976633"/>
            <a:ext cx="999600" cy="484800"/>
          </a:xfrm>
          <a:prstGeom prst="rect">
            <a:avLst/>
          </a:prstGeom>
        </p:spPr>
        <p:txBody>
          <a:bodyPr spcFirstLastPara="1" vert="horz" wrap="square" lIns="121900" tIns="121900" rIns="121900" bIns="121900" rtlCol="0" anchor="ctr" anchorCtr="0">
            <a:noAutofit/>
          </a:bodyPr>
          <a:lstStyle/>
          <a:p>
            <a:pPr algn="ctr"/>
            <a:r>
              <a:rPr lang="en" b="1" dirty="0"/>
              <a:t>1</a:t>
            </a:r>
            <a:endParaRPr b="1" dirty="0"/>
          </a:p>
        </p:txBody>
      </p:sp>
      <p:sp>
        <p:nvSpPr>
          <p:cNvPr id="1278" name="Google Shape;1278;p37"/>
          <p:cNvSpPr txBox="1">
            <a:spLocks noGrp="1"/>
          </p:cNvSpPr>
          <p:nvPr>
            <p:ph type="title" idx="5"/>
          </p:nvPr>
        </p:nvSpPr>
        <p:spPr>
          <a:xfrm>
            <a:off x="1124105" y="3722667"/>
            <a:ext cx="999600" cy="390000"/>
          </a:xfrm>
          <a:prstGeom prst="rect">
            <a:avLst/>
          </a:prstGeom>
        </p:spPr>
        <p:txBody>
          <a:bodyPr spcFirstLastPara="1" vert="horz" wrap="square" lIns="121900" tIns="121900" rIns="121900" bIns="121900" rtlCol="0" anchor="ctr" anchorCtr="0">
            <a:noAutofit/>
          </a:bodyPr>
          <a:lstStyle/>
          <a:p>
            <a:pPr algn="ctr"/>
            <a:r>
              <a:rPr lang="vi-VN" b="1" dirty="0"/>
              <a:t>2</a:t>
            </a:r>
            <a:endParaRPr b="1" dirty="0"/>
          </a:p>
        </p:txBody>
      </p:sp>
      <p:sp>
        <p:nvSpPr>
          <p:cNvPr id="1279" name="Google Shape;1279;p37"/>
          <p:cNvSpPr txBox="1">
            <a:spLocks noGrp="1"/>
          </p:cNvSpPr>
          <p:nvPr>
            <p:ph type="subTitle" idx="6"/>
          </p:nvPr>
        </p:nvSpPr>
        <p:spPr>
          <a:xfrm>
            <a:off x="7674180" y="2798241"/>
            <a:ext cx="3657600" cy="244000"/>
          </a:xfrm>
          <a:prstGeom prst="rect">
            <a:avLst/>
          </a:prstGeom>
        </p:spPr>
        <p:txBody>
          <a:bodyPr spcFirstLastPara="1" vert="horz" wrap="square" lIns="121900" tIns="121900" rIns="121900" bIns="121900" rtlCol="0" anchor="ctr" anchorCtr="0">
            <a:noAutofit/>
          </a:bodyPr>
          <a:lstStyle/>
          <a:p>
            <a:pPr marL="0" indent="0"/>
            <a:r>
              <a:rPr lang="vi-VN" sz="4000" dirty="0"/>
              <a:t>Nguồn nước</a:t>
            </a:r>
            <a:endParaRPr sz="4000" dirty="0"/>
          </a:p>
        </p:txBody>
      </p:sp>
      <p:sp>
        <p:nvSpPr>
          <p:cNvPr id="1282" name="Google Shape;1282;p37"/>
          <p:cNvSpPr txBox="1">
            <a:spLocks noGrp="1"/>
          </p:cNvSpPr>
          <p:nvPr>
            <p:ph type="title" idx="13"/>
          </p:nvPr>
        </p:nvSpPr>
        <p:spPr>
          <a:xfrm>
            <a:off x="6349009" y="2718825"/>
            <a:ext cx="999600" cy="390000"/>
          </a:xfrm>
          <a:prstGeom prst="rect">
            <a:avLst/>
          </a:prstGeom>
        </p:spPr>
        <p:txBody>
          <a:bodyPr spcFirstLastPara="1" vert="horz" wrap="square" lIns="121900" tIns="121900" rIns="121900" bIns="121900" rtlCol="0" anchor="ctr" anchorCtr="0">
            <a:noAutofit/>
          </a:bodyPr>
          <a:lstStyle/>
          <a:p>
            <a:pPr algn="ctr"/>
            <a:r>
              <a:rPr lang="vi-VN" b="1" dirty="0"/>
              <a:t>4</a:t>
            </a:r>
            <a:endParaRPr b="1" dirty="0"/>
          </a:p>
        </p:txBody>
      </p:sp>
      <p:sp>
        <p:nvSpPr>
          <p:cNvPr id="1283" name="Google Shape;1283;p37"/>
          <p:cNvSpPr txBox="1">
            <a:spLocks noGrp="1"/>
          </p:cNvSpPr>
          <p:nvPr>
            <p:ph type="title" idx="14"/>
          </p:nvPr>
        </p:nvSpPr>
        <p:spPr>
          <a:xfrm>
            <a:off x="6349009" y="4421708"/>
            <a:ext cx="999600" cy="390000"/>
          </a:xfrm>
          <a:prstGeom prst="rect">
            <a:avLst/>
          </a:prstGeom>
        </p:spPr>
        <p:txBody>
          <a:bodyPr spcFirstLastPara="1" vert="horz" wrap="square" lIns="121900" tIns="121900" rIns="121900" bIns="121900" rtlCol="0" anchor="ctr" anchorCtr="0">
            <a:noAutofit/>
          </a:bodyPr>
          <a:lstStyle/>
          <a:p>
            <a:pPr algn="ctr"/>
            <a:r>
              <a:rPr lang="vi-VN" b="1" dirty="0"/>
              <a:t>5</a:t>
            </a:r>
            <a:endParaRPr b="1" dirty="0"/>
          </a:p>
        </p:txBody>
      </p:sp>
      <p:sp>
        <p:nvSpPr>
          <p:cNvPr id="1284" name="Google Shape;1284;p37"/>
          <p:cNvSpPr txBox="1">
            <a:spLocks noGrp="1"/>
          </p:cNvSpPr>
          <p:nvPr>
            <p:ph type="subTitle" idx="8"/>
          </p:nvPr>
        </p:nvSpPr>
        <p:spPr>
          <a:xfrm>
            <a:off x="7674180" y="4616708"/>
            <a:ext cx="3657600" cy="304800"/>
          </a:xfrm>
          <a:prstGeom prst="rect">
            <a:avLst/>
          </a:prstGeom>
        </p:spPr>
        <p:txBody>
          <a:bodyPr spcFirstLastPara="1" vert="horz" wrap="square" lIns="121900" tIns="121900" rIns="121900" bIns="121900" rtlCol="0" anchor="ctr" anchorCtr="0">
            <a:noAutofit/>
          </a:bodyPr>
          <a:lstStyle/>
          <a:p>
            <a:pPr marL="0" indent="0"/>
            <a:r>
              <a:rPr lang="vi-VN" sz="4000" dirty="0"/>
              <a:t>Lao động</a:t>
            </a:r>
            <a:endParaRPr sz="4000" dirty="0"/>
          </a:p>
        </p:txBody>
      </p:sp>
      <p:sp>
        <p:nvSpPr>
          <p:cNvPr id="1285" name="Google Shape;1285;p37"/>
          <p:cNvSpPr txBox="1">
            <a:spLocks noGrp="1"/>
          </p:cNvSpPr>
          <p:nvPr>
            <p:ph type="title" idx="15"/>
          </p:nvPr>
        </p:nvSpPr>
        <p:spPr>
          <a:xfrm>
            <a:off x="2350679" y="634262"/>
            <a:ext cx="7622880" cy="765895"/>
          </a:xfrm>
          <a:prstGeom prst="rect">
            <a:avLst/>
          </a:prstGeom>
          <a:solidFill>
            <a:schemeClr val="accent1"/>
          </a:solidFill>
        </p:spPr>
        <p:txBody>
          <a:bodyPr spcFirstLastPara="1" vert="horz" wrap="square" lIns="121900" tIns="121900" rIns="121900" bIns="121900" rtlCol="0" anchor="ctr" anchorCtr="0">
            <a:noAutofit/>
          </a:bodyPr>
          <a:lstStyle/>
          <a:p>
            <a:r>
              <a:rPr lang="vi-VN" dirty="0"/>
              <a:t>CHỦ ĐỀ 2</a:t>
            </a:r>
            <a:endParaRPr dirty="0"/>
          </a:p>
        </p:txBody>
      </p:sp>
      <p:sp>
        <p:nvSpPr>
          <p:cNvPr id="1286" name="Google Shape;1286;p37"/>
          <p:cNvSpPr/>
          <p:nvPr/>
        </p:nvSpPr>
        <p:spPr>
          <a:xfrm>
            <a:off x="1124105" y="5116508"/>
            <a:ext cx="999600" cy="999600"/>
          </a:xfrm>
          <a:prstGeom prst="ellipse">
            <a:avLst/>
          </a:prstGeom>
          <a:solidFill>
            <a:schemeClr val="accent2"/>
          </a:solidFill>
          <a:ln w="19050" cap="flat" cmpd="sng">
            <a:solidFill>
              <a:schemeClr val="dk1"/>
            </a:solidFill>
            <a:prstDash val="solid"/>
            <a:round/>
            <a:headEnd type="none" w="sm" len="sm"/>
            <a:tailEnd type="none" w="sm" len="sm"/>
          </a:ln>
          <a:effectLst>
            <a:outerShdw dist="47625" algn="bl" rotWithShape="0">
              <a:srgbClr val="000000"/>
            </a:outerShdw>
          </a:effectLst>
        </p:spPr>
        <p:txBody>
          <a:bodyPr spcFirstLastPara="1" wrap="square" lIns="121900" tIns="121900" rIns="121900" bIns="121900" anchor="ctr" anchorCtr="0">
            <a:noAutofit/>
          </a:bodyPr>
          <a:lstStyle/>
          <a:p>
            <a:endParaRPr sz="2400"/>
          </a:p>
        </p:txBody>
      </p:sp>
      <p:sp>
        <p:nvSpPr>
          <p:cNvPr id="1287" name="Google Shape;1287;p37"/>
          <p:cNvSpPr txBox="1">
            <a:spLocks noGrp="1"/>
          </p:cNvSpPr>
          <p:nvPr>
            <p:ph type="subTitle" idx="16"/>
          </p:nvPr>
        </p:nvSpPr>
        <p:spPr>
          <a:xfrm>
            <a:off x="2315983" y="5506493"/>
            <a:ext cx="3657600" cy="304800"/>
          </a:xfrm>
          <a:prstGeom prst="rect">
            <a:avLst/>
          </a:prstGeom>
        </p:spPr>
        <p:txBody>
          <a:bodyPr spcFirstLastPara="1" vert="horz" wrap="square" lIns="121900" tIns="121900" rIns="121900" bIns="121900" rtlCol="0" anchor="ctr" anchorCtr="0">
            <a:noAutofit/>
          </a:bodyPr>
          <a:lstStyle/>
          <a:p>
            <a:pPr marL="0" indent="0"/>
            <a:r>
              <a:rPr lang="vi-VN" sz="4000" dirty="0"/>
              <a:t>Đất đai</a:t>
            </a:r>
            <a:endParaRPr sz="4000" dirty="0"/>
          </a:p>
        </p:txBody>
      </p:sp>
      <p:sp>
        <p:nvSpPr>
          <p:cNvPr id="1290" name="Google Shape;1290;p37"/>
          <p:cNvSpPr txBox="1">
            <a:spLocks noGrp="1"/>
          </p:cNvSpPr>
          <p:nvPr>
            <p:ph type="title" idx="18"/>
          </p:nvPr>
        </p:nvSpPr>
        <p:spPr>
          <a:xfrm>
            <a:off x="1124105" y="5421293"/>
            <a:ext cx="999600" cy="390000"/>
          </a:xfrm>
          <a:prstGeom prst="rect">
            <a:avLst/>
          </a:prstGeom>
        </p:spPr>
        <p:txBody>
          <a:bodyPr spcFirstLastPara="1" vert="horz" wrap="square" lIns="121900" tIns="121900" rIns="121900" bIns="121900" rtlCol="0" anchor="ctr" anchorCtr="0">
            <a:noAutofit/>
          </a:bodyPr>
          <a:lstStyle/>
          <a:p>
            <a:pPr algn="ctr"/>
            <a:r>
              <a:rPr lang="vi-VN" b="1" dirty="0">
                <a:solidFill>
                  <a:schemeClr val="tx2">
                    <a:lumMod val="75000"/>
                  </a:schemeClr>
                </a:solidFill>
              </a:rPr>
              <a:t>3</a:t>
            </a:r>
            <a:endParaRPr b="1" dirty="0">
              <a:solidFill>
                <a:schemeClr val="tx2">
                  <a:lumMod val="75000"/>
                </a:schemeClr>
              </a:solidFill>
            </a:endParaRPr>
          </a:p>
        </p:txBody>
      </p:sp>
    </p:spTree>
    <p:extLst>
      <p:ext uri="{BB962C8B-B14F-4D97-AF65-F5344CB8AC3E}">
        <p14:creationId xmlns:p14="http://schemas.microsoft.com/office/powerpoint/2010/main" val="175974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69"/>
                                        </p:tgtEl>
                                        <p:attrNameLst>
                                          <p:attrName>style.visibility</p:attrName>
                                        </p:attrNameLst>
                                      </p:cBhvr>
                                      <p:to>
                                        <p:strVal val="visible"/>
                                      </p:to>
                                    </p:set>
                                    <p:animEffect transition="in" filter="fade">
                                      <p:cBhvr>
                                        <p:cTn id="11" dur="500"/>
                                        <p:tgtEl>
                                          <p:spTgt spid="126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73">
                                            <p:txEl>
                                              <p:pRg st="0" end="0"/>
                                            </p:txEl>
                                          </p:spTgt>
                                        </p:tgtEl>
                                        <p:attrNameLst>
                                          <p:attrName>style.visibility</p:attrName>
                                        </p:attrNameLst>
                                      </p:cBhvr>
                                      <p:to>
                                        <p:strVal val="visible"/>
                                      </p:to>
                                    </p:set>
                                    <p:animEffect transition="in" filter="fade">
                                      <p:cBhvr>
                                        <p:cTn id="16" dur="500"/>
                                        <p:tgtEl>
                                          <p:spTgt spid="127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72"/>
                                        </p:tgtEl>
                                        <p:attrNameLst>
                                          <p:attrName>style.visibility</p:attrName>
                                        </p:attrNameLst>
                                      </p:cBhvr>
                                      <p:to>
                                        <p:strVal val="visible"/>
                                      </p:to>
                                    </p:set>
                                    <p:animEffect transition="in" filter="fade">
                                      <p:cBhvr>
                                        <p:cTn id="21" dur="500"/>
                                        <p:tgtEl>
                                          <p:spTgt spid="127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75">
                                            <p:txEl>
                                              <p:pRg st="0" end="0"/>
                                            </p:txEl>
                                          </p:spTgt>
                                        </p:tgtEl>
                                        <p:attrNameLst>
                                          <p:attrName>style.visibility</p:attrName>
                                        </p:attrNameLst>
                                      </p:cBhvr>
                                      <p:to>
                                        <p:strVal val="visible"/>
                                      </p:to>
                                    </p:set>
                                    <p:animEffect transition="in" filter="fade">
                                      <p:cBhvr>
                                        <p:cTn id="26" dur="500"/>
                                        <p:tgtEl>
                                          <p:spTgt spid="127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87">
                                            <p:txEl>
                                              <p:pRg st="0" end="0"/>
                                            </p:txEl>
                                          </p:spTgt>
                                        </p:tgtEl>
                                        <p:attrNameLst>
                                          <p:attrName>style.visibility</p:attrName>
                                        </p:attrNameLst>
                                      </p:cBhvr>
                                      <p:to>
                                        <p:strVal val="visible"/>
                                      </p:to>
                                    </p:set>
                                    <p:animEffect transition="in" filter="fade">
                                      <p:cBhvr>
                                        <p:cTn id="35" dur="500"/>
                                        <p:tgtEl>
                                          <p:spTgt spid="128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70"/>
                                        </p:tgtEl>
                                        <p:attrNameLst>
                                          <p:attrName>style.visibility</p:attrName>
                                        </p:attrNameLst>
                                      </p:cBhvr>
                                      <p:to>
                                        <p:strVal val="visible"/>
                                      </p:to>
                                    </p:set>
                                    <p:animEffect transition="in" filter="fade">
                                      <p:cBhvr>
                                        <p:cTn id="40" dur="500"/>
                                        <p:tgtEl>
                                          <p:spTgt spid="127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79">
                                            <p:txEl>
                                              <p:pRg st="0" end="0"/>
                                            </p:txEl>
                                          </p:spTgt>
                                        </p:tgtEl>
                                        <p:attrNameLst>
                                          <p:attrName>style.visibility</p:attrName>
                                        </p:attrNameLst>
                                      </p:cBhvr>
                                      <p:to>
                                        <p:strVal val="visible"/>
                                      </p:to>
                                    </p:set>
                                    <p:animEffect transition="in" filter="fade">
                                      <p:cBhvr>
                                        <p:cTn id="45" dur="500"/>
                                        <p:tgtEl>
                                          <p:spTgt spid="127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71"/>
                                        </p:tgtEl>
                                        <p:attrNameLst>
                                          <p:attrName>style.visibility</p:attrName>
                                        </p:attrNameLst>
                                      </p:cBhvr>
                                      <p:to>
                                        <p:strVal val="visible"/>
                                      </p:to>
                                    </p:set>
                                    <p:animEffect transition="in" filter="fade">
                                      <p:cBhvr>
                                        <p:cTn id="50" dur="500"/>
                                        <p:tgtEl>
                                          <p:spTgt spid="127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8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 grpId="0" animBg="1"/>
      <p:bldP spid="1270" grpId="0" animBg="1"/>
      <p:bldP spid="1271" grpId="0" animBg="1"/>
      <p:bldP spid="1272" grpId="0" animBg="1"/>
      <p:bldP spid="1273" grpId="0" build="p"/>
      <p:bldP spid="1275" grpId="0" build="p"/>
      <p:bldP spid="1279" grpId="0" build="p"/>
      <p:bldP spid="1284" grpId="0" build="p"/>
      <p:bldP spid="1285" grpId="0" animBg="1"/>
      <p:bldP spid="1286" grpId="0" animBg="1"/>
      <p:bldP spid="128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1BE6FA-158E-40E3-925F-F90F228FB632}"/>
              </a:ext>
            </a:extLst>
          </p:cNvPr>
          <p:cNvPicPr>
            <a:picLocks noChangeAspect="1"/>
          </p:cNvPicPr>
          <p:nvPr/>
        </p:nvPicPr>
        <p:blipFill rotWithShape="1">
          <a:blip r:embed="rId2"/>
          <a:srcRect t="6705" r="-3" b="-3"/>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0" name="Picture 9">
            <a:extLst>
              <a:ext uri="{FF2B5EF4-FFF2-40B4-BE49-F238E27FC236}">
                <a16:creationId xmlns:a16="http://schemas.microsoft.com/office/drawing/2014/main" id="{643331CE-1B05-432A-B7DB-15867E059DD6}"/>
              </a:ext>
            </a:extLst>
          </p:cNvPr>
          <p:cNvPicPr>
            <a:picLocks noChangeAspect="1"/>
          </p:cNvPicPr>
          <p:nvPr/>
        </p:nvPicPr>
        <p:blipFill rotWithShape="1">
          <a:blip r:embed="rId3"/>
          <a:srcRect r="22022" b="3"/>
          <a:stretch/>
        </p:blipFill>
        <p:spPr>
          <a:xfrm>
            <a:off x="5376109" y="2748417"/>
            <a:ext cx="4626927" cy="4160122"/>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pic>
        <p:nvPicPr>
          <p:cNvPr id="7" name="Picture 6">
            <a:extLst>
              <a:ext uri="{FF2B5EF4-FFF2-40B4-BE49-F238E27FC236}">
                <a16:creationId xmlns:a16="http://schemas.microsoft.com/office/drawing/2014/main" id="{5EA32C19-DE60-4F69-B72B-BEC4A8AD3A98}"/>
              </a:ext>
            </a:extLst>
          </p:cNvPr>
          <p:cNvPicPr>
            <a:picLocks noChangeAspect="1"/>
          </p:cNvPicPr>
          <p:nvPr/>
        </p:nvPicPr>
        <p:blipFill rotWithShape="1">
          <a:blip r:embed="rId4"/>
          <a:srcRect l="16084" r="1711" b="-1"/>
          <a:stretch/>
        </p:blipFill>
        <p:spPr>
          <a:xfrm>
            <a:off x="4675537" y="-1"/>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5" name="Picture 4">
            <a:extLst>
              <a:ext uri="{FF2B5EF4-FFF2-40B4-BE49-F238E27FC236}">
                <a16:creationId xmlns:a16="http://schemas.microsoft.com/office/drawing/2014/main" id="{1E145FC6-D7DE-4932-AB4D-CC063A97DFDC}"/>
              </a:ext>
            </a:extLst>
          </p:cNvPr>
          <p:cNvPicPr>
            <a:picLocks noChangeAspect="1"/>
          </p:cNvPicPr>
          <p:nvPr/>
        </p:nvPicPr>
        <p:blipFill rotWithShape="1">
          <a:blip r:embed="rId5"/>
          <a:srcRect l="14800" r="3841" b="5"/>
          <a:stretch/>
        </p:blipFill>
        <p:spPr>
          <a:xfrm>
            <a:off x="2280734" y="2"/>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4" name="Picture 3">
            <a:extLst>
              <a:ext uri="{FF2B5EF4-FFF2-40B4-BE49-F238E27FC236}">
                <a16:creationId xmlns:a16="http://schemas.microsoft.com/office/drawing/2014/main" id="{0DF7C2C2-41DA-401C-B71B-61E797BDF5CB}"/>
              </a:ext>
            </a:extLst>
          </p:cNvPr>
          <p:cNvPicPr>
            <a:picLocks noChangeAspect="1"/>
          </p:cNvPicPr>
          <p:nvPr/>
        </p:nvPicPr>
        <p:blipFill rotWithShape="1">
          <a:blip r:embed="rId6"/>
          <a:srcRect l="16822" r="27633" b="1"/>
          <a:stretch/>
        </p:blipFill>
        <p:spPr>
          <a:xfrm>
            <a:off x="3"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1" name="Picture 10">
            <a:extLst>
              <a:ext uri="{FF2B5EF4-FFF2-40B4-BE49-F238E27FC236}">
                <a16:creationId xmlns:a16="http://schemas.microsoft.com/office/drawing/2014/main" id="{E99CB87D-26F6-4437-92B4-E945A76FAEBE}"/>
              </a:ext>
            </a:extLst>
          </p:cNvPr>
          <p:cNvPicPr>
            <a:picLocks noChangeAspect="1"/>
          </p:cNvPicPr>
          <p:nvPr/>
        </p:nvPicPr>
        <p:blipFill rotWithShape="1">
          <a:blip r:embed="rId7"/>
          <a:srcRect l="10230" r="27563" b="2"/>
          <a:stretch/>
        </p:blipFill>
        <p:spPr>
          <a:xfrm>
            <a:off x="8192647" y="2738289"/>
            <a:ext cx="3999354" cy="4085945"/>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grpSp>
        <p:nvGrpSpPr>
          <p:cNvPr id="45" name="Nhóm 6">
            <a:extLst>
              <a:ext uri="{FF2B5EF4-FFF2-40B4-BE49-F238E27FC236}">
                <a16:creationId xmlns:a16="http://schemas.microsoft.com/office/drawing/2014/main" id="{9E7076B7-7F3E-4A12-BEEB-69A05CEE91B6}"/>
              </a:ext>
            </a:extLst>
          </p:cNvPr>
          <p:cNvGrpSpPr/>
          <p:nvPr/>
        </p:nvGrpSpPr>
        <p:grpSpPr>
          <a:xfrm>
            <a:off x="-14071" y="0"/>
            <a:ext cx="12206068" cy="6858000"/>
            <a:chOff x="-14068" y="0"/>
            <a:chExt cx="12206068" cy="6858000"/>
          </a:xfrm>
        </p:grpSpPr>
        <p:grpSp>
          <p:nvGrpSpPr>
            <p:cNvPr id="46" name="Nhóm 7">
              <a:extLst>
                <a:ext uri="{FF2B5EF4-FFF2-40B4-BE49-F238E27FC236}">
                  <a16:creationId xmlns:a16="http://schemas.microsoft.com/office/drawing/2014/main" id="{1BBC97B9-CAE8-454A-B35A-8C6DCE1D6BB3}"/>
                </a:ext>
              </a:extLst>
            </p:cNvPr>
            <p:cNvGrpSpPr/>
            <p:nvPr/>
          </p:nvGrpSpPr>
          <p:grpSpPr>
            <a:xfrm>
              <a:off x="-14068" y="0"/>
              <a:ext cx="12206068" cy="6858000"/>
              <a:chOff x="-14068" y="0"/>
              <a:chExt cx="12206068" cy="6858000"/>
            </a:xfrm>
          </p:grpSpPr>
          <p:cxnSp>
            <p:nvCxnSpPr>
              <p:cNvPr id="49" name="Đường nối Thẳng 9">
                <a:extLst>
                  <a:ext uri="{FF2B5EF4-FFF2-40B4-BE49-F238E27FC236}">
                    <a16:creationId xmlns:a16="http://schemas.microsoft.com/office/drawing/2014/main" id="{4339B291-AEFD-47CE-957A-B04A6215CB1C}"/>
                  </a:ext>
                </a:extLst>
              </p:cNvPr>
              <p:cNvCxnSpPr/>
              <p:nvPr/>
            </p:nvCxnSpPr>
            <p:spPr>
              <a:xfrm>
                <a:off x="0" y="33764"/>
                <a:ext cx="12192000" cy="0"/>
              </a:xfrm>
              <a:prstGeom prst="line">
                <a:avLst/>
              </a:prstGeom>
              <a:noFill/>
              <a:ln w="76200" cap="flat" cmpd="sng" algn="ctr">
                <a:solidFill>
                  <a:schemeClr val="tx1"/>
                </a:solidFill>
                <a:prstDash val="solid"/>
                <a:miter lim="800000"/>
              </a:ln>
              <a:effectLst/>
            </p:spPr>
          </p:cxnSp>
          <p:cxnSp>
            <p:nvCxnSpPr>
              <p:cNvPr id="51" name="Đường nối Thẳng 10">
                <a:extLst>
                  <a:ext uri="{FF2B5EF4-FFF2-40B4-BE49-F238E27FC236}">
                    <a16:creationId xmlns:a16="http://schemas.microsoft.com/office/drawing/2014/main" id="{43BE234D-4A21-4E00-8310-FCFFA7E4960D}"/>
                  </a:ext>
                </a:extLst>
              </p:cNvPr>
              <p:cNvCxnSpPr>
                <a:cxnSpLocks/>
              </p:cNvCxnSpPr>
              <p:nvPr/>
            </p:nvCxnSpPr>
            <p:spPr>
              <a:xfrm flipV="1">
                <a:off x="14068" y="0"/>
                <a:ext cx="0" cy="6858000"/>
              </a:xfrm>
              <a:prstGeom prst="line">
                <a:avLst/>
              </a:prstGeom>
              <a:noFill/>
              <a:ln w="76200" cap="flat" cmpd="sng" algn="ctr">
                <a:solidFill>
                  <a:schemeClr val="tx1"/>
                </a:solidFill>
                <a:prstDash val="solid"/>
                <a:miter lim="800000"/>
              </a:ln>
              <a:effectLst/>
            </p:spPr>
          </p:cxnSp>
          <p:cxnSp>
            <p:nvCxnSpPr>
              <p:cNvPr id="53" name="Đường nối Thẳng 11">
                <a:extLst>
                  <a:ext uri="{FF2B5EF4-FFF2-40B4-BE49-F238E27FC236}">
                    <a16:creationId xmlns:a16="http://schemas.microsoft.com/office/drawing/2014/main" id="{F3592618-B13F-48A9-9264-1EDD5581422B}"/>
                  </a:ext>
                </a:extLst>
              </p:cNvPr>
              <p:cNvCxnSpPr/>
              <p:nvPr/>
            </p:nvCxnSpPr>
            <p:spPr>
              <a:xfrm>
                <a:off x="-14068" y="6858000"/>
                <a:ext cx="12192000" cy="0"/>
              </a:xfrm>
              <a:prstGeom prst="line">
                <a:avLst/>
              </a:prstGeom>
              <a:noFill/>
              <a:ln w="76200" cap="flat" cmpd="sng" algn="ctr">
                <a:solidFill>
                  <a:schemeClr val="tx1"/>
                </a:solidFill>
                <a:prstDash val="solid"/>
                <a:miter lim="800000"/>
              </a:ln>
              <a:effectLst/>
            </p:spPr>
          </p:cxnSp>
        </p:grpSp>
        <p:cxnSp>
          <p:nvCxnSpPr>
            <p:cNvPr id="47" name="Đường nối Thẳng 8">
              <a:extLst>
                <a:ext uri="{FF2B5EF4-FFF2-40B4-BE49-F238E27FC236}">
                  <a16:creationId xmlns:a16="http://schemas.microsoft.com/office/drawing/2014/main" id="{7F427A37-39AB-41DD-9325-34CB772D688B}"/>
                </a:ext>
              </a:extLst>
            </p:cNvPr>
            <p:cNvCxnSpPr>
              <a:cxnSpLocks/>
            </p:cNvCxnSpPr>
            <p:nvPr/>
          </p:nvCxnSpPr>
          <p:spPr>
            <a:xfrm flipV="1">
              <a:off x="12149796" y="33766"/>
              <a:ext cx="0" cy="6824234"/>
            </a:xfrm>
            <a:prstGeom prst="line">
              <a:avLst/>
            </a:prstGeom>
            <a:noFill/>
            <a:ln w="76200" cap="flat" cmpd="sng" algn="ctr">
              <a:solidFill>
                <a:schemeClr val="tx1"/>
              </a:solidFill>
              <a:prstDash val="solid"/>
              <a:miter lim="800000"/>
            </a:ln>
            <a:effectLst/>
          </p:spPr>
        </p:cxnSp>
      </p:grpSp>
      <p:pic>
        <p:nvPicPr>
          <p:cNvPr id="2" name="Picture 1"/>
          <p:cNvPicPr>
            <a:picLocks noChangeAspect="1"/>
          </p:cNvPicPr>
          <p:nvPr/>
        </p:nvPicPr>
        <p:blipFill>
          <a:blip r:embed="rId8"/>
          <a:stretch>
            <a:fillRect/>
          </a:stretch>
        </p:blipFill>
        <p:spPr>
          <a:xfrm>
            <a:off x="-14071" y="43893"/>
            <a:ext cx="12206068" cy="6950796"/>
          </a:xfrm>
          <a:prstGeom prst="rect">
            <a:avLst/>
          </a:prstGeom>
        </p:spPr>
      </p:pic>
    </p:spTree>
    <p:extLst>
      <p:ext uri="{BB962C8B-B14F-4D97-AF65-F5344CB8AC3E}">
        <p14:creationId xmlns:p14="http://schemas.microsoft.com/office/powerpoint/2010/main" val="978744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3B618D-710A-4695-8D85-86B3C8E6C7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00" b="52600" l="4633" r="53994">
                        <a14:foregroundMark x1="15974" y1="10600" x2="15974" y2="10600"/>
                        <a14:foregroundMark x1="14856" y1="15600" x2="14856" y2="15600"/>
                        <a14:foregroundMark x1="17732" y1="17200" x2="17732" y2="17200"/>
                        <a14:foregroundMark x1="18211" y1="14400" x2="18211" y2="14400"/>
                        <a14:foregroundMark x1="18371" y1="16000" x2="18371" y2="16000"/>
                        <a14:foregroundMark x1="17412" y1="15600" x2="17412" y2="15600"/>
                        <a14:foregroundMark x1="20447" y1="22400" x2="20447" y2="22400"/>
                        <a14:foregroundMark x1="20767" y1="36600" x2="20767" y2="36600"/>
                        <a14:foregroundMark x1="18530" y1="35200" x2="18530" y2="35200"/>
                        <a14:foregroundMark x1="22364" y1="35200" x2="22364" y2="35200"/>
                        <a14:foregroundMark x1="24441" y1="37400" x2="24441" y2="37400"/>
                        <a14:foregroundMark x1="25719" y1="44400" x2="25719" y2="44400"/>
                        <a14:foregroundMark x1="25879" y1="24400" x2="24601" y2="33800"/>
                        <a14:foregroundMark x1="24601" y1="33800" x2="25559" y2="46000"/>
                        <a14:foregroundMark x1="25559" y1="46000" x2="26518" y2="48200"/>
                        <a14:foregroundMark x1="14217" y1="29200" x2="14217" y2="29200"/>
                        <a14:foregroundMark x1="14377" y1="19800" x2="14377" y2="19800"/>
                        <a14:foregroundMark x1="16134" y1="33200" x2="16134" y2="33200"/>
                        <a14:foregroundMark x1="27636" y1="34400" x2="27636" y2="34400"/>
                        <a14:foregroundMark x1="31789" y1="35200" x2="31789" y2="35200"/>
                        <a14:foregroundMark x1="30192" y1="31600" x2="30192" y2="31600"/>
                        <a14:foregroundMark x1="31789" y1="30800" x2="31789" y2="30800"/>
                        <a14:foregroundMark x1="35304" y1="33600" x2="35304" y2="33600"/>
                        <a14:foregroundMark x1="35144" y1="28600" x2="35144" y2="28600"/>
                        <a14:foregroundMark x1="36422" y1="26600" x2="36422" y2="26600"/>
                        <a14:foregroundMark x1="35304" y1="24600" x2="35304" y2="24600"/>
                        <a14:foregroundMark x1="34824" y1="24400" x2="34824" y2="24400"/>
                        <a14:foregroundMark x1="19968" y1="9200" x2="19968" y2="9200"/>
                        <a14:foregroundMark x1="16613" y1="13400" x2="16613" y2="13400"/>
                        <a14:foregroundMark x1="15016" y1="13000" x2="15016" y2="13000"/>
                        <a14:foregroundMark x1="29872" y1="48600" x2="29872" y2="48600"/>
                        <a14:foregroundMark x1="14537" y1="17600" x2="14537" y2="17600"/>
                        <a14:foregroundMark x1="17252" y1="19200" x2="17252" y2="19200"/>
                        <a14:foregroundMark x1="14856" y1="22200" x2="14856" y2="22200"/>
                        <a14:foregroundMark x1="34665" y1="26400" x2="34665" y2="26400"/>
                        <a14:foregroundMark x1="34345" y1="30400" x2="34345" y2="30400"/>
                        <a14:foregroundMark x1="29073" y1="33600" x2="29073" y2="33600"/>
                        <a14:foregroundMark x1="25719" y1="33800" x2="25719" y2="33800"/>
                        <a14:foregroundMark x1="29393" y1="35600" x2="29393" y2="35600"/>
                        <a14:foregroundMark x1="53994" y1="52600" x2="53994" y2="52600"/>
                      </a14:backgroundRemoval>
                    </a14:imgEffect>
                    <a14:imgEffect>
                      <a14:saturation sat="400000"/>
                    </a14:imgEffect>
                  </a14:imgLayer>
                </a14:imgProps>
              </a:ext>
            </a:extLst>
          </a:blip>
          <a:srcRect r="50229" b="49868"/>
          <a:stretch/>
        </p:blipFill>
        <p:spPr>
          <a:xfrm>
            <a:off x="-1631220" y="-247014"/>
            <a:ext cx="8152216" cy="6558637"/>
          </a:xfrm>
          <a:prstGeom prst="rect">
            <a:avLst/>
          </a:prstGeom>
        </p:spPr>
      </p:pic>
      <p:sp>
        <p:nvSpPr>
          <p:cNvPr id="3" name="TextBox 2"/>
          <p:cNvSpPr txBox="1"/>
          <p:nvPr/>
        </p:nvSpPr>
        <p:spPr>
          <a:xfrm>
            <a:off x="3836401" y="280206"/>
            <a:ext cx="6126480" cy="738664"/>
          </a:xfrm>
          <a:prstGeom prst="rect">
            <a:avLst/>
          </a:prstGeom>
          <a:noFill/>
          <a:effectLst>
            <a:outerShdw blurRad="50800" dist="38100" dir="5400000" algn="t"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9Slide03 Iciel Blooming Elegan" pitchFamily="2" charset="0"/>
                <a:ea typeface="+mn-ea"/>
                <a:cs typeface="+mn-cs"/>
              </a:rPr>
              <a:t>NỘI</a:t>
            </a:r>
            <a:r>
              <a:rPr kumimoji="0" lang="en-US" sz="4800" b="1" i="0" u="none" strike="noStrike" kern="1200" cap="none" spc="0" normalizeH="0" baseline="0" noProof="0" dirty="0">
                <a:ln>
                  <a:noFill/>
                </a:ln>
                <a:solidFill>
                  <a:srgbClr val="FF0000"/>
                </a:solidFill>
                <a:effectLst/>
                <a:uLnTx/>
                <a:uFillTx/>
                <a:latin typeface="#9Slide03 Iciel Blooming Elegan" pitchFamily="2" charset="0"/>
                <a:ea typeface="+mn-ea"/>
                <a:cs typeface="+mn-cs"/>
              </a:rPr>
              <a:t> DUNG </a:t>
            </a:r>
            <a:r>
              <a:rPr kumimoji="0" lang="en-US" sz="4800" b="1" i="0" u="none" strike="noStrike" kern="1200" cap="none" spc="0" normalizeH="0" baseline="0" noProof="0" dirty="0" err="1">
                <a:ln>
                  <a:noFill/>
                </a:ln>
                <a:solidFill>
                  <a:srgbClr val="FF0000"/>
                </a:solidFill>
                <a:effectLst/>
                <a:uLnTx/>
                <a:uFillTx/>
                <a:latin typeface="#9Slide03 Iciel Blooming Elegan" pitchFamily="2" charset="0"/>
                <a:ea typeface="+mn-ea"/>
                <a:cs typeface="+mn-cs"/>
              </a:rPr>
              <a:t>BÀI</a:t>
            </a:r>
            <a:r>
              <a:rPr kumimoji="0" lang="en-US" sz="4800" b="1" i="0" u="none" strike="noStrike" kern="1200" cap="none" spc="0" normalizeH="0" baseline="0" noProof="0" dirty="0">
                <a:ln>
                  <a:noFill/>
                </a:ln>
                <a:solidFill>
                  <a:srgbClr val="FF0000"/>
                </a:solidFill>
                <a:effectLst/>
                <a:uLnTx/>
                <a:uFillTx/>
                <a:latin typeface="#9Slide03 Iciel Blooming Elegan" pitchFamily="2"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9Slide03 Iciel Blooming Elegan" pitchFamily="2" charset="0"/>
                <a:ea typeface="+mn-ea"/>
                <a:cs typeface="+mn-cs"/>
              </a:rPr>
              <a:t>HỌC</a:t>
            </a:r>
            <a:endParaRPr kumimoji="0" lang="en-US" sz="4800" b="1" i="0" u="none" strike="noStrike" kern="1200" cap="none" spc="0" normalizeH="0" baseline="0" noProof="0" dirty="0">
              <a:ln>
                <a:noFill/>
              </a:ln>
              <a:solidFill>
                <a:srgbClr val="FF0000"/>
              </a:solidFill>
              <a:effectLst/>
              <a:uLnTx/>
              <a:uFillTx/>
              <a:latin typeface="#9Slide03 Iciel Blooming Elegan" pitchFamily="2" charset="0"/>
              <a:ea typeface="+mn-ea"/>
              <a:cs typeface="+mn-cs"/>
            </a:endParaRPr>
          </a:p>
        </p:txBody>
      </p:sp>
      <p:sp>
        <p:nvSpPr>
          <p:cNvPr id="14" name="Rounded Rectangle 13"/>
          <p:cNvSpPr/>
          <p:nvPr/>
        </p:nvSpPr>
        <p:spPr>
          <a:xfrm>
            <a:off x="5168188" y="979679"/>
            <a:ext cx="5071242" cy="1143000"/>
          </a:xfrm>
          <a:prstGeom prst="roundRect">
            <a:avLst>
              <a:gd name="adj" fmla="val 50000"/>
            </a:avLst>
          </a:prstGeom>
          <a:solidFill>
            <a:srgbClr val="1AA1D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Oswald" panose="00000500000000000000" pitchFamily="2" charset="0"/>
                <a:ea typeface="+mn-ea"/>
                <a:cs typeface="+mn-cs"/>
              </a:rPr>
              <a:t> </a:t>
            </a:r>
            <a:r>
              <a:rPr kumimoji="0" lang="en-US" sz="4400" b="1" i="0" u="none" strike="noStrike" kern="1200" cap="none" spc="0" normalizeH="0" baseline="0" noProof="0" dirty="0">
                <a:ln>
                  <a:noFill/>
                </a:ln>
                <a:solidFill>
                  <a:prstClr val="white"/>
                </a:solidFill>
                <a:effectLst/>
                <a:uLnTx/>
                <a:uFillTx/>
                <a:latin typeface="#9Slide03 SFU Futura_03" panose="00000400000000000000" pitchFamily="2" charset="0"/>
                <a:ea typeface="+mn-ea"/>
                <a:cs typeface="+mn-cs"/>
              </a:rPr>
              <a:t>1</a:t>
            </a:r>
            <a:r>
              <a:rPr kumimoji="0" lang="en-US" sz="3600" b="1" i="0" u="none" strike="noStrike" kern="1200" cap="none" spc="0" normalizeH="0" baseline="0" noProof="0" dirty="0">
                <a:ln>
                  <a:noFill/>
                </a:ln>
                <a:solidFill>
                  <a:prstClr val="white"/>
                </a:solidFill>
                <a:effectLst/>
                <a:uLnTx/>
                <a:uFillTx/>
                <a:latin typeface="#9Slide03 SFU Futura_03" panose="00000400000000000000" pitchFamily="2" charset="0"/>
                <a:ea typeface="+mn-ea"/>
                <a:cs typeface="+mn-cs"/>
              </a:rPr>
              <a:t>. </a:t>
            </a:r>
            <a:r>
              <a:rPr lang="vi-VN" sz="3600" b="1" dirty="0">
                <a:solidFill>
                  <a:prstClr val="white"/>
                </a:solidFill>
                <a:latin typeface="#9Slide03 SFU Futura_03" panose="00000400000000000000" pitchFamily="2" charset="0"/>
              </a:rPr>
              <a:t>KHÁI NIỆM</a:t>
            </a:r>
            <a:endParaRPr kumimoji="0" lang="en-US" sz="3600" b="1" i="0" u="none" strike="noStrike" kern="1200" cap="none" spc="0" normalizeH="0" baseline="0" noProof="0" dirty="0">
              <a:ln>
                <a:noFill/>
              </a:ln>
              <a:solidFill>
                <a:prstClr val="white"/>
              </a:solidFill>
              <a:effectLst/>
              <a:uLnTx/>
              <a:uFillTx/>
              <a:latin typeface="#9Slide03 SFU Futura_03" panose="00000400000000000000" pitchFamily="2" charset="0"/>
              <a:ea typeface="+mn-ea"/>
              <a:cs typeface="+mn-cs"/>
            </a:endParaRPr>
          </a:p>
        </p:txBody>
      </p:sp>
      <p:sp>
        <p:nvSpPr>
          <p:cNvPr id="15" name="Rounded Rectangle 14"/>
          <p:cNvSpPr/>
          <p:nvPr/>
        </p:nvSpPr>
        <p:spPr>
          <a:xfrm>
            <a:off x="5197305" y="2611244"/>
            <a:ext cx="5018953" cy="1098495"/>
          </a:xfrm>
          <a:prstGeom prst="roundRect">
            <a:avLst>
              <a:gd name="adj" fmla="val 50000"/>
            </a:avLst>
          </a:prstGeom>
          <a:solidFill>
            <a:srgbClr val="CD0B6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3 Oswald" panose="00000500000000000000" pitchFamily="2" charset="0"/>
                <a:ea typeface="+mn-ea"/>
                <a:cs typeface="+mn-cs"/>
              </a:rPr>
              <a:t> </a:t>
            </a:r>
            <a:r>
              <a:rPr kumimoji="0" lang="en-US" sz="3600" b="1" i="0" u="none" strike="noStrike" kern="1200" cap="none" spc="0" normalizeH="0" baseline="0" noProof="0" dirty="0">
                <a:ln>
                  <a:noFill/>
                </a:ln>
                <a:solidFill>
                  <a:prstClr val="white"/>
                </a:solidFill>
                <a:effectLst/>
                <a:uLnTx/>
                <a:uFillTx/>
                <a:latin typeface="#9Slide03 SFU Futura_03" panose="00000400000000000000" pitchFamily="2" charset="0"/>
                <a:ea typeface="+mn-ea"/>
                <a:cs typeface="+mn-cs"/>
              </a:rPr>
              <a:t>2. </a:t>
            </a:r>
            <a:r>
              <a:rPr lang="vi-VN" sz="3600" b="1" dirty="0">
                <a:solidFill>
                  <a:prstClr val="white"/>
                </a:solidFill>
                <a:latin typeface="#9Slide03 SFU Futura_03" panose="00000400000000000000" pitchFamily="2" charset="0"/>
              </a:rPr>
              <a:t>PHÂN LOẠI</a:t>
            </a:r>
            <a:endParaRPr kumimoji="0" lang="en-US" sz="3600" b="1" i="0" u="none" strike="noStrike" kern="1200" cap="none" spc="0" normalizeH="0" baseline="0" noProof="0" dirty="0">
              <a:ln>
                <a:noFill/>
              </a:ln>
              <a:solidFill>
                <a:prstClr val="white"/>
              </a:solidFill>
              <a:effectLst/>
              <a:uLnTx/>
              <a:uFillTx/>
              <a:latin typeface="#9Slide03 SFU Futura_03" panose="00000400000000000000" pitchFamily="2" charset="0"/>
              <a:ea typeface="+mn-ea"/>
              <a:cs typeface="+mn-cs"/>
            </a:endParaRPr>
          </a:p>
        </p:txBody>
      </p:sp>
      <p:pic>
        <p:nvPicPr>
          <p:cNvPr id="6" name="Picture 5">
            <a:extLst>
              <a:ext uri="{FF2B5EF4-FFF2-40B4-BE49-F238E27FC236}">
                <a16:creationId xmlns:a16="http://schemas.microsoft.com/office/drawing/2014/main" id="{1B500AA6-2A36-43B2-A602-DF0384E13D9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462" b="93269" l="10000" r="90000">
                        <a14:foregroundMark x1="44667" y1="3462" x2="44667" y2="3462"/>
                        <a14:foregroundMark x1="23667" y1="38654" x2="23667" y2="38654"/>
                        <a14:foregroundMark x1="29000" y1="22692" x2="29000" y2="22692"/>
                        <a14:foregroundMark x1="26667" y1="26538" x2="26667" y2="26538"/>
                        <a14:foregroundMark x1="27556" y1="22308" x2="33444" y2="29231"/>
                        <a14:foregroundMark x1="33444" y1="29231" x2="31444" y2="46923"/>
                        <a14:foregroundMark x1="31444" y1="46923" x2="33222" y2="63077"/>
                        <a14:foregroundMark x1="33222" y1="63077" x2="41889" y2="93269"/>
                        <a14:foregroundMark x1="61222" y1="45192" x2="61222" y2="45192"/>
                        <a14:foregroundMark x1="62444" y1="44038" x2="61333" y2="55577"/>
                        <a14:foregroundMark x1="61333" y1="55577" x2="63222" y2="56154"/>
                        <a14:foregroundMark x1="68333" y1="35962" x2="57667" y2="41346"/>
                        <a14:foregroundMark x1="73889" y1="29423" x2="71111" y2="33462"/>
                        <a14:foregroundMark x1="73333" y1="26731" x2="75667" y2="35577"/>
                        <a14:foregroundMark x1="75667" y1="35577" x2="74667" y2="43077"/>
                        <a14:foregroundMark x1="73556" y1="26154" x2="76444" y2="37692"/>
                        <a14:foregroundMark x1="26667" y1="25769" x2="25111" y2="32115"/>
                        <a14:foregroundMark x1="28444" y1="36923" x2="28444" y2="36923"/>
                        <a14:foregroundMark x1="37667" y1="43269" x2="37667" y2="43269"/>
                        <a14:foregroundMark x1="42667" y1="40192" x2="40778" y2="42308"/>
                        <a14:foregroundMark x1="35778" y1="41154" x2="38222" y2="43654"/>
                        <a14:foregroundMark x1="69111" y1="43654" x2="76111" y2="46923"/>
                        <a14:foregroundMark x1="76111" y1="46923" x2="76667" y2="47500"/>
                        <a14:foregroundMark x1="59222" y1="15000" x2="59222" y2="15000"/>
                      </a14:backgroundRemoval>
                    </a14:imgEffect>
                  </a14:imgLayer>
                </a14:imgProps>
              </a:ext>
            </a:extLst>
          </a:blip>
          <a:stretch>
            <a:fillRect/>
          </a:stretch>
        </p:blipFill>
        <p:spPr>
          <a:xfrm>
            <a:off x="9434542" y="2357358"/>
            <a:ext cx="3257660" cy="1882204"/>
          </a:xfrm>
          <a:prstGeom prst="round2DiagRect">
            <a:avLst>
              <a:gd name="adj1" fmla="val 47701"/>
              <a:gd name="adj2" fmla="val 0"/>
            </a:avLst>
          </a:prstGeom>
        </p:spPr>
      </p:pic>
      <p:pic>
        <p:nvPicPr>
          <p:cNvPr id="9" name="Picture 8">
            <a:extLst>
              <a:ext uri="{FF2B5EF4-FFF2-40B4-BE49-F238E27FC236}">
                <a16:creationId xmlns:a16="http://schemas.microsoft.com/office/drawing/2014/main" id="{4088814D-FABE-4B02-B191-F51B99AA91D4}"/>
              </a:ext>
            </a:extLst>
          </p:cNvPr>
          <p:cNvPicPr>
            <a:picLocks noChangeAspect="1"/>
          </p:cNvPicPr>
          <p:nvPr/>
        </p:nvPicPr>
        <p:blipFill>
          <a:blip r:embed="rId6"/>
          <a:stretch>
            <a:fillRect/>
          </a:stretch>
        </p:blipFill>
        <p:spPr>
          <a:xfrm>
            <a:off x="10189096" y="539143"/>
            <a:ext cx="1748552" cy="1705862"/>
          </a:xfrm>
          <a:prstGeom prst="round2DiagRect">
            <a:avLst>
              <a:gd name="adj1" fmla="val 50000"/>
              <a:gd name="adj2" fmla="val 0"/>
            </a:avLst>
          </a:prstGeom>
        </p:spPr>
      </p:pic>
      <p:grpSp>
        <p:nvGrpSpPr>
          <p:cNvPr id="13" name="Nhóm 6">
            <a:extLst>
              <a:ext uri="{FF2B5EF4-FFF2-40B4-BE49-F238E27FC236}">
                <a16:creationId xmlns:a16="http://schemas.microsoft.com/office/drawing/2014/main" id="{C98CF743-E5E1-46E6-B390-280FF4D89129}"/>
              </a:ext>
            </a:extLst>
          </p:cNvPr>
          <p:cNvGrpSpPr/>
          <p:nvPr/>
        </p:nvGrpSpPr>
        <p:grpSpPr>
          <a:xfrm>
            <a:off x="0" y="-14068"/>
            <a:ext cx="12206068" cy="6858000"/>
            <a:chOff x="-14068" y="0"/>
            <a:chExt cx="12206068" cy="6858000"/>
          </a:xfrm>
        </p:grpSpPr>
        <p:grpSp>
          <p:nvGrpSpPr>
            <p:cNvPr id="16" name="Nhóm 7">
              <a:extLst>
                <a:ext uri="{FF2B5EF4-FFF2-40B4-BE49-F238E27FC236}">
                  <a16:creationId xmlns:a16="http://schemas.microsoft.com/office/drawing/2014/main" id="{AAEAC9C0-4EE4-477A-BFAC-19D66B8D7234}"/>
                </a:ext>
              </a:extLst>
            </p:cNvPr>
            <p:cNvGrpSpPr/>
            <p:nvPr/>
          </p:nvGrpSpPr>
          <p:grpSpPr>
            <a:xfrm>
              <a:off x="-14068" y="0"/>
              <a:ext cx="12206068" cy="6858000"/>
              <a:chOff x="-14068" y="0"/>
              <a:chExt cx="12206068" cy="6858000"/>
            </a:xfrm>
          </p:grpSpPr>
          <p:cxnSp>
            <p:nvCxnSpPr>
              <p:cNvPr id="18" name="Đường nối Thẳng 9">
                <a:extLst>
                  <a:ext uri="{FF2B5EF4-FFF2-40B4-BE49-F238E27FC236}">
                    <a16:creationId xmlns:a16="http://schemas.microsoft.com/office/drawing/2014/main" id="{B6C9976B-B605-4CD2-A5C2-CC339A2B6DCB}"/>
                  </a:ext>
                </a:extLst>
              </p:cNvPr>
              <p:cNvCxnSpPr/>
              <p:nvPr/>
            </p:nvCxnSpPr>
            <p:spPr>
              <a:xfrm>
                <a:off x="0" y="33764"/>
                <a:ext cx="12192000" cy="0"/>
              </a:xfrm>
              <a:prstGeom prst="line">
                <a:avLst/>
              </a:prstGeom>
              <a:noFill/>
              <a:ln w="76200" cap="flat" cmpd="sng" algn="ctr">
                <a:solidFill>
                  <a:srgbClr val="00B0F0"/>
                </a:solidFill>
                <a:prstDash val="solid"/>
                <a:miter lim="800000"/>
              </a:ln>
              <a:effectLst/>
            </p:spPr>
          </p:cxnSp>
          <p:cxnSp>
            <p:nvCxnSpPr>
              <p:cNvPr id="19" name="Đường nối Thẳng 10">
                <a:extLst>
                  <a:ext uri="{FF2B5EF4-FFF2-40B4-BE49-F238E27FC236}">
                    <a16:creationId xmlns:a16="http://schemas.microsoft.com/office/drawing/2014/main" id="{564D0BC6-6639-4A10-99EE-417E2091B231}"/>
                  </a:ext>
                </a:extLst>
              </p:cNvPr>
              <p:cNvCxnSpPr>
                <a:cxnSpLocks/>
              </p:cNvCxnSpPr>
              <p:nvPr/>
            </p:nvCxnSpPr>
            <p:spPr>
              <a:xfrm flipV="1">
                <a:off x="14068" y="0"/>
                <a:ext cx="0" cy="6858000"/>
              </a:xfrm>
              <a:prstGeom prst="line">
                <a:avLst/>
              </a:prstGeom>
              <a:noFill/>
              <a:ln w="76200" cap="flat" cmpd="sng" algn="ctr">
                <a:solidFill>
                  <a:srgbClr val="00B0F0"/>
                </a:solidFill>
                <a:prstDash val="solid"/>
                <a:miter lim="800000"/>
              </a:ln>
              <a:effectLst/>
            </p:spPr>
          </p:cxnSp>
          <p:cxnSp>
            <p:nvCxnSpPr>
              <p:cNvPr id="20" name="Đường nối Thẳng 11">
                <a:extLst>
                  <a:ext uri="{FF2B5EF4-FFF2-40B4-BE49-F238E27FC236}">
                    <a16:creationId xmlns:a16="http://schemas.microsoft.com/office/drawing/2014/main" id="{B5D67028-4722-4CB8-827A-B8A06F966916}"/>
                  </a:ext>
                </a:extLst>
              </p:cNvPr>
              <p:cNvCxnSpPr/>
              <p:nvPr/>
            </p:nvCxnSpPr>
            <p:spPr>
              <a:xfrm>
                <a:off x="-14068" y="6858000"/>
                <a:ext cx="12192000" cy="0"/>
              </a:xfrm>
              <a:prstGeom prst="line">
                <a:avLst/>
              </a:prstGeom>
              <a:noFill/>
              <a:ln w="76200" cap="flat" cmpd="sng" algn="ctr">
                <a:solidFill>
                  <a:srgbClr val="00B0F0"/>
                </a:solidFill>
                <a:prstDash val="solid"/>
                <a:miter lim="800000"/>
              </a:ln>
              <a:effectLst/>
            </p:spPr>
          </p:cxnSp>
        </p:grpSp>
        <p:cxnSp>
          <p:nvCxnSpPr>
            <p:cNvPr id="17" name="Đường nối Thẳng 8">
              <a:extLst>
                <a:ext uri="{FF2B5EF4-FFF2-40B4-BE49-F238E27FC236}">
                  <a16:creationId xmlns:a16="http://schemas.microsoft.com/office/drawing/2014/main" id="{9CD89688-BE20-44E4-89C8-113EF52E0D59}"/>
                </a:ext>
              </a:extLst>
            </p:cNvPr>
            <p:cNvCxnSpPr>
              <a:cxnSpLocks/>
            </p:cNvCxnSpPr>
            <p:nvPr/>
          </p:nvCxnSpPr>
          <p:spPr>
            <a:xfrm flipV="1">
              <a:off x="12149796" y="33766"/>
              <a:ext cx="0" cy="6824234"/>
            </a:xfrm>
            <a:prstGeom prst="line">
              <a:avLst/>
            </a:prstGeom>
            <a:noFill/>
            <a:ln w="76200" cap="flat" cmpd="sng" algn="ctr">
              <a:solidFill>
                <a:srgbClr val="00B0F0"/>
              </a:solidFill>
              <a:prstDash val="solid"/>
              <a:miter lim="800000"/>
            </a:ln>
            <a:effectLst/>
          </p:spPr>
        </p:cxnSp>
      </p:grpSp>
      <p:pic>
        <p:nvPicPr>
          <p:cNvPr id="11" name="Picture 10">
            <a:extLst>
              <a:ext uri="{FF2B5EF4-FFF2-40B4-BE49-F238E27FC236}">
                <a16:creationId xmlns:a16="http://schemas.microsoft.com/office/drawing/2014/main" id="{6555518B-197F-486B-AC16-2F62F74187B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3985" y1="26005" x2="13985" y2="26005"/>
                        <a14:foregroundMark x1="23609" y1="27187" x2="23609" y2="27187"/>
                        <a14:foregroundMark x1="22105" y1="24823" x2="22105" y2="24823"/>
                        <a14:foregroundMark x1="33985" y1="69031" x2="33985" y2="69031"/>
                        <a14:foregroundMark x1="34737" y1="38771" x2="34737" y2="38771"/>
                        <a14:foregroundMark x1="56090" y1="77069" x2="56090" y2="77069"/>
                        <a14:foregroundMark x1="37744" y1="78251" x2="37744" y2="78251"/>
                      </a14:backgroundRemoval>
                    </a14:imgEffect>
                  </a14:imgLayer>
                </a14:imgProps>
              </a:ext>
            </a:extLst>
          </a:blip>
          <a:stretch>
            <a:fillRect/>
          </a:stretch>
        </p:blipFill>
        <p:spPr>
          <a:xfrm>
            <a:off x="0" y="5325383"/>
            <a:ext cx="2399708" cy="1526432"/>
          </a:xfrm>
          <a:prstGeom prst="rect">
            <a:avLst/>
          </a:prstGeom>
        </p:spPr>
      </p:pic>
      <p:pic>
        <p:nvPicPr>
          <p:cNvPr id="23" name="Picture 22">
            <a:extLst>
              <a:ext uri="{FF2B5EF4-FFF2-40B4-BE49-F238E27FC236}">
                <a16:creationId xmlns:a16="http://schemas.microsoft.com/office/drawing/2014/main" id="{E6082E7D-1547-4F0A-B8AD-A9BE20F5D693}"/>
              </a:ext>
            </a:extLst>
          </p:cNvPr>
          <p:cNvPicPr>
            <a:picLocks noChangeAspect="1"/>
          </p:cNvPicPr>
          <p:nvPr/>
        </p:nvPicPr>
        <p:blipFill>
          <a:blip r:embed="rId9"/>
          <a:stretch>
            <a:fillRect/>
          </a:stretch>
        </p:blipFill>
        <p:spPr>
          <a:xfrm>
            <a:off x="9880168" y="4246941"/>
            <a:ext cx="2666999" cy="1400174"/>
          </a:xfrm>
          <a:prstGeom prst="rect">
            <a:avLst/>
          </a:prstGeom>
        </p:spPr>
      </p:pic>
      <p:sp>
        <p:nvSpPr>
          <p:cNvPr id="22" name="Rounded Rectangle 21"/>
          <p:cNvSpPr/>
          <p:nvPr/>
        </p:nvSpPr>
        <p:spPr>
          <a:xfrm>
            <a:off x="5191442" y="4357308"/>
            <a:ext cx="5324158" cy="1289807"/>
          </a:xfrm>
          <a:prstGeom prst="roundRect">
            <a:avLst>
              <a:gd name="adj" fmla="val 50000"/>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dirty="0">
                <a:solidFill>
                  <a:prstClr val="white"/>
                </a:solidFill>
                <a:effectLst>
                  <a:outerShdw blurRad="38100" dist="38100" dir="2700000" algn="tl">
                    <a:srgbClr val="000000">
                      <a:alpha val="43137"/>
                    </a:srgbClr>
                  </a:outerShdw>
                </a:effectLst>
                <a:latin typeface="#9Slide03 SFU Futura_03" panose="00000400000000000000" pitchFamily="2" charset="0"/>
              </a:rPr>
              <a:t> </a:t>
            </a:r>
            <a:r>
              <a:rPr lang="vi-VN" sz="3600" b="1" dirty="0">
                <a:solidFill>
                  <a:prstClr val="white"/>
                </a:solidFill>
                <a:latin typeface="#9Slide03 SFU Futura_03" panose="00000400000000000000" pitchFamily="2" charset="0"/>
              </a:rPr>
              <a:t>3</a:t>
            </a:r>
            <a:r>
              <a:rPr kumimoji="0" lang="en-US" sz="3600" b="1" i="0" u="none" strike="noStrike" kern="1200" cap="none" spc="0" normalizeH="0" baseline="0" noProof="0" dirty="0">
                <a:ln>
                  <a:noFill/>
                </a:ln>
                <a:solidFill>
                  <a:prstClr val="white"/>
                </a:solidFill>
                <a:effectLst/>
                <a:uLnTx/>
                <a:uFillTx/>
                <a:latin typeface="#9Slide03 SFU Futura_03" panose="00000400000000000000" pitchFamily="2" charset="0"/>
                <a:ea typeface="+mn-ea"/>
                <a:cs typeface="+mn-cs"/>
              </a:rPr>
              <a:t>.</a:t>
            </a:r>
            <a:r>
              <a:rPr kumimoji="0" lang="vi-VN" sz="3600" b="1" i="0" u="none" strike="noStrike" kern="1200" cap="none" spc="0" normalizeH="0" baseline="0" noProof="0" dirty="0">
                <a:ln>
                  <a:noFill/>
                </a:ln>
                <a:solidFill>
                  <a:prstClr val="white"/>
                </a:solidFill>
                <a:effectLst/>
                <a:uLnTx/>
                <a:uFillTx/>
                <a:latin typeface="#9Slide03 SFU Futura_03" panose="00000400000000000000" pitchFamily="2" charset="0"/>
                <a:ea typeface="+mn-ea"/>
                <a:cs typeface="+mn-cs"/>
              </a:rPr>
              <a:t> VAI TRÒ CỦA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9Slide03 SFU Futura_03" panose="00000400000000000000" pitchFamily="2" charset="0"/>
              </a:rPr>
              <a:t>     NGUỒN LỰC</a:t>
            </a:r>
            <a:r>
              <a:rPr kumimoji="0" lang="vi-VN" sz="3600" b="1" i="0" u="none" strike="noStrike" kern="1200" cap="none" spc="0" normalizeH="0" baseline="0" noProof="0" dirty="0">
                <a:ln>
                  <a:noFill/>
                </a:ln>
                <a:solidFill>
                  <a:prstClr val="white"/>
                </a:solidFill>
                <a:effectLst/>
                <a:uLnTx/>
                <a:uFillTx/>
                <a:latin typeface="#9Slide03 SFU Futura_03" panose="00000400000000000000" pitchFamily="2" charset="0"/>
                <a:ea typeface="+mn-ea"/>
                <a:cs typeface="+mn-cs"/>
              </a:rPr>
              <a:t>              </a:t>
            </a:r>
            <a:endParaRPr kumimoji="0" lang="en-US" sz="3600" b="1" i="0" u="none" strike="noStrike" kern="1200" cap="none" spc="0" normalizeH="0" baseline="0" noProof="0" dirty="0">
              <a:ln>
                <a:noFill/>
              </a:ln>
              <a:solidFill>
                <a:prstClr val="white"/>
              </a:solidFill>
              <a:effectLst/>
              <a:uLnTx/>
              <a:uFillTx/>
              <a:latin typeface="#9Slide03 SFU Futura_03" panose="00000400000000000000" pitchFamily="2" charset="0"/>
              <a:ea typeface="+mn-ea"/>
              <a:cs typeface="+mn-cs"/>
            </a:endParaRPr>
          </a:p>
        </p:txBody>
      </p:sp>
    </p:spTree>
    <p:extLst>
      <p:ext uri="{BB962C8B-B14F-4D97-AF65-F5344CB8AC3E}">
        <p14:creationId xmlns:p14="http://schemas.microsoft.com/office/powerpoint/2010/main" val="19457806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2" name="Rectangle 1"/>
          <p:cNvSpPr/>
          <p:nvPr/>
        </p:nvSpPr>
        <p:spPr>
          <a:xfrm>
            <a:off x="3175804" y="1177590"/>
            <a:ext cx="5683607" cy="1231106"/>
          </a:xfrm>
          <a:prstGeom prst="rect">
            <a:avLst/>
          </a:prstGeom>
          <a:noFill/>
        </p:spPr>
        <p:txBody>
          <a:bodyPr wrap="none" lIns="121920" tIns="60960" rIns="121920" bIns="60960">
            <a:spAutoFit/>
          </a:bodyPr>
          <a:lstStyle/>
          <a:p>
            <a:pPr algn="ctr"/>
            <a:r>
              <a:rPr lang="vi-VN"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1.Khái niệm </a:t>
            </a:r>
            <a:endPar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14751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7744CE-5E35-4783-914E-DFCF42F76704}"/>
              </a:ext>
            </a:extLst>
          </p:cNvPr>
          <p:cNvSpPr txBox="1"/>
          <p:nvPr/>
        </p:nvSpPr>
        <p:spPr>
          <a:xfrm>
            <a:off x="260556" y="2335121"/>
            <a:ext cx="11418091" cy="4031873"/>
          </a:xfrm>
          <a:prstGeom prst="rect">
            <a:avLst/>
          </a:prstGeom>
          <a:noFill/>
        </p:spPr>
        <p:txBody>
          <a:bodyPr wrap="square">
            <a:spAutoFit/>
          </a:bodyPr>
          <a:lstStyle/>
          <a:p>
            <a:pPr marL="203195" indent="0">
              <a:buNone/>
            </a:pPr>
            <a:r>
              <a:rPr lang="vi-VN" sz="3200" dirty="0"/>
              <a:t>Nguồn lực là </a:t>
            </a:r>
            <a:r>
              <a:rPr lang="vi-VN" sz="3200" dirty="0">
                <a:solidFill>
                  <a:schemeClr val="accent5">
                    <a:lumMod val="75000"/>
                  </a:schemeClr>
                </a:solidFill>
              </a:rPr>
              <a:t>.....(1)......... </a:t>
            </a:r>
            <a:r>
              <a:rPr lang="vi-VN" sz="3200" dirty="0"/>
              <a:t>được tích lũy từ</a:t>
            </a:r>
            <a:r>
              <a:rPr lang="vi-VN" sz="3200" dirty="0">
                <a:solidFill>
                  <a:schemeClr val="accent5">
                    <a:lumMod val="75000"/>
                  </a:schemeClr>
                </a:solidFill>
              </a:rPr>
              <a:t>..... (2)......</a:t>
            </a:r>
            <a:r>
              <a:rPr lang="vi-VN" sz="3200" b="1" dirty="0">
                <a:solidFill>
                  <a:schemeClr val="accent5">
                    <a:lumMod val="75000"/>
                  </a:schemeClr>
                </a:solidFill>
              </a:rPr>
              <a:t>,</a:t>
            </a:r>
            <a:r>
              <a:rPr lang="vi-VN" sz="3200" b="1" dirty="0"/>
              <a:t> </a:t>
            </a:r>
            <a:r>
              <a:rPr lang="vi-VN" sz="3200" dirty="0">
                <a:solidFill>
                  <a:schemeClr val="accent5">
                    <a:lumMod val="75000"/>
                  </a:schemeClr>
                </a:solidFill>
              </a:rPr>
              <a:t>......(3).....</a:t>
            </a:r>
            <a:r>
              <a:rPr lang="vi-VN" sz="3200" b="1" dirty="0"/>
              <a:t>,</a:t>
            </a:r>
            <a:r>
              <a:rPr lang="vi-VN" sz="3200" dirty="0"/>
              <a:t> tài nguyên thiên nhiên,</a:t>
            </a:r>
            <a:r>
              <a:rPr lang="vi-VN" sz="3200" b="1" dirty="0"/>
              <a:t> </a:t>
            </a:r>
            <a:r>
              <a:rPr lang="vi-VN" sz="3200" dirty="0">
                <a:solidFill>
                  <a:schemeClr val="accent5">
                    <a:lumMod val="75000"/>
                  </a:schemeClr>
                </a:solidFill>
              </a:rPr>
              <a:t>....(4)......</a:t>
            </a:r>
            <a:r>
              <a:rPr lang="vi-VN" sz="3200" b="1" dirty="0"/>
              <a:t>, </a:t>
            </a:r>
            <a:r>
              <a:rPr lang="vi-VN" sz="3200" dirty="0"/>
              <a:t>các tài sản hiện có</a:t>
            </a:r>
            <a:r>
              <a:rPr lang="vi-VN" sz="3200" dirty="0">
                <a:solidFill>
                  <a:schemeClr val="accent5">
                    <a:lumMod val="75000"/>
                  </a:schemeClr>
                </a:solidFill>
              </a:rPr>
              <a:t> </a:t>
            </a:r>
            <a:r>
              <a:rPr lang="vi-VN" sz="3200" dirty="0"/>
              <a:t>và tiềm năng của những </a:t>
            </a:r>
            <a:r>
              <a:rPr lang="vi-VN" sz="3200" dirty="0">
                <a:solidFill>
                  <a:schemeClr val="accent5">
                    <a:lumMod val="75000"/>
                  </a:schemeClr>
                </a:solidFill>
              </a:rPr>
              <a:t>.......(5).......</a:t>
            </a:r>
            <a:r>
              <a:rPr lang="vi-VN" sz="3200" dirty="0"/>
              <a:t> hình thành trong tương lai, bao gồm cả  </a:t>
            </a:r>
            <a:r>
              <a:rPr lang="vi-VN" sz="3200" dirty="0">
                <a:solidFill>
                  <a:schemeClr val="accent5">
                    <a:lumMod val="75000"/>
                  </a:schemeClr>
                </a:solidFill>
              </a:rPr>
              <a:t>...... (6)...... </a:t>
            </a:r>
            <a:r>
              <a:rPr lang="vi-VN" sz="3200" dirty="0"/>
              <a:t>có thể huy động phục vụ cho việc phát triển kinh tế của lãnh thổ đó.</a:t>
            </a:r>
          </a:p>
          <a:p>
            <a:pPr marL="203195"/>
            <a:r>
              <a:rPr lang="vi-VN" sz="3200" dirty="0">
                <a:solidFill>
                  <a:srgbClr val="FF0000"/>
                </a:solidFill>
              </a:rPr>
              <a:t> </a:t>
            </a:r>
            <a:endParaRPr lang="en-US" sz="3200" dirty="0">
              <a:solidFill>
                <a:srgbClr val="FF0000"/>
              </a:solidFill>
            </a:endParaRPr>
          </a:p>
          <a:p>
            <a:pPr marL="203195" indent="0">
              <a:buNone/>
            </a:pPr>
            <a:endParaRPr lang="vi-VN" sz="3200" dirty="0"/>
          </a:p>
          <a:p>
            <a:pPr marL="203195" indent="0">
              <a:buNone/>
            </a:pPr>
            <a:endParaRPr lang="vi-VN" sz="3200" dirty="0"/>
          </a:p>
        </p:txBody>
      </p:sp>
      <p:sp>
        <p:nvSpPr>
          <p:cNvPr id="4" name="TextBox 3">
            <a:extLst>
              <a:ext uri="{FF2B5EF4-FFF2-40B4-BE49-F238E27FC236}">
                <a16:creationId xmlns:a16="http://schemas.microsoft.com/office/drawing/2014/main" id="{C1694806-AE85-49C1-A781-E986194F9E82}"/>
              </a:ext>
            </a:extLst>
          </p:cNvPr>
          <p:cNvSpPr txBox="1"/>
          <p:nvPr/>
        </p:nvSpPr>
        <p:spPr>
          <a:xfrm>
            <a:off x="2557011" y="138782"/>
            <a:ext cx="3377848" cy="584775"/>
          </a:xfrm>
          <a:prstGeom prst="rect">
            <a:avLst/>
          </a:prstGeom>
          <a:noFill/>
        </p:spPr>
        <p:txBody>
          <a:bodyPr wrap="none" rtlCol="0">
            <a:spAutoFit/>
          </a:bodyPr>
          <a:lstStyle/>
          <a:p>
            <a:r>
              <a:rPr lang="vi-VN" sz="3200" dirty="0">
                <a:solidFill>
                  <a:srgbClr val="FF6B05"/>
                </a:solidFill>
                <a:latin typeface="#9Slide03 BoosterNextFYBlack" panose="02000A03000000020004" pitchFamily="2" charset="0"/>
              </a:rPr>
              <a:t>1. KHÁI NIỆM</a:t>
            </a:r>
            <a:endParaRPr lang="en-US" sz="3200" dirty="0">
              <a:solidFill>
                <a:srgbClr val="FF6B05"/>
              </a:solidFill>
              <a:latin typeface="#9Slide03 BoosterNextFYBlack" panose="02000A03000000020004" pitchFamily="2" charset="0"/>
            </a:endParaRPr>
          </a:p>
        </p:txBody>
      </p:sp>
      <p:grpSp>
        <p:nvGrpSpPr>
          <p:cNvPr id="25" name="Nhóm 1">
            <a:extLst>
              <a:ext uri="{FF2B5EF4-FFF2-40B4-BE49-F238E27FC236}">
                <a16:creationId xmlns:a16="http://schemas.microsoft.com/office/drawing/2014/main" id="{B1EC004C-39E7-4D7C-8EA1-7FB767FD8041}"/>
              </a:ext>
            </a:extLst>
          </p:cNvPr>
          <p:cNvGrpSpPr/>
          <p:nvPr/>
        </p:nvGrpSpPr>
        <p:grpSpPr>
          <a:xfrm>
            <a:off x="0" y="-14068"/>
            <a:ext cx="12206068" cy="8184674"/>
            <a:chOff x="-14068" y="0"/>
            <a:chExt cx="12206068" cy="6858000"/>
          </a:xfrm>
        </p:grpSpPr>
        <p:grpSp>
          <p:nvGrpSpPr>
            <p:cNvPr id="26" name="Nhóm 2">
              <a:extLst>
                <a:ext uri="{FF2B5EF4-FFF2-40B4-BE49-F238E27FC236}">
                  <a16:creationId xmlns:a16="http://schemas.microsoft.com/office/drawing/2014/main" id="{1D4785EE-7320-448D-9DFE-D3D39EA5BE45}"/>
                </a:ext>
              </a:extLst>
            </p:cNvPr>
            <p:cNvGrpSpPr/>
            <p:nvPr/>
          </p:nvGrpSpPr>
          <p:grpSpPr>
            <a:xfrm>
              <a:off x="-14068" y="0"/>
              <a:ext cx="12206068" cy="6858000"/>
              <a:chOff x="-14068" y="0"/>
              <a:chExt cx="12206068" cy="6858000"/>
            </a:xfrm>
          </p:grpSpPr>
          <p:cxnSp>
            <p:nvCxnSpPr>
              <p:cNvPr id="28" name="Đường nối Thẳng 4">
                <a:extLst>
                  <a:ext uri="{FF2B5EF4-FFF2-40B4-BE49-F238E27FC236}">
                    <a16:creationId xmlns:a16="http://schemas.microsoft.com/office/drawing/2014/main" id="{8CCD8FA4-38F8-47B1-A4E0-44D405260527}"/>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Đường nối Thẳng 5">
                <a:extLst>
                  <a:ext uri="{FF2B5EF4-FFF2-40B4-BE49-F238E27FC236}">
                    <a16:creationId xmlns:a16="http://schemas.microsoft.com/office/drawing/2014/main" id="{525D0792-169F-420B-96D9-386539D15D57}"/>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Đường nối Thẳng 6">
                <a:extLst>
                  <a:ext uri="{FF2B5EF4-FFF2-40B4-BE49-F238E27FC236}">
                    <a16:creationId xmlns:a16="http://schemas.microsoft.com/office/drawing/2014/main" id="{A385AF1B-E85A-4D8A-81E9-80A52EA4221F}"/>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27" name="Đường nối Thẳng 3">
              <a:extLst>
                <a:ext uri="{FF2B5EF4-FFF2-40B4-BE49-F238E27FC236}">
                  <a16:creationId xmlns:a16="http://schemas.microsoft.com/office/drawing/2014/main" id="{B5E3DA83-8358-4446-A852-A1A0B23B727A}"/>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7F238112-056E-464D-8828-3FFE73FE28FA}"/>
              </a:ext>
            </a:extLst>
          </p:cNvPr>
          <p:cNvSpPr txBox="1"/>
          <p:nvPr/>
        </p:nvSpPr>
        <p:spPr>
          <a:xfrm>
            <a:off x="2517566" y="739379"/>
            <a:ext cx="9217234" cy="1077218"/>
          </a:xfrm>
          <a:prstGeom prst="rect">
            <a:avLst/>
          </a:prstGeom>
          <a:noFill/>
        </p:spPr>
        <p:txBody>
          <a:bodyPr wrap="square">
            <a:spAutoFit/>
          </a:bodyPr>
          <a:lstStyle/>
          <a:p>
            <a:r>
              <a:rPr kumimoji="0" lang="vi-VN" sz="3200" b="0" i="0" u="none" strike="noStrike" kern="1200" cap="none" spc="0" normalizeH="0" baseline="0" noProof="0" dirty="0">
                <a:ln>
                  <a:noFill/>
                </a:ln>
                <a:solidFill>
                  <a:schemeClr val="accent6">
                    <a:lumMod val="50000"/>
                  </a:schemeClr>
                </a:solidFill>
                <a:effectLst/>
                <a:uLnTx/>
                <a:uFillTx/>
                <a:latin typeface="#9Slide05 Kathya" panose="02000000000000000000" pitchFamily="2" charset="0"/>
              </a:rPr>
              <a:t>Dựa vào SGK hãy </a:t>
            </a:r>
            <a:r>
              <a:rPr lang="vi-VN" sz="3200" dirty="0">
                <a:solidFill>
                  <a:schemeClr val="accent6">
                    <a:lumMod val="50000"/>
                  </a:schemeClr>
                </a:solidFill>
                <a:latin typeface="#9Slide05 Kathya" panose="02000000000000000000" pitchFamily="2" charset="0"/>
              </a:rPr>
              <a:t>sắp xếp các</a:t>
            </a:r>
            <a:r>
              <a:rPr kumimoji="0" lang="vi-VN" sz="3200" b="0" i="0" u="none" strike="noStrike" kern="1200" cap="none" spc="0" normalizeH="0" baseline="0" noProof="0" dirty="0">
                <a:ln>
                  <a:noFill/>
                </a:ln>
                <a:solidFill>
                  <a:schemeClr val="accent6">
                    <a:lumMod val="50000"/>
                  </a:schemeClr>
                </a:solidFill>
                <a:effectLst/>
                <a:uLnTx/>
                <a:uFillTx/>
                <a:latin typeface="#9Slide05 Kathya" panose="02000000000000000000" pitchFamily="2" charset="0"/>
              </a:rPr>
              <a:t> từ còn thiếu</a:t>
            </a:r>
            <a:r>
              <a:rPr kumimoji="0" lang="vi-VN" sz="3200" b="0" i="0" u="none" strike="noStrike" kern="1200" cap="none" spc="0" normalizeH="0" noProof="0" dirty="0">
                <a:ln>
                  <a:noFill/>
                </a:ln>
                <a:solidFill>
                  <a:schemeClr val="accent6">
                    <a:lumMod val="50000"/>
                  </a:schemeClr>
                </a:solidFill>
                <a:effectLst/>
                <a:uLnTx/>
                <a:uFillTx/>
                <a:latin typeface="#9Slide05 Kathya" panose="02000000000000000000" pitchFamily="2" charset="0"/>
              </a:rPr>
              <a:t> </a:t>
            </a:r>
            <a:r>
              <a:rPr kumimoji="0" lang="vi-VN" sz="3200" b="0" i="0" u="none" strike="noStrike" kern="1200" cap="none" spc="0" normalizeH="0" baseline="0" noProof="0" dirty="0">
                <a:ln>
                  <a:noFill/>
                </a:ln>
                <a:solidFill>
                  <a:schemeClr val="accent6">
                    <a:lumMod val="50000"/>
                  </a:schemeClr>
                </a:solidFill>
                <a:effectLst/>
                <a:uLnTx/>
                <a:uFillTx/>
                <a:latin typeface="#9Slide05 Kathya" panose="02000000000000000000" pitchFamily="2" charset="0"/>
              </a:rPr>
              <a:t>vào chỗ trống</a:t>
            </a:r>
            <a:r>
              <a:rPr kumimoji="0" lang="vi-VN" sz="3200" b="0" i="0" u="none" strike="noStrike" kern="1200" cap="none" spc="0" normalizeH="0" noProof="0" dirty="0">
                <a:ln>
                  <a:noFill/>
                </a:ln>
                <a:solidFill>
                  <a:schemeClr val="accent6">
                    <a:lumMod val="50000"/>
                  </a:schemeClr>
                </a:solidFill>
                <a:effectLst/>
                <a:uLnTx/>
                <a:uFillTx/>
                <a:latin typeface="#9Slide05 Kathya" panose="02000000000000000000" pitchFamily="2" charset="0"/>
              </a:rPr>
              <a:t> để được khái niệm hoàn chỉnh</a:t>
            </a:r>
            <a:r>
              <a:rPr kumimoji="0" lang="vi-VN" sz="3200" b="0" i="0" u="none" strike="noStrike" kern="1200" cap="none" spc="0" normalizeH="0" baseline="0" noProof="0" dirty="0">
                <a:ln>
                  <a:noFill/>
                </a:ln>
                <a:solidFill>
                  <a:schemeClr val="accent6">
                    <a:lumMod val="50000"/>
                  </a:schemeClr>
                </a:solidFill>
                <a:effectLst/>
                <a:uLnTx/>
                <a:uFillTx/>
                <a:latin typeface="#9Slide05 Kathya" panose="02000000000000000000" pitchFamily="2" charset="0"/>
              </a:rPr>
              <a:t> </a:t>
            </a:r>
            <a:endParaRPr lang="en-US" sz="3200" dirty="0">
              <a:solidFill>
                <a:schemeClr val="accent6">
                  <a:lumMod val="50000"/>
                </a:schemeClr>
              </a:solidFill>
            </a:endParaRPr>
          </a:p>
        </p:txBody>
      </p:sp>
      <p:cxnSp>
        <p:nvCxnSpPr>
          <p:cNvPr id="33" name="Đường nối Thẳng 10">
            <a:extLst>
              <a:ext uri="{FF2B5EF4-FFF2-40B4-BE49-F238E27FC236}">
                <a16:creationId xmlns:a16="http://schemas.microsoft.com/office/drawing/2014/main" id="{E935B842-7F6E-4E8D-8C2B-B97AD8C6D679}"/>
              </a:ext>
            </a:extLst>
          </p:cNvPr>
          <p:cNvCxnSpPr>
            <a:cxnSpLocks/>
          </p:cNvCxnSpPr>
          <p:nvPr/>
        </p:nvCxnSpPr>
        <p:spPr>
          <a:xfrm>
            <a:off x="3836383" y="723557"/>
            <a:ext cx="5108544" cy="0"/>
          </a:xfrm>
          <a:prstGeom prst="line">
            <a:avLst/>
          </a:prstGeom>
          <a:noFill/>
          <a:ln w="28575" cap="flat" cmpd="sng" algn="ctr">
            <a:solidFill>
              <a:srgbClr val="00B050"/>
            </a:solidFill>
            <a:prstDash val="sysDash"/>
            <a:miter lim="800000"/>
          </a:ln>
          <a:effectLst/>
        </p:spPr>
      </p:cxnSp>
      <p:pic>
        <p:nvPicPr>
          <p:cNvPr id="23" name="Picture 22">
            <a:extLst>
              <a:ext uri="{FF2B5EF4-FFF2-40B4-BE49-F238E27FC236}">
                <a16:creationId xmlns:a16="http://schemas.microsoft.com/office/drawing/2014/main" id="{CB07C269-9B7F-4EF8-B852-710928CC4C0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26598" y="-20093"/>
            <a:ext cx="2170902" cy="2170902"/>
          </a:xfrm>
          <a:prstGeom prst="rect">
            <a:avLst/>
          </a:prstGeom>
        </p:spPr>
      </p:pic>
      <p:sp>
        <p:nvSpPr>
          <p:cNvPr id="13" name="TextBox 12"/>
          <p:cNvSpPr txBox="1"/>
          <p:nvPr/>
        </p:nvSpPr>
        <p:spPr>
          <a:xfrm>
            <a:off x="294967" y="4881348"/>
            <a:ext cx="3421627" cy="430887"/>
          </a:xfrm>
          <a:prstGeom prst="rect">
            <a:avLst/>
          </a:prstGeom>
          <a:noFill/>
          <a:effectLst>
            <a:outerShdw blurRad="50800" dist="38100" dir="5400000" algn="t"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0000"/>
                </a:solidFill>
                <a:uLnTx/>
                <a:uFillTx/>
                <a:latin typeface="Times New Roman" panose="02020603050405020304" pitchFamily="18" charset="0"/>
                <a:cs typeface="Times New Roman" panose="02020603050405020304" pitchFamily="18" charset="0"/>
              </a:rPr>
              <a:t>1. Sức mạnh tổng hợp</a:t>
            </a:r>
            <a:endParaRPr kumimoji="0" lang="en-US" sz="2800" i="0" u="none" strike="noStrike" kern="1200" cap="none" spc="0" normalizeH="0" baseline="0" noProof="0" dirty="0">
              <a:ln>
                <a:noFill/>
              </a:ln>
              <a:solidFill>
                <a:srgbClr val="FF0000"/>
              </a:solidFill>
              <a:uLnTx/>
              <a:uFillTx/>
              <a:latin typeface="Times New Roman" panose="02020603050405020304" pitchFamily="18" charset="0"/>
              <a:cs typeface="Times New Roman" panose="02020603050405020304" pitchFamily="18" charset="0"/>
            </a:endParaRPr>
          </a:p>
        </p:txBody>
      </p:sp>
      <p:sp>
        <p:nvSpPr>
          <p:cNvPr id="15" name="TextBox 14"/>
          <p:cNvSpPr txBox="1"/>
          <p:nvPr/>
        </p:nvSpPr>
        <p:spPr>
          <a:xfrm>
            <a:off x="411208" y="5470281"/>
            <a:ext cx="2027192" cy="430887"/>
          </a:xfrm>
          <a:prstGeom prst="rect">
            <a:avLst/>
          </a:prstGeom>
          <a:noFill/>
          <a:effectLst>
            <a:outerShdw blurRad="50800" dist="38100" dir="5400000" algn="t"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solidFill>
                  <a:srgbClr val="FF0000"/>
                </a:solidFill>
                <a:latin typeface="Times New Roman" panose="02020603050405020304" pitchFamily="18" charset="0"/>
                <a:cs typeface="Times New Roman" panose="02020603050405020304" pitchFamily="18" charset="0"/>
              </a:rPr>
              <a:t>2</a:t>
            </a:r>
            <a:r>
              <a:rPr kumimoji="0" lang="vi-VN"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Vị trí địa lí</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294967" y="6035240"/>
            <a:ext cx="3033636" cy="430887"/>
          </a:xfrm>
          <a:prstGeom prst="rect">
            <a:avLst/>
          </a:prstGeom>
          <a:noFill/>
          <a:effectLst>
            <a:outerShdw blurRad="50800" dist="38100" dir="5400000" algn="t"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solidFill>
                  <a:srgbClr val="FF0000"/>
                </a:solidFill>
                <a:latin typeface="Times New Roman" panose="02020603050405020304" pitchFamily="18" charset="0"/>
                <a:cs typeface="Times New Roman" panose="02020603050405020304" pitchFamily="18" charset="0"/>
              </a:rPr>
              <a:t>3</a:t>
            </a:r>
            <a:r>
              <a:rPr kumimoji="0" lang="vi-VN"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Lịch sử - văn hóa</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TextBox 17"/>
          <p:cNvSpPr txBox="1"/>
          <p:nvPr/>
        </p:nvSpPr>
        <p:spPr>
          <a:xfrm>
            <a:off x="4375355" y="4881348"/>
            <a:ext cx="2770178" cy="430887"/>
          </a:xfrm>
          <a:prstGeom prst="rect">
            <a:avLst/>
          </a:prstGeom>
          <a:noFill/>
          <a:effectLst>
            <a:outerShdw blurRad="50800" dist="38100" dir="5400000" algn="t"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solidFill>
                  <a:srgbClr val="FF0000"/>
                </a:solidFill>
                <a:latin typeface="Times New Roman" panose="02020603050405020304" pitchFamily="18" charset="0"/>
                <a:cs typeface="Times New Roman" panose="02020603050405020304" pitchFamily="18" charset="0"/>
              </a:rPr>
              <a:t>4</a:t>
            </a:r>
            <a:r>
              <a:rPr kumimoji="0" lang="vi-VN"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Nguồn lao động</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TextBox 18"/>
          <p:cNvSpPr txBox="1"/>
          <p:nvPr/>
        </p:nvSpPr>
        <p:spPr>
          <a:xfrm>
            <a:off x="4245935" y="5540013"/>
            <a:ext cx="1715728" cy="430887"/>
          </a:xfrm>
          <a:prstGeom prst="rect">
            <a:avLst/>
          </a:prstGeom>
          <a:noFill/>
          <a:effectLst>
            <a:outerShdw blurRad="50800" dist="38100" dir="5400000" algn="t"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solidFill>
                  <a:srgbClr val="FF0000"/>
                </a:solidFill>
                <a:latin typeface="Times New Roman" panose="02020603050405020304" pitchFamily="18" charset="0"/>
                <a:cs typeface="Times New Roman" panose="02020603050405020304" pitchFamily="18" charset="0"/>
              </a:rPr>
              <a:t>5</a:t>
            </a:r>
            <a:r>
              <a:rPr kumimoji="0" lang="vi-VN"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.Tài</a:t>
            </a:r>
            <a:r>
              <a:rPr kumimoji="0" lang="vi-VN" sz="2800" i="0" u="none" strike="noStrike" kern="1200" cap="none" spc="0" normalizeH="0" baseline="0" noProof="0" dirty="0">
                <a:ln>
                  <a:noFill/>
                </a:ln>
                <a:solidFill>
                  <a:srgbClr val="FF0000"/>
                </a:solidFill>
                <a:effectLst/>
                <a:uLnTx/>
                <a:uFillTx/>
                <a:latin typeface="#9Slide03 Iciel Blooming Elegan" pitchFamily="2" charset="0"/>
              </a:rPr>
              <a:t> sản</a:t>
            </a:r>
            <a:endParaRPr kumimoji="0" lang="en-US" sz="2800" i="0" u="none" strike="noStrike" kern="1200" cap="none" spc="0" normalizeH="0" baseline="0" noProof="0" dirty="0">
              <a:ln>
                <a:noFill/>
              </a:ln>
              <a:solidFill>
                <a:srgbClr val="FF0000"/>
              </a:solidFill>
              <a:effectLst/>
              <a:uLnTx/>
              <a:uFillTx/>
              <a:latin typeface="#9Slide03 Iciel Blooming Elegan" pitchFamily="2" charset="0"/>
            </a:endParaRPr>
          </a:p>
        </p:txBody>
      </p:sp>
      <p:sp>
        <p:nvSpPr>
          <p:cNvPr id="20" name="TextBox 19"/>
          <p:cNvSpPr txBox="1"/>
          <p:nvPr/>
        </p:nvSpPr>
        <p:spPr>
          <a:xfrm>
            <a:off x="4418371" y="6163885"/>
            <a:ext cx="3355257" cy="430887"/>
          </a:xfrm>
          <a:prstGeom prst="rect">
            <a:avLst/>
          </a:prstGeom>
          <a:noFill/>
          <a:effectLst>
            <a:outerShdw blurRad="50800" dist="38100" dir="5400000" algn="t" rotWithShape="0">
              <a:prstClr val="black">
                <a:alpha val="40000"/>
              </a:prstClr>
            </a:outerShdw>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dirty="0">
                <a:solidFill>
                  <a:srgbClr val="FF0000"/>
                </a:solidFill>
                <a:latin typeface="Times New Roman" panose="02020603050405020304" pitchFamily="18" charset="0"/>
                <a:cs typeface="Times New Roman" panose="02020603050405020304" pitchFamily="18" charset="0"/>
              </a:rPr>
              <a:t>6. Nguồn lực bên ngoài</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923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8" grpId="0"/>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ISLIDE.VECTOR" val="6a34c20d-c5b2-460b-b8ea-c07c3108d59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TotalTime>
  <Words>1449</Words>
  <Application>Microsoft Office PowerPoint</Application>
  <PresentationFormat>Widescreen</PresentationFormat>
  <Paragraphs>198</Paragraphs>
  <Slides>27</Slides>
  <Notes>9</Notes>
  <HiddenSlides>0</HiddenSlides>
  <MMClips>1</MMClips>
  <ScaleCrop>false</ScaleCrop>
  <HeadingPairs>
    <vt:vector size="6" baseType="variant">
      <vt:variant>
        <vt:lpstr>Fonts Used</vt:lpstr>
      </vt:variant>
      <vt:variant>
        <vt:i4>27</vt:i4>
      </vt:variant>
      <vt:variant>
        <vt:lpstr>Theme</vt:lpstr>
      </vt:variant>
      <vt:variant>
        <vt:i4>2</vt:i4>
      </vt:variant>
      <vt:variant>
        <vt:lpstr>Slide Titles</vt:lpstr>
      </vt:variant>
      <vt:variant>
        <vt:i4>27</vt:i4>
      </vt:variant>
    </vt:vector>
  </HeadingPairs>
  <TitlesOfParts>
    <vt:vector size="56" baseType="lpstr">
      <vt:lpstr>#9Slide02 Noi dung dai</vt:lpstr>
      <vt:lpstr>#9Slide02 Tieu de dai</vt:lpstr>
      <vt:lpstr>#9Slide03 Bebas Neue Bold</vt:lpstr>
      <vt:lpstr>#9Slide03 BoosterNextFYBlack</vt:lpstr>
      <vt:lpstr>#9Slide03 Cabin Condensed SemiB</vt:lpstr>
      <vt:lpstr>#9Slide03 HelvetIns</vt:lpstr>
      <vt:lpstr>#9Slide03 Iciel Blooming Elegan</vt:lpstr>
      <vt:lpstr>#9Slide03 IcielPanton Black</vt:lpstr>
      <vt:lpstr>#9Slide03 Oswald</vt:lpstr>
      <vt:lpstr>#9Slide03 Roboto Medium</vt:lpstr>
      <vt:lpstr>#9Slide03 SFU Futura_03</vt:lpstr>
      <vt:lpstr>#9Slide03 SFU Futura_12</vt:lpstr>
      <vt:lpstr>#9Slide03 SFU TradeGothic</vt:lpstr>
      <vt:lpstr>#9Slide05 Agile Script Calligra</vt:lpstr>
      <vt:lpstr>#9Slide05 Braxton Regular</vt:lpstr>
      <vt:lpstr>#9Slide05 Kathya</vt:lpstr>
      <vt:lpstr>#9Slide07 IcielCadena</vt:lpstr>
      <vt:lpstr>#9Slide07 IcielKoni</vt:lpstr>
      <vt:lpstr>Arial</vt:lpstr>
      <vt:lpstr>Calibri</vt:lpstr>
      <vt:lpstr>Calibri Light</vt:lpstr>
      <vt:lpstr>Courier New</vt:lpstr>
      <vt:lpstr>Dosis</vt:lpstr>
      <vt:lpstr>Fredoka One</vt:lpstr>
      <vt:lpstr>iCiel Baliho Script</vt:lpstr>
      <vt:lpstr>Sacramento</vt:lpstr>
      <vt:lpstr>Times New Roman</vt:lpstr>
      <vt:lpstr>Office Theme</vt:lpstr>
      <vt:lpstr>1_Office Theme</vt:lpstr>
      <vt:lpstr>PowerPoint Presentation</vt:lpstr>
      <vt:lpstr>PowerPoint Presentation</vt:lpstr>
      <vt:lpstr>PowerPoint Presentation</vt:lpstr>
      <vt:lpstr>1</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Vai trò của nguồn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Bích Lê</cp:lastModifiedBy>
  <cp:revision>51</cp:revision>
  <dcterms:created xsi:type="dcterms:W3CDTF">2023-02-04T14:04:07Z</dcterms:created>
  <dcterms:modified xsi:type="dcterms:W3CDTF">2026-01-28T03:30:07Z</dcterms:modified>
</cp:coreProperties>
</file>