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0"/>
  </p:notesMasterIdLst>
  <p:sldIdLst>
    <p:sldId id="256" r:id="rId2"/>
    <p:sldId id="257" r:id="rId3"/>
    <p:sldId id="291" r:id="rId4"/>
    <p:sldId id="292" r:id="rId5"/>
    <p:sldId id="293" r:id="rId6"/>
    <p:sldId id="294" r:id="rId7"/>
    <p:sldId id="295" r:id="rId8"/>
    <p:sldId id="296" r:id="rId9"/>
  </p:sldIdLst>
  <p:sldSz cx="9144000" cy="5143500" type="screen16x9"/>
  <p:notesSz cx="6858000" cy="9144000"/>
  <p:embeddedFontLst>
    <p:embeddedFont>
      <p:font typeface="RocknRoll One" panose="020B0604020202020204" charset="-128"/>
      <p:regular r:id="rId11"/>
    </p:embeddedFont>
    <p:embeddedFont>
      <p:font typeface="Bebas Neue" panose="020B0606020202050201" pitchFamily="34" charset="0"/>
      <p:regular r:id="rId12"/>
    </p:embeddedFont>
    <p:embeddedFont>
      <p:font typeface="Inria Sans" panose="020B0604020202020204" charset="0"/>
      <p:regular r:id="rId13"/>
      <p:bold r:id="rId14"/>
      <p:italic r:id="rId15"/>
      <p:boldItalic r:id="rId16"/>
    </p:embeddedFont>
    <p:embeddedFont>
      <p:font typeface="Montserrat" panose="000005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AA59E6-9F1A-45B8-AED4-F3835B8FD5EA}" v="192" dt="2025-02-15T13:35:12.509"/>
  </p1510:revLst>
</p1510:revInfo>
</file>

<file path=ppt/tableStyles.xml><?xml version="1.0" encoding="utf-8"?>
<a:tblStyleLst xmlns:a="http://schemas.openxmlformats.org/drawingml/2006/main" def="{3FF007DB-B85B-4828-BD98-6BFEEF74DF35}">
  <a:tblStyle styleId="{3FF007DB-B85B-4828-BD98-6BFEEF74DF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940" y="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Quynh Anh" userId="e994623f0e761c09" providerId="LiveId" clId="{86AA59E6-9F1A-45B8-AED4-F3835B8FD5EA}"/>
    <pc:docChg chg="undo custSel addSld delSld modSld delMainMaster">
      <pc:chgData name="Nguyen Quynh Anh" userId="e994623f0e761c09" providerId="LiveId" clId="{86AA59E6-9F1A-45B8-AED4-F3835B8FD5EA}" dt="2025-02-15T13:35:12.509" v="649"/>
      <pc:docMkLst>
        <pc:docMk/>
      </pc:docMkLst>
      <pc:sldChg chg="modSp mod modTransition">
        <pc:chgData name="Nguyen Quynh Anh" userId="e994623f0e761c09" providerId="LiveId" clId="{86AA59E6-9F1A-45B8-AED4-F3835B8FD5EA}" dt="2025-02-15T13:35:12.509" v="649"/>
        <pc:sldMkLst>
          <pc:docMk/>
          <pc:sldMk cId="0" sldId="256"/>
        </pc:sldMkLst>
        <pc:spChg chg="mod">
          <ac:chgData name="Nguyen Quynh Anh" userId="e994623f0e761c09" providerId="LiveId" clId="{86AA59E6-9F1A-45B8-AED4-F3835B8FD5EA}" dt="2025-02-15T13:28:36.028" v="9" actId="207"/>
          <ac:spMkLst>
            <pc:docMk/>
            <pc:sldMk cId="0" sldId="256"/>
            <ac:spMk id="12264" creationId="{00000000-0000-0000-0000-000000000000}"/>
          </ac:spMkLst>
        </pc:spChg>
        <pc:spChg chg="mod">
          <ac:chgData name="Nguyen Quynh Anh" userId="e994623f0e761c09" providerId="LiveId" clId="{86AA59E6-9F1A-45B8-AED4-F3835B8FD5EA}" dt="2025-02-15T13:28:47.294" v="58" actId="1076"/>
          <ac:spMkLst>
            <pc:docMk/>
            <pc:sldMk cId="0" sldId="256"/>
            <ac:spMk id="12265" creationId="{00000000-0000-0000-0000-000000000000}"/>
          </ac:spMkLst>
        </pc:spChg>
      </pc:sldChg>
      <pc:sldChg chg="addSp delSp modSp mod modTransition">
        <pc:chgData name="Nguyen Quynh Anh" userId="e994623f0e761c09" providerId="LiveId" clId="{86AA59E6-9F1A-45B8-AED4-F3835B8FD5EA}" dt="2025-02-15T13:35:12.509" v="649"/>
        <pc:sldMkLst>
          <pc:docMk/>
          <pc:sldMk cId="0" sldId="257"/>
        </pc:sldMkLst>
        <pc:spChg chg="add del mod">
          <ac:chgData name="Nguyen Quynh Anh" userId="e994623f0e761c09" providerId="LiveId" clId="{86AA59E6-9F1A-45B8-AED4-F3835B8FD5EA}" dt="2025-02-15T13:29:40.285" v="211" actId="478"/>
          <ac:spMkLst>
            <pc:docMk/>
            <pc:sldMk cId="0" sldId="257"/>
            <ac:spMk id="3" creationId="{AFF1781A-AD60-ACAC-247B-259C53AD5A8A}"/>
          </ac:spMkLst>
        </pc:spChg>
        <pc:spChg chg="del">
          <ac:chgData name="Nguyen Quynh Anh" userId="e994623f0e761c09" providerId="LiveId" clId="{86AA59E6-9F1A-45B8-AED4-F3835B8FD5EA}" dt="2025-02-15T13:29:39.416" v="210" actId="478"/>
          <ac:spMkLst>
            <pc:docMk/>
            <pc:sldMk cId="0" sldId="257"/>
            <ac:spMk id="12321" creationId="{00000000-0000-0000-0000-000000000000}"/>
          </ac:spMkLst>
        </pc:spChg>
        <pc:spChg chg="mod">
          <ac:chgData name="Nguyen Quynh Anh" userId="e994623f0e761c09" providerId="LiveId" clId="{86AA59E6-9F1A-45B8-AED4-F3835B8FD5EA}" dt="2025-02-15T13:30:33.742" v="385" actId="1076"/>
          <ac:spMkLst>
            <pc:docMk/>
            <pc:sldMk cId="0" sldId="257"/>
            <ac:spMk id="12322" creationId="{00000000-0000-0000-0000-000000000000}"/>
          </ac:spMkLst>
        </pc:spChg>
        <pc:graphicFrameChg chg="add mod modGraphic">
          <ac:chgData name="Nguyen Quynh Anh" userId="e994623f0e761c09" providerId="LiveId" clId="{86AA59E6-9F1A-45B8-AED4-F3835B8FD5EA}" dt="2025-02-15T13:30:33.742" v="385" actId="1076"/>
          <ac:graphicFrameMkLst>
            <pc:docMk/>
            <pc:sldMk cId="0" sldId="257"/>
            <ac:graphicFrameMk id="4" creationId="{D87602E9-E085-A2F2-85E2-EB28C5E90911}"/>
          </ac:graphicFrameMkLst>
        </pc:graphicFrameChg>
      </pc:sldChg>
      <pc:sldChg chg="del">
        <pc:chgData name="Nguyen Quynh Anh" userId="e994623f0e761c09" providerId="LiveId" clId="{86AA59E6-9F1A-45B8-AED4-F3835B8FD5EA}" dt="2025-02-15T13:35:02.181" v="644" actId="47"/>
        <pc:sldMkLst>
          <pc:docMk/>
          <pc:sldMk cId="0" sldId="258"/>
        </pc:sldMkLst>
      </pc:sldChg>
      <pc:sldChg chg="del">
        <pc:chgData name="Nguyen Quynh Anh" userId="e994623f0e761c09" providerId="LiveId" clId="{86AA59E6-9F1A-45B8-AED4-F3835B8FD5EA}" dt="2025-02-15T13:35:02.181" v="644" actId="47"/>
        <pc:sldMkLst>
          <pc:docMk/>
          <pc:sldMk cId="0" sldId="259"/>
        </pc:sldMkLst>
      </pc:sldChg>
      <pc:sldChg chg="del">
        <pc:chgData name="Nguyen Quynh Anh" userId="e994623f0e761c09" providerId="LiveId" clId="{86AA59E6-9F1A-45B8-AED4-F3835B8FD5EA}" dt="2025-02-15T13:35:02.181" v="644" actId="47"/>
        <pc:sldMkLst>
          <pc:docMk/>
          <pc:sldMk cId="0" sldId="260"/>
        </pc:sldMkLst>
      </pc:sldChg>
      <pc:sldChg chg="del">
        <pc:chgData name="Nguyen Quynh Anh" userId="e994623f0e761c09" providerId="LiveId" clId="{86AA59E6-9F1A-45B8-AED4-F3835B8FD5EA}" dt="2025-02-15T13:35:02.181" v="644" actId="47"/>
        <pc:sldMkLst>
          <pc:docMk/>
          <pc:sldMk cId="0" sldId="261"/>
        </pc:sldMkLst>
      </pc:sldChg>
      <pc:sldChg chg="del">
        <pc:chgData name="Nguyen Quynh Anh" userId="e994623f0e761c09" providerId="LiveId" clId="{86AA59E6-9F1A-45B8-AED4-F3835B8FD5EA}" dt="2025-02-15T13:35:08.192" v="648" actId="47"/>
        <pc:sldMkLst>
          <pc:docMk/>
          <pc:sldMk cId="0" sldId="262"/>
        </pc:sldMkLst>
      </pc:sldChg>
      <pc:sldChg chg="del">
        <pc:chgData name="Nguyen Quynh Anh" userId="e994623f0e761c09" providerId="LiveId" clId="{86AA59E6-9F1A-45B8-AED4-F3835B8FD5EA}" dt="2025-02-15T13:35:08.192" v="648" actId="47"/>
        <pc:sldMkLst>
          <pc:docMk/>
          <pc:sldMk cId="0" sldId="263"/>
        </pc:sldMkLst>
      </pc:sldChg>
      <pc:sldChg chg="del">
        <pc:chgData name="Nguyen Quynh Anh" userId="e994623f0e761c09" providerId="LiveId" clId="{86AA59E6-9F1A-45B8-AED4-F3835B8FD5EA}" dt="2025-02-15T13:35:08.192" v="648" actId="47"/>
        <pc:sldMkLst>
          <pc:docMk/>
          <pc:sldMk cId="0" sldId="264"/>
        </pc:sldMkLst>
      </pc:sldChg>
      <pc:sldChg chg="del">
        <pc:chgData name="Nguyen Quynh Anh" userId="e994623f0e761c09" providerId="LiveId" clId="{86AA59E6-9F1A-45B8-AED4-F3835B8FD5EA}" dt="2025-02-15T13:35:08.192" v="648" actId="47"/>
        <pc:sldMkLst>
          <pc:docMk/>
          <pc:sldMk cId="0" sldId="265"/>
        </pc:sldMkLst>
      </pc:sldChg>
      <pc:sldChg chg="del">
        <pc:chgData name="Nguyen Quynh Anh" userId="e994623f0e761c09" providerId="LiveId" clId="{86AA59E6-9F1A-45B8-AED4-F3835B8FD5EA}" dt="2025-02-15T13:35:03.966" v="645" actId="47"/>
        <pc:sldMkLst>
          <pc:docMk/>
          <pc:sldMk cId="0" sldId="266"/>
        </pc:sldMkLst>
      </pc:sldChg>
      <pc:sldChg chg="del">
        <pc:chgData name="Nguyen Quynh Anh" userId="e994623f0e761c09" providerId="LiveId" clId="{86AA59E6-9F1A-45B8-AED4-F3835B8FD5EA}" dt="2025-02-15T13:35:03.966" v="645" actId="47"/>
        <pc:sldMkLst>
          <pc:docMk/>
          <pc:sldMk cId="0" sldId="267"/>
        </pc:sldMkLst>
      </pc:sldChg>
      <pc:sldChg chg="del">
        <pc:chgData name="Nguyen Quynh Anh" userId="e994623f0e761c09" providerId="LiveId" clId="{86AA59E6-9F1A-45B8-AED4-F3835B8FD5EA}" dt="2025-02-15T13:35:03.966" v="645" actId="47"/>
        <pc:sldMkLst>
          <pc:docMk/>
          <pc:sldMk cId="0" sldId="268"/>
        </pc:sldMkLst>
      </pc:sldChg>
      <pc:sldChg chg="del">
        <pc:chgData name="Nguyen Quynh Anh" userId="e994623f0e761c09" providerId="LiveId" clId="{86AA59E6-9F1A-45B8-AED4-F3835B8FD5EA}" dt="2025-02-15T13:35:03.966" v="645" actId="47"/>
        <pc:sldMkLst>
          <pc:docMk/>
          <pc:sldMk cId="0" sldId="269"/>
        </pc:sldMkLst>
      </pc:sldChg>
      <pc:sldChg chg="del">
        <pc:chgData name="Nguyen Quynh Anh" userId="e994623f0e761c09" providerId="LiveId" clId="{86AA59E6-9F1A-45B8-AED4-F3835B8FD5EA}" dt="2025-02-15T13:35:03.966" v="645" actId="47"/>
        <pc:sldMkLst>
          <pc:docMk/>
          <pc:sldMk cId="0" sldId="270"/>
        </pc:sldMkLst>
      </pc:sldChg>
      <pc:sldChg chg="del">
        <pc:chgData name="Nguyen Quynh Anh" userId="e994623f0e761c09" providerId="LiveId" clId="{86AA59E6-9F1A-45B8-AED4-F3835B8FD5EA}" dt="2025-02-15T13:35:03.966" v="645" actId="47"/>
        <pc:sldMkLst>
          <pc:docMk/>
          <pc:sldMk cId="0" sldId="271"/>
        </pc:sldMkLst>
      </pc:sldChg>
      <pc:sldChg chg="del">
        <pc:chgData name="Nguyen Quynh Anh" userId="e994623f0e761c09" providerId="LiveId" clId="{86AA59E6-9F1A-45B8-AED4-F3835B8FD5EA}" dt="2025-02-15T13:35:03.966" v="645" actId="47"/>
        <pc:sldMkLst>
          <pc:docMk/>
          <pc:sldMk cId="0" sldId="272"/>
        </pc:sldMkLst>
      </pc:sldChg>
      <pc:sldChg chg="del">
        <pc:chgData name="Nguyen Quynh Anh" userId="e994623f0e761c09" providerId="LiveId" clId="{86AA59E6-9F1A-45B8-AED4-F3835B8FD5EA}" dt="2025-02-15T13:35:03.966" v="645" actId="47"/>
        <pc:sldMkLst>
          <pc:docMk/>
          <pc:sldMk cId="0" sldId="273"/>
        </pc:sldMkLst>
      </pc:sldChg>
      <pc:sldChg chg="del">
        <pc:chgData name="Nguyen Quynh Anh" userId="e994623f0e761c09" providerId="LiveId" clId="{86AA59E6-9F1A-45B8-AED4-F3835B8FD5EA}" dt="2025-02-15T13:35:05.285" v="646" actId="47"/>
        <pc:sldMkLst>
          <pc:docMk/>
          <pc:sldMk cId="0" sldId="274"/>
        </pc:sldMkLst>
      </pc:sldChg>
      <pc:sldChg chg="del">
        <pc:chgData name="Nguyen Quynh Anh" userId="e994623f0e761c09" providerId="LiveId" clId="{86AA59E6-9F1A-45B8-AED4-F3835B8FD5EA}" dt="2025-02-15T13:35:05.285" v="646" actId="47"/>
        <pc:sldMkLst>
          <pc:docMk/>
          <pc:sldMk cId="0" sldId="275"/>
        </pc:sldMkLst>
      </pc:sldChg>
      <pc:sldChg chg="del">
        <pc:chgData name="Nguyen Quynh Anh" userId="e994623f0e761c09" providerId="LiveId" clId="{86AA59E6-9F1A-45B8-AED4-F3835B8FD5EA}" dt="2025-02-15T13:35:05.285" v="646" actId="47"/>
        <pc:sldMkLst>
          <pc:docMk/>
          <pc:sldMk cId="0" sldId="276"/>
        </pc:sldMkLst>
      </pc:sldChg>
      <pc:sldChg chg="del">
        <pc:chgData name="Nguyen Quynh Anh" userId="e994623f0e761c09" providerId="LiveId" clId="{86AA59E6-9F1A-45B8-AED4-F3835B8FD5EA}" dt="2025-02-15T13:35:05.285" v="646" actId="47"/>
        <pc:sldMkLst>
          <pc:docMk/>
          <pc:sldMk cId="0" sldId="277"/>
        </pc:sldMkLst>
      </pc:sldChg>
      <pc:sldChg chg="del">
        <pc:chgData name="Nguyen Quynh Anh" userId="e994623f0e761c09" providerId="LiveId" clId="{86AA59E6-9F1A-45B8-AED4-F3835B8FD5EA}" dt="2025-02-15T13:35:05.285" v="646" actId="47"/>
        <pc:sldMkLst>
          <pc:docMk/>
          <pc:sldMk cId="0" sldId="278"/>
        </pc:sldMkLst>
      </pc:sldChg>
      <pc:sldChg chg="del">
        <pc:chgData name="Nguyen Quynh Anh" userId="e994623f0e761c09" providerId="LiveId" clId="{86AA59E6-9F1A-45B8-AED4-F3835B8FD5EA}" dt="2025-02-15T13:35:05.285" v="646" actId="47"/>
        <pc:sldMkLst>
          <pc:docMk/>
          <pc:sldMk cId="0" sldId="279"/>
        </pc:sldMkLst>
      </pc:sldChg>
      <pc:sldChg chg="del">
        <pc:chgData name="Nguyen Quynh Anh" userId="e994623f0e761c09" providerId="LiveId" clId="{86AA59E6-9F1A-45B8-AED4-F3835B8FD5EA}" dt="2025-02-15T13:35:05.285" v="646" actId="47"/>
        <pc:sldMkLst>
          <pc:docMk/>
          <pc:sldMk cId="0" sldId="280"/>
        </pc:sldMkLst>
      </pc:sldChg>
      <pc:sldChg chg="del">
        <pc:chgData name="Nguyen Quynh Anh" userId="e994623f0e761c09" providerId="LiveId" clId="{86AA59E6-9F1A-45B8-AED4-F3835B8FD5EA}" dt="2025-02-15T13:35:05.285" v="646" actId="47"/>
        <pc:sldMkLst>
          <pc:docMk/>
          <pc:sldMk cId="0" sldId="281"/>
        </pc:sldMkLst>
      </pc:sldChg>
      <pc:sldChg chg="del">
        <pc:chgData name="Nguyen Quynh Anh" userId="e994623f0e761c09" providerId="LiveId" clId="{86AA59E6-9F1A-45B8-AED4-F3835B8FD5EA}" dt="2025-02-15T13:35:06.613" v="647" actId="47"/>
        <pc:sldMkLst>
          <pc:docMk/>
          <pc:sldMk cId="0" sldId="282"/>
        </pc:sldMkLst>
      </pc:sldChg>
      <pc:sldChg chg="del">
        <pc:chgData name="Nguyen Quynh Anh" userId="e994623f0e761c09" providerId="LiveId" clId="{86AA59E6-9F1A-45B8-AED4-F3835B8FD5EA}" dt="2025-02-15T13:35:06.613" v="647" actId="47"/>
        <pc:sldMkLst>
          <pc:docMk/>
          <pc:sldMk cId="0" sldId="283"/>
        </pc:sldMkLst>
      </pc:sldChg>
      <pc:sldChg chg="del">
        <pc:chgData name="Nguyen Quynh Anh" userId="e994623f0e761c09" providerId="LiveId" clId="{86AA59E6-9F1A-45B8-AED4-F3835B8FD5EA}" dt="2025-02-15T13:35:06.613" v="647" actId="47"/>
        <pc:sldMkLst>
          <pc:docMk/>
          <pc:sldMk cId="0" sldId="284"/>
        </pc:sldMkLst>
      </pc:sldChg>
      <pc:sldChg chg="del">
        <pc:chgData name="Nguyen Quynh Anh" userId="e994623f0e761c09" providerId="LiveId" clId="{86AA59E6-9F1A-45B8-AED4-F3835B8FD5EA}" dt="2025-02-15T13:35:06.613" v="647" actId="47"/>
        <pc:sldMkLst>
          <pc:docMk/>
          <pc:sldMk cId="0" sldId="285"/>
        </pc:sldMkLst>
      </pc:sldChg>
      <pc:sldChg chg="del">
        <pc:chgData name="Nguyen Quynh Anh" userId="e994623f0e761c09" providerId="LiveId" clId="{86AA59E6-9F1A-45B8-AED4-F3835B8FD5EA}" dt="2025-02-15T13:35:06.613" v="647" actId="47"/>
        <pc:sldMkLst>
          <pc:docMk/>
          <pc:sldMk cId="0" sldId="286"/>
        </pc:sldMkLst>
      </pc:sldChg>
      <pc:sldChg chg="del">
        <pc:chgData name="Nguyen Quynh Anh" userId="e994623f0e761c09" providerId="LiveId" clId="{86AA59E6-9F1A-45B8-AED4-F3835B8FD5EA}" dt="2025-02-15T13:35:06.613" v="647" actId="47"/>
        <pc:sldMkLst>
          <pc:docMk/>
          <pc:sldMk cId="0" sldId="287"/>
        </pc:sldMkLst>
      </pc:sldChg>
      <pc:sldChg chg="del">
        <pc:chgData name="Nguyen Quynh Anh" userId="e994623f0e761c09" providerId="LiveId" clId="{86AA59E6-9F1A-45B8-AED4-F3835B8FD5EA}" dt="2025-02-15T13:35:06.613" v="647" actId="47"/>
        <pc:sldMkLst>
          <pc:docMk/>
          <pc:sldMk cId="0" sldId="288"/>
        </pc:sldMkLst>
      </pc:sldChg>
      <pc:sldChg chg="del">
        <pc:chgData name="Nguyen Quynh Anh" userId="e994623f0e761c09" providerId="LiveId" clId="{86AA59E6-9F1A-45B8-AED4-F3835B8FD5EA}" dt="2025-02-15T13:35:06.613" v="647" actId="47"/>
        <pc:sldMkLst>
          <pc:docMk/>
          <pc:sldMk cId="0" sldId="289"/>
        </pc:sldMkLst>
      </pc:sldChg>
      <pc:sldChg chg="del">
        <pc:chgData name="Nguyen Quynh Anh" userId="e994623f0e761c09" providerId="LiveId" clId="{86AA59E6-9F1A-45B8-AED4-F3835B8FD5EA}" dt="2025-02-15T13:35:08.192" v="648" actId="47"/>
        <pc:sldMkLst>
          <pc:docMk/>
          <pc:sldMk cId="0" sldId="290"/>
        </pc:sldMkLst>
      </pc:sldChg>
      <pc:sldChg chg="addSp delSp modSp add mod modTransition modAnim">
        <pc:chgData name="Nguyen Quynh Anh" userId="e994623f0e761c09" providerId="LiveId" clId="{86AA59E6-9F1A-45B8-AED4-F3835B8FD5EA}" dt="2025-02-15T13:35:12.509" v="649"/>
        <pc:sldMkLst>
          <pc:docMk/>
          <pc:sldMk cId="2979337951" sldId="291"/>
        </pc:sldMkLst>
        <pc:spChg chg="mod">
          <ac:chgData name="Nguyen Quynh Anh" userId="e994623f0e761c09" providerId="LiveId" clId="{86AA59E6-9F1A-45B8-AED4-F3835B8FD5EA}" dt="2025-02-15T13:30:53.610" v="428" actId="20577"/>
          <ac:spMkLst>
            <pc:docMk/>
            <pc:sldMk cId="2979337951" sldId="291"/>
            <ac:spMk id="12322" creationId="{5D208D73-7463-73E7-840C-38E5DD0B4696}"/>
          </ac:spMkLst>
        </pc:spChg>
        <pc:graphicFrameChg chg="add mod modGraphic">
          <ac:chgData name="Nguyen Quynh Anh" userId="e994623f0e761c09" providerId="LiveId" clId="{86AA59E6-9F1A-45B8-AED4-F3835B8FD5EA}" dt="2025-02-15T13:31:47.393" v="447" actId="1076"/>
          <ac:graphicFrameMkLst>
            <pc:docMk/>
            <pc:sldMk cId="2979337951" sldId="291"/>
            <ac:graphicFrameMk id="2" creationId="{6778360A-0E2E-B713-6DBA-10977020380C}"/>
          </ac:graphicFrameMkLst>
        </pc:graphicFrameChg>
        <pc:graphicFrameChg chg="del">
          <ac:chgData name="Nguyen Quynh Anh" userId="e994623f0e761c09" providerId="LiveId" clId="{86AA59E6-9F1A-45B8-AED4-F3835B8FD5EA}" dt="2025-02-15T13:30:55.712" v="429" actId="478"/>
          <ac:graphicFrameMkLst>
            <pc:docMk/>
            <pc:sldMk cId="2979337951" sldId="291"/>
            <ac:graphicFrameMk id="4" creationId="{4B04B3E6-93A8-6A39-FB5E-2B9B4372BBC5}"/>
          </ac:graphicFrameMkLst>
        </pc:graphicFrameChg>
      </pc:sldChg>
      <pc:sldChg chg="addSp delSp modSp add mod modTransition modAnim">
        <pc:chgData name="Nguyen Quynh Anh" userId="e994623f0e761c09" providerId="LiveId" clId="{86AA59E6-9F1A-45B8-AED4-F3835B8FD5EA}" dt="2025-02-15T13:35:12.509" v="649"/>
        <pc:sldMkLst>
          <pc:docMk/>
          <pc:sldMk cId="4234329952" sldId="292"/>
        </pc:sldMkLst>
        <pc:spChg chg="add mod">
          <ac:chgData name="Nguyen Quynh Anh" userId="e994623f0e761c09" providerId="LiveId" clId="{86AA59E6-9F1A-45B8-AED4-F3835B8FD5EA}" dt="2025-02-15T13:32:23.845" v="495" actId="1076"/>
          <ac:spMkLst>
            <pc:docMk/>
            <pc:sldMk cId="4234329952" sldId="292"/>
            <ac:spMk id="4" creationId="{8C36A658-93CE-C55C-3AB4-00F767159408}"/>
          </ac:spMkLst>
        </pc:spChg>
        <pc:spChg chg="mod">
          <ac:chgData name="Nguyen Quynh Anh" userId="e994623f0e761c09" providerId="LiveId" clId="{86AA59E6-9F1A-45B8-AED4-F3835B8FD5EA}" dt="2025-02-15T13:32:22.167" v="494" actId="1076"/>
          <ac:spMkLst>
            <pc:docMk/>
            <pc:sldMk cId="4234329952" sldId="292"/>
            <ac:spMk id="12322" creationId="{CAD850FA-3657-77CA-D7A0-43D4895E6155}"/>
          </ac:spMkLst>
        </pc:spChg>
        <pc:graphicFrameChg chg="del">
          <ac:chgData name="Nguyen Quynh Anh" userId="e994623f0e761c09" providerId="LiveId" clId="{86AA59E6-9F1A-45B8-AED4-F3835B8FD5EA}" dt="2025-02-15T13:32:01.177" v="481" actId="478"/>
          <ac:graphicFrameMkLst>
            <pc:docMk/>
            <pc:sldMk cId="4234329952" sldId="292"/>
            <ac:graphicFrameMk id="2" creationId="{9F82B5EF-4B59-E949-542D-027260E07B39}"/>
          </ac:graphicFrameMkLst>
        </pc:graphicFrameChg>
      </pc:sldChg>
      <pc:sldChg chg="modSp add mod modTransition modAnim">
        <pc:chgData name="Nguyen Quynh Anh" userId="e994623f0e761c09" providerId="LiveId" clId="{86AA59E6-9F1A-45B8-AED4-F3835B8FD5EA}" dt="2025-02-15T13:35:12.509" v="649"/>
        <pc:sldMkLst>
          <pc:docMk/>
          <pc:sldMk cId="84104156" sldId="293"/>
        </pc:sldMkLst>
        <pc:spChg chg="mod">
          <ac:chgData name="Nguyen Quynh Anh" userId="e994623f0e761c09" providerId="LiveId" clId="{86AA59E6-9F1A-45B8-AED4-F3835B8FD5EA}" dt="2025-02-15T13:32:38.989" v="503" actId="1076"/>
          <ac:spMkLst>
            <pc:docMk/>
            <pc:sldMk cId="84104156" sldId="293"/>
            <ac:spMk id="4" creationId="{96C2D261-D790-991A-1781-DC010BE8ECCF}"/>
          </ac:spMkLst>
        </pc:spChg>
      </pc:sldChg>
      <pc:sldChg chg="modSp add mod modTransition modAnim">
        <pc:chgData name="Nguyen Quynh Anh" userId="e994623f0e761c09" providerId="LiveId" clId="{86AA59E6-9F1A-45B8-AED4-F3835B8FD5EA}" dt="2025-02-15T13:35:12.509" v="649"/>
        <pc:sldMkLst>
          <pc:docMk/>
          <pc:sldMk cId="2471066602" sldId="294"/>
        </pc:sldMkLst>
        <pc:spChg chg="mod">
          <ac:chgData name="Nguyen Quynh Anh" userId="e994623f0e761c09" providerId="LiveId" clId="{86AA59E6-9F1A-45B8-AED4-F3835B8FD5EA}" dt="2025-02-15T13:32:47.629" v="508" actId="1076"/>
          <ac:spMkLst>
            <pc:docMk/>
            <pc:sldMk cId="2471066602" sldId="294"/>
            <ac:spMk id="4" creationId="{D4E6A2B0-74B6-0BB5-4C88-B49807F4BC5F}"/>
          </ac:spMkLst>
        </pc:spChg>
      </pc:sldChg>
      <pc:sldChg chg="addSp delSp modSp add mod modTransition modAnim">
        <pc:chgData name="Nguyen Quynh Anh" userId="e994623f0e761c09" providerId="LiveId" clId="{86AA59E6-9F1A-45B8-AED4-F3835B8FD5EA}" dt="2025-02-15T13:35:12.509" v="649"/>
        <pc:sldMkLst>
          <pc:docMk/>
          <pc:sldMk cId="938572435" sldId="295"/>
        </pc:sldMkLst>
        <pc:spChg chg="add del mod">
          <ac:chgData name="Nguyen Quynh Anh" userId="e994623f0e761c09" providerId="LiveId" clId="{86AA59E6-9F1A-45B8-AED4-F3835B8FD5EA}" dt="2025-02-15T13:33:18.473" v="569" actId="478"/>
          <ac:spMkLst>
            <pc:docMk/>
            <pc:sldMk cId="938572435" sldId="295"/>
            <ac:spMk id="3" creationId="{FEBE9D7B-03E7-793C-C7F9-7094A8B23AFA}"/>
          </ac:spMkLst>
        </pc:spChg>
        <pc:spChg chg="add mod">
          <ac:chgData name="Nguyen Quynh Anh" userId="e994623f0e761c09" providerId="LiveId" clId="{86AA59E6-9F1A-45B8-AED4-F3835B8FD5EA}" dt="2025-02-15T13:34:42.421" v="638" actId="1076"/>
          <ac:spMkLst>
            <pc:docMk/>
            <pc:sldMk cId="938572435" sldId="295"/>
            <ac:spMk id="5" creationId="{D4384A7E-B544-11D5-E14A-89B956E4D5EC}"/>
          </ac:spMkLst>
        </pc:spChg>
        <pc:spChg chg="mod">
          <ac:chgData name="Nguyen Quynh Anh" userId="e994623f0e761c09" providerId="LiveId" clId="{86AA59E6-9F1A-45B8-AED4-F3835B8FD5EA}" dt="2025-02-15T13:34:12.922" v="620"/>
          <ac:spMkLst>
            <pc:docMk/>
            <pc:sldMk cId="938572435" sldId="295"/>
            <ac:spMk id="12264" creationId="{EA07D7D3-3D98-22B5-D232-E591A08E91E8}"/>
          </ac:spMkLst>
        </pc:spChg>
        <pc:spChg chg="del">
          <ac:chgData name="Nguyen Quynh Anh" userId="e994623f0e761c09" providerId="LiveId" clId="{86AA59E6-9F1A-45B8-AED4-F3835B8FD5EA}" dt="2025-02-15T13:33:17.580" v="568" actId="478"/>
          <ac:spMkLst>
            <pc:docMk/>
            <pc:sldMk cId="938572435" sldId="295"/>
            <ac:spMk id="12265" creationId="{A541EFD1-161F-C646-564C-A8443A2F8A53}"/>
          </ac:spMkLst>
        </pc:spChg>
      </pc:sldChg>
      <pc:sldChg chg="addSp delSp modSp add mod modTransition">
        <pc:chgData name="Nguyen Quynh Anh" userId="e994623f0e761c09" providerId="LiveId" clId="{86AA59E6-9F1A-45B8-AED4-F3835B8FD5EA}" dt="2025-02-15T13:35:12.509" v="649"/>
        <pc:sldMkLst>
          <pc:docMk/>
          <pc:sldMk cId="3673977751" sldId="296"/>
        </pc:sldMkLst>
        <pc:spChg chg="del">
          <ac:chgData name="Nguyen Quynh Anh" userId="e994623f0e761c09" providerId="LiveId" clId="{86AA59E6-9F1A-45B8-AED4-F3835B8FD5EA}" dt="2025-02-15T13:33:28.675" v="600" actId="478"/>
          <ac:spMkLst>
            <pc:docMk/>
            <pc:sldMk cId="3673977751" sldId="296"/>
            <ac:spMk id="4" creationId="{3E953972-6D06-57FB-379F-D0C6CF698576}"/>
          </ac:spMkLst>
        </pc:spChg>
        <pc:spChg chg="mod">
          <ac:chgData name="Nguyen Quynh Anh" userId="e994623f0e761c09" providerId="LiveId" clId="{86AA59E6-9F1A-45B8-AED4-F3835B8FD5EA}" dt="2025-02-15T13:33:24.188" v="599" actId="20577"/>
          <ac:spMkLst>
            <pc:docMk/>
            <pc:sldMk cId="3673977751" sldId="296"/>
            <ac:spMk id="12322" creationId="{F3B11DE0-7DC5-8F05-92EF-E2FF67389D8E}"/>
          </ac:spMkLst>
        </pc:spChg>
        <pc:graphicFrameChg chg="add mod modGraphic">
          <ac:chgData name="Nguyen Quynh Anh" userId="e994623f0e761c09" providerId="LiveId" clId="{86AA59E6-9F1A-45B8-AED4-F3835B8FD5EA}" dt="2025-02-15T13:33:53.477" v="616" actId="1076"/>
          <ac:graphicFrameMkLst>
            <pc:docMk/>
            <pc:sldMk cId="3673977751" sldId="296"/>
            <ac:graphicFrameMk id="2" creationId="{74E3EF64-944C-CD48-0FA1-64512D3B22F9}"/>
          </ac:graphicFrameMkLst>
        </pc:graphicFrameChg>
      </pc:sldChg>
      <pc:sldMasterChg chg="delSldLayout">
        <pc:chgData name="Nguyen Quynh Anh" userId="e994623f0e761c09" providerId="LiveId" clId="{86AA59E6-9F1A-45B8-AED4-F3835B8FD5EA}" dt="2025-02-15T13:35:08.192" v="648" actId="47"/>
        <pc:sldMasterMkLst>
          <pc:docMk/>
          <pc:sldMasterMk cId="0" sldId="2147483669"/>
        </pc:sldMasterMkLst>
        <pc:sldLayoutChg chg="del">
          <pc:chgData name="Nguyen Quynh Anh" userId="e994623f0e761c09" providerId="LiveId" clId="{86AA59E6-9F1A-45B8-AED4-F3835B8FD5EA}" dt="2025-02-15T13:35:05.285" v="646" actId="47"/>
          <pc:sldLayoutMkLst>
            <pc:docMk/>
            <pc:sldMasterMk cId="0" sldId="2147483669"/>
            <pc:sldLayoutMk cId="0" sldId="2147483652"/>
          </pc:sldLayoutMkLst>
        </pc:sldLayoutChg>
        <pc:sldLayoutChg chg="del">
          <pc:chgData name="Nguyen Quynh Anh" userId="e994623f0e761c09" providerId="LiveId" clId="{86AA59E6-9F1A-45B8-AED4-F3835B8FD5EA}" dt="2025-02-15T13:35:06.613" v="647" actId="47"/>
          <pc:sldLayoutMkLst>
            <pc:docMk/>
            <pc:sldMasterMk cId="0" sldId="2147483669"/>
            <pc:sldLayoutMk cId="0" sldId="2147483659"/>
          </pc:sldLayoutMkLst>
        </pc:sldLayoutChg>
        <pc:sldLayoutChg chg="del">
          <pc:chgData name="Nguyen Quynh Anh" userId="e994623f0e761c09" providerId="LiveId" clId="{86AA59E6-9F1A-45B8-AED4-F3835B8FD5EA}" dt="2025-02-15T13:35:05.285" v="646" actId="47"/>
          <pc:sldLayoutMkLst>
            <pc:docMk/>
            <pc:sldMasterMk cId="0" sldId="2147483669"/>
            <pc:sldLayoutMk cId="0" sldId="2147483660"/>
          </pc:sldLayoutMkLst>
        </pc:sldLayoutChg>
        <pc:sldLayoutChg chg="del">
          <pc:chgData name="Nguyen Quynh Anh" userId="e994623f0e761c09" providerId="LiveId" clId="{86AA59E6-9F1A-45B8-AED4-F3835B8FD5EA}" dt="2025-02-15T13:35:05.285" v="646" actId="47"/>
          <pc:sldLayoutMkLst>
            <pc:docMk/>
            <pc:sldMasterMk cId="0" sldId="2147483669"/>
            <pc:sldLayoutMk cId="0" sldId="2147483661"/>
          </pc:sldLayoutMkLst>
        </pc:sldLayoutChg>
        <pc:sldLayoutChg chg="del">
          <pc:chgData name="Nguyen Quynh Anh" userId="e994623f0e761c09" providerId="LiveId" clId="{86AA59E6-9F1A-45B8-AED4-F3835B8FD5EA}" dt="2025-02-15T13:35:05.285" v="646" actId="47"/>
          <pc:sldLayoutMkLst>
            <pc:docMk/>
            <pc:sldMasterMk cId="0" sldId="2147483669"/>
            <pc:sldLayoutMk cId="0" sldId="2147483662"/>
          </pc:sldLayoutMkLst>
        </pc:sldLayoutChg>
        <pc:sldLayoutChg chg="del">
          <pc:chgData name="Nguyen Quynh Anh" userId="e994623f0e761c09" providerId="LiveId" clId="{86AA59E6-9F1A-45B8-AED4-F3835B8FD5EA}" dt="2025-02-15T13:35:06.613" v="647" actId="47"/>
          <pc:sldLayoutMkLst>
            <pc:docMk/>
            <pc:sldMasterMk cId="0" sldId="2147483669"/>
            <pc:sldLayoutMk cId="0" sldId="2147483663"/>
          </pc:sldLayoutMkLst>
        </pc:sldLayoutChg>
        <pc:sldLayoutChg chg="del">
          <pc:chgData name="Nguyen Quynh Anh" userId="e994623f0e761c09" providerId="LiveId" clId="{86AA59E6-9F1A-45B8-AED4-F3835B8FD5EA}" dt="2025-02-15T13:35:08.192" v="648" actId="47"/>
          <pc:sldLayoutMkLst>
            <pc:docMk/>
            <pc:sldMasterMk cId="0" sldId="2147483669"/>
            <pc:sldLayoutMk cId="0" sldId="2147483664"/>
          </pc:sldLayoutMkLst>
        </pc:sldLayoutChg>
        <pc:sldLayoutChg chg="del">
          <pc:chgData name="Nguyen Quynh Anh" userId="e994623f0e761c09" providerId="LiveId" clId="{86AA59E6-9F1A-45B8-AED4-F3835B8FD5EA}" dt="2025-02-15T13:35:08.192" v="648" actId="47"/>
          <pc:sldLayoutMkLst>
            <pc:docMk/>
            <pc:sldMasterMk cId="0" sldId="2147483669"/>
            <pc:sldLayoutMk cId="0" sldId="2147483665"/>
          </pc:sldLayoutMkLst>
        </pc:sldLayoutChg>
        <pc:sldLayoutChg chg="del">
          <pc:chgData name="Nguyen Quynh Anh" userId="e994623f0e761c09" providerId="LiveId" clId="{86AA59E6-9F1A-45B8-AED4-F3835B8FD5EA}" dt="2025-02-15T13:35:08.192" v="648" actId="47"/>
          <pc:sldLayoutMkLst>
            <pc:docMk/>
            <pc:sldMasterMk cId="0" sldId="2147483669"/>
            <pc:sldLayoutMk cId="0" sldId="2147483666"/>
          </pc:sldLayoutMkLst>
        </pc:sldLayoutChg>
        <pc:sldLayoutChg chg="del">
          <pc:chgData name="Nguyen Quynh Anh" userId="e994623f0e761c09" providerId="LiveId" clId="{86AA59E6-9F1A-45B8-AED4-F3835B8FD5EA}" dt="2025-02-15T13:35:08.192" v="648" actId="47"/>
          <pc:sldLayoutMkLst>
            <pc:docMk/>
            <pc:sldMasterMk cId="0" sldId="2147483669"/>
            <pc:sldLayoutMk cId="0" sldId="2147483667"/>
          </pc:sldLayoutMkLst>
        </pc:sldLayoutChg>
      </pc:sldMasterChg>
      <pc:sldMasterChg chg="del delSldLayout">
        <pc:chgData name="Nguyen Quynh Anh" userId="e994623f0e761c09" providerId="LiveId" clId="{86AA59E6-9F1A-45B8-AED4-F3835B8FD5EA}" dt="2025-02-15T13:35:08.192" v="648" actId="47"/>
        <pc:sldMasterMkLst>
          <pc:docMk/>
          <pc:sldMasterMk cId="0" sldId="2147483670"/>
        </pc:sldMasterMkLst>
        <pc:sldLayoutChg chg="del">
          <pc:chgData name="Nguyen Quynh Anh" userId="e994623f0e761c09" providerId="LiveId" clId="{86AA59E6-9F1A-45B8-AED4-F3835B8FD5EA}" dt="2025-02-15T13:35:08.192" v="648" actId="47"/>
          <pc:sldLayoutMkLst>
            <pc:docMk/>
            <pc:sldMasterMk cId="0" sldId="2147483670"/>
            <pc:sldLayoutMk cId="0" sldId="214748366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5AC498-36DF-43C7-ACD7-CE2F9F10A9F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A99F5CAC-1C0C-4667-921E-36D8133D2F4C}">
      <dgm:prSet phldrT="[Text]" custT="1"/>
      <dgm:spPr/>
      <dgm:t>
        <a:bodyPr/>
        <a:lstStyle/>
        <a:p>
          <a:r>
            <a:rPr lang="en-US" sz="1800" dirty="0">
              <a:latin typeface="Times New Roman" panose="02020603050405020304" pitchFamily="18" charset="0"/>
              <a:cs typeface="Times New Roman" panose="02020603050405020304" pitchFamily="18" charset="0"/>
            </a:rPr>
            <a:t>Thành </a:t>
          </a:r>
          <a:r>
            <a:rPr lang="en-US" sz="1800" dirty="0" err="1">
              <a:latin typeface="Times New Roman" panose="02020603050405020304" pitchFamily="18" charset="0"/>
              <a:cs typeface="Times New Roman" panose="02020603050405020304" pitchFamily="18" charset="0"/>
            </a:rPr>
            <a:t>tố</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trọng</a:t>
          </a:r>
          <a:r>
            <a:rPr lang="en-US" sz="1800" dirty="0">
              <a:latin typeface="Times New Roman" panose="02020603050405020304" pitchFamily="18" charset="0"/>
              <a:cs typeface="Times New Roman" panose="02020603050405020304" pitchFamily="18" charset="0"/>
            </a:rPr>
            <a:t> </a:t>
          </a:r>
        </a:p>
      </dgm:t>
    </dgm:pt>
    <dgm:pt modelId="{9240F6D4-2C8A-4907-8D11-BF93DDE35D9A}" type="parTrans" cxnId="{0B8646AE-CDE5-45D5-8CD4-54A89AC242C9}">
      <dgm:prSet/>
      <dgm:spPr/>
      <dgm:t>
        <a:bodyPr/>
        <a:lstStyle/>
        <a:p>
          <a:endParaRPr lang="en-US"/>
        </a:p>
      </dgm:t>
    </dgm:pt>
    <dgm:pt modelId="{AF8F6389-7491-43F9-A773-4BDE761AA95C}" type="sibTrans" cxnId="{0B8646AE-CDE5-45D5-8CD4-54A89AC242C9}">
      <dgm:prSet/>
      <dgm:spPr/>
      <dgm:t>
        <a:bodyPr/>
        <a:lstStyle/>
        <a:p>
          <a:endParaRPr lang="en-US"/>
        </a:p>
      </dgm:t>
    </dgm:pt>
    <dgm:pt modelId="{52EE417B-D11D-4A30-A526-72E3B6233FBB}">
      <dgm:prSet phldrT="[Text]" custT="1"/>
      <dgm:spPr/>
      <dgm:t>
        <a:bodyPr/>
        <a:lstStyle/>
        <a:p>
          <a:r>
            <a:rPr lang="en-US" sz="1800" dirty="0" err="1">
              <a:latin typeface="Times New Roman" panose="02020603050405020304" pitchFamily="18" charset="0"/>
              <a:cs typeface="Times New Roman" panose="02020603050405020304" pitchFamily="18" charset="0"/>
            </a:rPr>
            <a:t>Người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nghe</a:t>
          </a:r>
          <a:endParaRPr lang="en-US" sz="1800" dirty="0">
            <a:latin typeface="Times New Roman" panose="02020603050405020304" pitchFamily="18" charset="0"/>
            <a:cs typeface="Times New Roman" panose="02020603050405020304" pitchFamily="18" charset="0"/>
          </a:endParaRPr>
        </a:p>
      </dgm:t>
    </dgm:pt>
    <dgm:pt modelId="{C341BAED-A78C-4508-8D8A-39598E02B23F}" type="parTrans" cxnId="{1257DB64-3F27-4806-B30E-834CD9D0E16B}">
      <dgm:prSet/>
      <dgm:spPr/>
      <dgm:t>
        <a:bodyPr/>
        <a:lstStyle/>
        <a:p>
          <a:endParaRPr lang="en-US"/>
        </a:p>
      </dgm:t>
    </dgm:pt>
    <dgm:pt modelId="{DB21C702-BB1D-4CA9-B118-2FC5C1CC33B9}" type="sibTrans" cxnId="{1257DB64-3F27-4806-B30E-834CD9D0E16B}">
      <dgm:prSet/>
      <dgm:spPr/>
      <dgm:t>
        <a:bodyPr/>
        <a:lstStyle/>
        <a:p>
          <a:endParaRPr lang="en-US"/>
        </a:p>
      </dgm:t>
    </dgm:pt>
    <dgm:pt modelId="{B532A70F-60CD-4B78-9129-E0A12AB92ED7}">
      <dgm:prSet phldrT="[Text]" custT="1"/>
      <dgm:spPr/>
      <dgm:t>
        <a:bodyPr/>
        <a:lstStyle/>
        <a:p>
          <a:r>
            <a:rPr lang="en-US" sz="1800" dirty="0" err="1">
              <a:latin typeface="Times New Roman" panose="02020603050405020304" pitchFamily="18" charset="0"/>
              <a:cs typeface="Times New Roman" panose="02020603050405020304" pitchFamily="18" charset="0"/>
            </a:rPr>
            <a:t>Mục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đích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nói</a:t>
          </a:r>
          <a:endParaRPr lang="en-US" sz="1800" dirty="0">
            <a:latin typeface="Times New Roman" panose="02020603050405020304" pitchFamily="18" charset="0"/>
            <a:cs typeface="Times New Roman" panose="02020603050405020304" pitchFamily="18" charset="0"/>
          </a:endParaRPr>
        </a:p>
      </dgm:t>
    </dgm:pt>
    <dgm:pt modelId="{7A960BF8-6CB0-4D2D-B463-E4A79E4CD1ED}" type="parTrans" cxnId="{CC83267C-B9EF-4152-8009-5D265794A1E6}">
      <dgm:prSet/>
      <dgm:spPr/>
      <dgm:t>
        <a:bodyPr/>
        <a:lstStyle/>
        <a:p>
          <a:endParaRPr lang="en-US"/>
        </a:p>
      </dgm:t>
    </dgm:pt>
    <dgm:pt modelId="{DEDAE165-3055-48C2-9AEE-0E8B7A8CEB08}" type="sibTrans" cxnId="{CC83267C-B9EF-4152-8009-5D265794A1E6}">
      <dgm:prSet/>
      <dgm:spPr/>
      <dgm:t>
        <a:bodyPr/>
        <a:lstStyle/>
        <a:p>
          <a:endParaRPr lang="en-US"/>
        </a:p>
      </dgm:t>
    </dgm:pt>
    <dgm:pt modelId="{DC5EB5E2-0D65-48BC-99D2-CD0503D595BF}">
      <dgm:prSet phldrT="[Text]" custT="1"/>
      <dgm:spPr/>
      <dgm:t>
        <a:bodyPr/>
        <a:lstStyle/>
        <a:p>
          <a:r>
            <a:rPr lang="en-US" sz="1800" dirty="0" err="1">
              <a:latin typeface="Times New Roman" panose="02020603050405020304" pitchFamily="18" charset="0"/>
              <a:cs typeface="Times New Roman" panose="02020603050405020304" pitchFamily="18" charset="0"/>
            </a:rPr>
            <a:t>Nội</a:t>
          </a:r>
          <a:r>
            <a:rPr lang="en-US" sz="1800" dirty="0">
              <a:latin typeface="Times New Roman" panose="02020603050405020304" pitchFamily="18" charset="0"/>
              <a:cs typeface="Times New Roman" panose="02020603050405020304" pitchFamily="18" charset="0"/>
            </a:rPr>
            <a:t> dung </a:t>
          </a:r>
          <a:r>
            <a:rPr lang="en-US" sz="1800" dirty="0" err="1">
              <a:latin typeface="Times New Roman" panose="02020603050405020304" pitchFamily="18" charset="0"/>
              <a:cs typeface="Times New Roman" panose="02020603050405020304" pitchFamily="18" charset="0"/>
            </a:rPr>
            <a:t>nói</a:t>
          </a:r>
          <a:endParaRPr lang="en-US" sz="1800" dirty="0">
            <a:latin typeface="Times New Roman" panose="02020603050405020304" pitchFamily="18" charset="0"/>
            <a:cs typeface="Times New Roman" panose="02020603050405020304" pitchFamily="18" charset="0"/>
          </a:endParaRPr>
        </a:p>
      </dgm:t>
    </dgm:pt>
    <dgm:pt modelId="{C458B5E0-C641-4F30-821D-4BD647CA54E5}" type="parTrans" cxnId="{938FCD66-D39E-4DE7-9003-858464D434D6}">
      <dgm:prSet/>
      <dgm:spPr/>
      <dgm:t>
        <a:bodyPr/>
        <a:lstStyle/>
        <a:p>
          <a:endParaRPr lang="en-US"/>
        </a:p>
      </dgm:t>
    </dgm:pt>
    <dgm:pt modelId="{08DE7496-4660-4D45-973C-5B93ADFEAB61}" type="sibTrans" cxnId="{938FCD66-D39E-4DE7-9003-858464D434D6}">
      <dgm:prSet/>
      <dgm:spPr/>
      <dgm:t>
        <a:bodyPr/>
        <a:lstStyle/>
        <a:p>
          <a:endParaRPr lang="en-US"/>
        </a:p>
      </dgm:t>
    </dgm:pt>
    <dgm:pt modelId="{F9FACEB2-FB2C-45F3-867E-E131774B0F34}">
      <dgm:prSet phldrT="[Text]" custT="1"/>
      <dgm:spPr/>
      <dgm:t>
        <a:bodyPr/>
        <a:lstStyle/>
        <a:p>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nói</a:t>
          </a:r>
          <a:endParaRPr lang="en-US" sz="1800" dirty="0">
            <a:latin typeface="Times New Roman" panose="02020603050405020304" pitchFamily="18" charset="0"/>
            <a:cs typeface="Times New Roman" panose="02020603050405020304" pitchFamily="18" charset="0"/>
          </a:endParaRPr>
        </a:p>
      </dgm:t>
    </dgm:pt>
    <dgm:pt modelId="{47E51992-82E2-45D9-8607-CBD761421883}" type="parTrans" cxnId="{889E2FDB-2E04-4BA2-98FE-CA79B1B2AC90}">
      <dgm:prSet/>
      <dgm:spPr/>
      <dgm:t>
        <a:bodyPr/>
        <a:lstStyle/>
        <a:p>
          <a:endParaRPr lang="en-US"/>
        </a:p>
      </dgm:t>
    </dgm:pt>
    <dgm:pt modelId="{3C9B6B2E-87C0-49E7-8F70-8D484B8FBF7D}" type="sibTrans" cxnId="{889E2FDB-2E04-4BA2-98FE-CA79B1B2AC90}">
      <dgm:prSet/>
      <dgm:spPr/>
      <dgm:t>
        <a:bodyPr/>
        <a:lstStyle/>
        <a:p>
          <a:endParaRPr lang="en-US"/>
        </a:p>
      </dgm:t>
    </dgm:pt>
    <dgm:pt modelId="{6219097B-CC79-45CF-ACD8-5ACFCFAB6099}">
      <dgm:prSet phldrT="[Text]" custT="1"/>
      <dgm:spPr/>
      <dgm:t>
        <a:bodyPr/>
        <a:lstStyle/>
        <a:p>
          <a:r>
            <a:rPr lang="en-US" sz="1800" dirty="0" err="1">
              <a:latin typeface="Times New Roman" panose="02020603050405020304" pitchFamily="18" charset="0"/>
              <a:cs typeface="Times New Roman" panose="02020603050405020304" pitchFamily="18" charset="0"/>
            </a:rPr>
            <a:t>Thời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nói</a:t>
          </a:r>
          <a:endParaRPr lang="en-US" sz="1800" dirty="0">
            <a:latin typeface="Times New Roman" panose="02020603050405020304" pitchFamily="18" charset="0"/>
            <a:cs typeface="Times New Roman" panose="02020603050405020304" pitchFamily="18" charset="0"/>
          </a:endParaRPr>
        </a:p>
      </dgm:t>
    </dgm:pt>
    <dgm:pt modelId="{5E25F5BB-3757-4576-A5E9-0B338F9C8D6E}" type="parTrans" cxnId="{63BE8E95-1A30-4C3D-B570-69C77A50039D}">
      <dgm:prSet/>
      <dgm:spPr/>
      <dgm:t>
        <a:bodyPr/>
        <a:lstStyle/>
        <a:p>
          <a:endParaRPr lang="en-US"/>
        </a:p>
      </dgm:t>
    </dgm:pt>
    <dgm:pt modelId="{2C113012-7A45-4457-A83B-64973D38FD9D}" type="sibTrans" cxnId="{63BE8E95-1A30-4C3D-B570-69C77A50039D}">
      <dgm:prSet/>
      <dgm:spPr/>
      <dgm:t>
        <a:bodyPr/>
        <a:lstStyle/>
        <a:p>
          <a:endParaRPr lang="en-US"/>
        </a:p>
      </dgm:t>
    </dgm:pt>
    <dgm:pt modelId="{3BB2AD51-B5EE-458F-8C9A-B89A11205CDF}">
      <dgm:prSet phldrT="[Text]" custT="1"/>
      <dgm:spPr/>
      <dgm:t>
        <a:bodyPr/>
        <a:lstStyle/>
        <a:p>
          <a:r>
            <a:rPr lang="en-US" sz="1800" dirty="0" err="1">
              <a:latin typeface="Times New Roman" panose="02020603050405020304" pitchFamily="18" charset="0"/>
              <a:cs typeface="Times New Roman" panose="02020603050405020304" pitchFamily="18" charset="0"/>
            </a:rPr>
            <a:t>Cách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nói</a:t>
          </a:r>
          <a:endParaRPr lang="en-US" sz="1800" dirty="0">
            <a:latin typeface="Times New Roman" panose="02020603050405020304" pitchFamily="18" charset="0"/>
            <a:cs typeface="Times New Roman" panose="02020603050405020304" pitchFamily="18" charset="0"/>
          </a:endParaRPr>
        </a:p>
      </dgm:t>
    </dgm:pt>
    <dgm:pt modelId="{AEE90BA9-DC23-403A-A846-34744BAEF38E}" type="parTrans" cxnId="{E8939493-653D-4AA8-A467-99D22557E559}">
      <dgm:prSet/>
      <dgm:spPr/>
      <dgm:t>
        <a:bodyPr/>
        <a:lstStyle/>
        <a:p>
          <a:endParaRPr lang="en-US"/>
        </a:p>
      </dgm:t>
    </dgm:pt>
    <dgm:pt modelId="{5B637348-3ED6-434C-98CB-72369776B029}" type="sibTrans" cxnId="{E8939493-653D-4AA8-A467-99D22557E559}">
      <dgm:prSet/>
      <dgm:spPr/>
      <dgm:t>
        <a:bodyPr/>
        <a:lstStyle/>
        <a:p>
          <a:endParaRPr lang="en-US"/>
        </a:p>
      </dgm:t>
    </dgm:pt>
    <dgm:pt modelId="{E442126F-D4C4-4CBF-96BB-87E19B313BDF}" type="pres">
      <dgm:prSet presAssocID="{6E5AC498-36DF-43C7-ACD7-CE2F9F10A9F8}" presName="Name0" presStyleCnt="0">
        <dgm:presLayoutVars>
          <dgm:chMax val="1"/>
          <dgm:dir/>
          <dgm:animLvl val="ctr"/>
          <dgm:resizeHandles val="exact"/>
        </dgm:presLayoutVars>
      </dgm:prSet>
      <dgm:spPr/>
    </dgm:pt>
    <dgm:pt modelId="{35366FE8-1EA5-4FA9-A520-DB254A62D303}" type="pres">
      <dgm:prSet presAssocID="{A99F5CAC-1C0C-4667-921E-36D8133D2F4C}" presName="centerShape" presStyleLbl="node0" presStyleIdx="0" presStyleCnt="1"/>
      <dgm:spPr/>
    </dgm:pt>
    <dgm:pt modelId="{AC110374-7336-4441-B94C-56BFC861F294}" type="pres">
      <dgm:prSet presAssocID="{52EE417B-D11D-4A30-A526-72E3B6233FBB}" presName="node" presStyleLbl="node1" presStyleIdx="0" presStyleCnt="6">
        <dgm:presLayoutVars>
          <dgm:bulletEnabled val="1"/>
        </dgm:presLayoutVars>
      </dgm:prSet>
      <dgm:spPr/>
    </dgm:pt>
    <dgm:pt modelId="{B0BDE968-0F9D-4D82-A5E2-13CC61B30CFB}" type="pres">
      <dgm:prSet presAssocID="{52EE417B-D11D-4A30-A526-72E3B6233FBB}" presName="dummy" presStyleCnt="0"/>
      <dgm:spPr/>
    </dgm:pt>
    <dgm:pt modelId="{0268E4E2-1279-43BC-A8FB-B79CFB71D554}" type="pres">
      <dgm:prSet presAssocID="{DB21C702-BB1D-4CA9-B118-2FC5C1CC33B9}" presName="sibTrans" presStyleLbl="sibTrans2D1" presStyleIdx="0" presStyleCnt="6"/>
      <dgm:spPr/>
    </dgm:pt>
    <dgm:pt modelId="{2F2CE082-3FF1-46D2-9C8C-369E9AC90C58}" type="pres">
      <dgm:prSet presAssocID="{B532A70F-60CD-4B78-9129-E0A12AB92ED7}" presName="node" presStyleLbl="node1" presStyleIdx="1" presStyleCnt="6">
        <dgm:presLayoutVars>
          <dgm:bulletEnabled val="1"/>
        </dgm:presLayoutVars>
      </dgm:prSet>
      <dgm:spPr/>
    </dgm:pt>
    <dgm:pt modelId="{26DB8374-433D-4871-9529-7DED51B072E8}" type="pres">
      <dgm:prSet presAssocID="{B532A70F-60CD-4B78-9129-E0A12AB92ED7}" presName="dummy" presStyleCnt="0"/>
      <dgm:spPr/>
    </dgm:pt>
    <dgm:pt modelId="{1B8D95ED-BA53-4135-A60B-930F90401BCF}" type="pres">
      <dgm:prSet presAssocID="{DEDAE165-3055-48C2-9AEE-0E8B7A8CEB08}" presName="sibTrans" presStyleLbl="sibTrans2D1" presStyleIdx="1" presStyleCnt="6"/>
      <dgm:spPr/>
    </dgm:pt>
    <dgm:pt modelId="{774A31D2-83C9-4F62-B886-CF0DED8B7835}" type="pres">
      <dgm:prSet presAssocID="{DC5EB5E2-0D65-48BC-99D2-CD0503D595BF}" presName="node" presStyleLbl="node1" presStyleIdx="2" presStyleCnt="6">
        <dgm:presLayoutVars>
          <dgm:bulletEnabled val="1"/>
        </dgm:presLayoutVars>
      </dgm:prSet>
      <dgm:spPr/>
    </dgm:pt>
    <dgm:pt modelId="{0F985B2B-8DB6-41FC-BD08-7DA8E637C062}" type="pres">
      <dgm:prSet presAssocID="{DC5EB5E2-0D65-48BC-99D2-CD0503D595BF}" presName="dummy" presStyleCnt="0"/>
      <dgm:spPr/>
    </dgm:pt>
    <dgm:pt modelId="{D386EC1A-9022-4BF1-A5B3-4FB4C82C3E3E}" type="pres">
      <dgm:prSet presAssocID="{08DE7496-4660-4D45-973C-5B93ADFEAB61}" presName="sibTrans" presStyleLbl="sibTrans2D1" presStyleIdx="2" presStyleCnt="6"/>
      <dgm:spPr/>
    </dgm:pt>
    <dgm:pt modelId="{BC1086E3-6B7D-4AE3-9EB4-7209461D7DDA}" type="pres">
      <dgm:prSet presAssocID="{F9FACEB2-FB2C-45F3-867E-E131774B0F34}" presName="node" presStyleLbl="node1" presStyleIdx="3" presStyleCnt="6">
        <dgm:presLayoutVars>
          <dgm:bulletEnabled val="1"/>
        </dgm:presLayoutVars>
      </dgm:prSet>
      <dgm:spPr/>
    </dgm:pt>
    <dgm:pt modelId="{0B3F48FC-95B0-4BC6-BDF3-72634062C16B}" type="pres">
      <dgm:prSet presAssocID="{F9FACEB2-FB2C-45F3-867E-E131774B0F34}" presName="dummy" presStyleCnt="0"/>
      <dgm:spPr/>
    </dgm:pt>
    <dgm:pt modelId="{3F731230-183D-4F60-BDEE-5ADD47E12BB6}" type="pres">
      <dgm:prSet presAssocID="{3C9B6B2E-87C0-49E7-8F70-8D484B8FBF7D}" presName="sibTrans" presStyleLbl="sibTrans2D1" presStyleIdx="3" presStyleCnt="6"/>
      <dgm:spPr/>
    </dgm:pt>
    <dgm:pt modelId="{2C2AED97-FEAF-4E15-A8E0-4CE44644C91D}" type="pres">
      <dgm:prSet presAssocID="{6219097B-CC79-45CF-ACD8-5ACFCFAB6099}" presName="node" presStyleLbl="node1" presStyleIdx="4" presStyleCnt="6">
        <dgm:presLayoutVars>
          <dgm:bulletEnabled val="1"/>
        </dgm:presLayoutVars>
      </dgm:prSet>
      <dgm:spPr/>
    </dgm:pt>
    <dgm:pt modelId="{088D5F72-2211-4E6F-9F85-139C3FF8CAE5}" type="pres">
      <dgm:prSet presAssocID="{6219097B-CC79-45CF-ACD8-5ACFCFAB6099}" presName="dummy" presStyleCnt="0"/>
      <dgm:spPr/>
    </dgm:pt>
    <dgm:pt modelId="{026AEA4B-37D6-44B0-B2F1-BBAFB1DE63D1}" type="pres">
      <dgm:prSet presAssocID="{2C113012-7A45-4457-A83B-64973D38FD9D}" presName="sibTrans" presStyleLbl="sibTrans2D1" presStyleIdx="4" presStyleCnt="6"/>
      <dgm:spPr/>
    </dgm:pt>
    <dgm:pt modelId="{7EECF006-D863-4B8D-9438-036EA8A1F12A}" type="pres">
      <dgm:prSet presAssocID="{3BB2AD51-B5EE-458F-8C9A-B89A11205CDF}" presName="node" presStyleLbl="node1" presStyleIdx="5" presStyleCnt="6">
        <dgm:presLayoutVars>
          <dgm:bulletEnabled val="1"/>
        </dgm:presLayoutVars>
      </dgm:prSet>
      <dgm:spPr/>
    </dgm:pt>
    <dgm:pt modelId="{CEEF58AC-E77A-4020-8462-E2B0A126C5F1}" type="pres">
      <dgm:prSet presAssocID="{3BB2AD51-B5EE-458F-8C9A-B89A11205CDF}" presName="dummy" presStyleCnt="0"/>
      <dgm:spPr/>
    </dgm:pt>
    <dgm:pt modelId="{385DAE3B-EF88-4451-9C74-6ED3789B376B}" type="pres">
      <dgm:prSet presAssocID="{5B637348-3ED6-434C-98CB-72369776B029}" presName="sibTrans" presStyleLbl="sibTrans2D1" presStyleIdx="5" presStyleCnt="6"/>
      <dgm:spPr/>
    </dgm:pt>
  </dgm:ptLst>
  <dgm:cxnLst>
    <dgm:cxn modelId="{8EEC5A04-0D35-4D8E-AA9C-DE8364CC1E9C}" type="presOf" srcId="{52EE417B-D11D-4A30-A526-72E3B6233FBB}" destId="{AC110374-7336-4441-B94C-56BFC861F294}" srcOrd="0" destOrd="0" presId="urn:microsoft.com/office/officeart/2005/8/layout/radial6"/>
    <dgm:cxn modelId="{29DF250A-4B7E-40FB-B5C7-FADFA46B8BF6}" type="presOf" srcId="{3BB2AD51-B5EE-458F-8C9A-B89A11205CDF}" destId="{7EECF006-D863-4B8D-9438-036EA8A1F12A}" srcOrd="0" destOrd="0" presId="urn:microsoft.com/office/officeart/2005/8/layout/radial6"/>
    <dgm:cxn modelId="{30C61F0C-B9E9-4918-93DB-52608D0DCB9C}" type="presOf" srcId="{08DE7496-4660-4D45-973C-5B93ADFEAB61}" destId="{D386EC1A-9022-4BF1-A5B3-4FB4C82C3E3E}" srcOrd="0" destOrd="0" presId="urn:microsoft.com/office/officeart/2005/8/layout/radial6"/>
    <dgm:cxn modelId="{94BA8F13-553C-4475-9D54-1F5D50A46F3A}" type="presOf" srcId="{2C113012-7A45-4457-A83B-64973D38FD9D}" destId="{026AEA4B-37D6-44B0-B2F1-BBAFB1DE63D1}" srcOrd="0" destOrd="0" presId="urn:microsoft.com/office/officeart/2005/8/layout/radial6"/>
    <dgm:cxn modelId="{9E7FD91C-5180-4FA9-A6F0-6747EF4937FA}" type="presOf" srcId="{DC5EB5E2-0D65-48BC-99D2-CD0503D595BF}" destId="{774A31D2-83C9-4F62-B886-CF0DED8B7835}" srcOrd="0" destOrd="0" presId="urn:microsoft.com/office/officeart/2005/8/layout/radial6"/>
    <dgm:cxn modelId="{89D7E929-A94D-4492-B077-9E85C3104E86}" type="presOf" srcId="{DEDAE165-3055-48C2-9AEE-0E8B7A8CEB08}" destId="{1B8D95ED-BA53-4135-A60B-930F90401BCF}" srcOrd="0" destOrd="0" presId="urn:microsoft.com/office/officeart/2005/8/layout/radial6"/>
    <dgm:cxn modelId="{B5AA135E-F37E-4C67-BB38-44BDBD6A53CA}" type="presOf" srcId="{5B637348-3ED6-434C-98CB-72369776B029}" destId="{385DAE3B-EF88-4451-9C74-6ED3789B376B}" srcOrd="0" destOrd="0" presId="urn:microsoft.com/office/officeart/2005/8/layout/radial6"/>
    <dgm:cxn modelId="{1257DB64-3F27-4806-B30E-834CD9D0E16B}" srcId="{A99F5CAC-1C0C-4667-921E-36D8133D2F4C}" destId="{52EE417B-D11D-4A30-A526-72E3B6233FBB}" srcOrd="0" destOrd="0" parTransId="{C341BAED-A78C-4508-8D8A-39598E02B23F}" sibTransId="{DB21C702-BB1D-4CA9-B118-2FC5C1CC33B9}"/>
    <dgm:cxn modelId="{938FCD66-D39E-4DE7-9003-858464D434D6}" srcId="{A99F5CAC-1C0C-4667-921E-36D8133D2F4C}" destId="{DC5EB5E2-0D65-48BC-99D2-CD0503D595BF}" srcOrd="2" destOrd="0" parTransId="{C458B5E0-C641-4F30-821D-4BD647CA54E5}" sibTransId="{08DE7496-4660-4D45-973C-5B93ADFEAB61}"/>
    <dgm:cxn modelId="{7FAC0269-B944-4940-8B09-9EFB92173873}" type="presOf" srcId="{B532A70F-60CD-4B78-9129-E0A12AB92ED7}" destId="{2F2CE082-3FF1-46D2-9C8C-369E9AC90C58}" srcOrd="0" destOrd="0" presId="urn:microsoft.com/office/officeart/2005/8/layout/radial6"/>
    <dgm:cxn modelId="{09E60649-B7E8-4596-A1D2-96F1A5C2F3C0}" type="presOf" srcId="{DB21C702-BB1D-4CA9-B118-2FC5C1CC33B9}" destId="{0268E4E2-1279-43BC-A8FB-B79CFB71D554}" srcOrd="0" destOrd="0" presId="urn:microsoft.com/office/officeart/2005/8/layout/radial6"/>
    <dgm:cxn modelId="{271A597B-1F4C-4726-B001-4922F7BB3F4E}" type="presOf" srcId="{6E5AC498-36DF-43C7-ACD7-CE2F9F10A9F8}" destId="{E442126F-D4C4-4CBF-96BB-87E19B313BDF}" srcOrd="0" destOrd="0" presId="urn:microsoft.com/office/officeart/2005/8/layout/radial6"/>
    <dgm:cxn modelId="{CC83267C-B9EF-4152-8009-5D265794A1E6}" srcId="{A99F5CAC-1C0C-4667-921E-36D8133D2F4C}" destId="{B532A70F-60CD-4B78-9129-E0A12AB92ED7}" srcOrd="1" destOrd="0" parTransId="{7A960BF8-6CB0-4D2D-B463-E4A79E4CD1ED}" sibTransId="{DEDAE165-3055-48C2-9AEE-0E8B7A8CEB08}"/>
    <dgm:cxn modelId="{E8939493-653D-4AA8-A467-99D22557E559}" srcId="{A99F5CAC-1C0C-4667-921E-36D8133D2F4C}" destId="{3BB2AD51-B5EE-458F-8C9A-B89A11205CDF}" srcOrd="5" destOrd="0" parTransId="{AEE90BA9-DC23-403A-A846-34744BAEF38E}" sibTransId="{5B637348-3ED6-434C-98CB-72369776B029}"/>
    <dgm:cxn modelId="{63BE8E95-1A30-4C3D-B570-69C77A50039D}" srcId="{A99F5CAC-1C0C-4667-921E-36D8133D2F4C}" destId="{6219097B-CC79-45CF-ACD8-5ACFCFAB6099}" srcOrd="4" destOrd="0" parTransId="{5E25F5BB-3757-4576-A5E9-0B338F9C8D6E}" sibTransId="{2C113012-7A45-4457-A83B-64973D38FD9D}"/>
    <dgm:cxn modelId="{F4A1489A-8FE0-4059-8DE4-E175A8EA8867}" type="presOf" srcId="{A99F5CAC-1C0C-4667-921E-36D8133D2F4C}" destId="{35366FE8-1EA5-4FA9-A520-DB254A62D303}" srcOrd="0" destOrd="0" presId="urn:microsoft.com/office/officeart/2005/8/layout/radial6"/>
    <dgm:cxn modelId="{2AEFB8A3-F6FD-495D-B010-248BE31E286C}" type="presOf" srcId="{3C9B6B2E-87C0-49E7-8F70-8D484B8FBF7D}" destId="{3F731230-183D-4F60-BDEE-5ADD47E12BB6}" srcOrd="0" destOrd="0" presId="urn:microsoft.com/office/officeart/2005/8/layout/radial6"/>
    <dgm:cxn modelId="{0B8646AE-CDE5-45D5-8CD4-54A89AC242C9}" srcId="{6E5AC498-36DF-43C7-ACD7-CE2F9F10A9F8}" destId="{A99F5CAC-1C0C-4667-921E-36D8133D2F4C}" srcOrd="0" destOrd="0" parTransId="{9240F6D4-2C8A-4907-8D11-BF93DDE35D9A}" sibTransId="{AF8F6389-7491-43F9-A773-4BDE761AA95C}"/>
    <dgm:cxn modelId="{75ECE1BE-F3CE-4099-90C2-184331D66EDC}" type="presOf" srcId="{F9FACEB2-FB2C-45F3-867E-E131774B0F34}" destId="{BC1086E3-6B7D-4AE3-9EB4-7209461D7DDA}" srcOrd="0" destOrd="0" presId="urn:microsoft.com/office/officeart/2005/8/layout/radial6"/>
    <dgm:cxn modelId="{33209CCF-666C-4BC7-9E25-F0DBD905F432}" type="presOf" srcId="{6219097B-CC79-45CF-ACD8-5ACFCFAB6099}" destId="{2C2AED97-FEAF-4E15-A8E0-4CE44644C91D}" srcOrd="0" destOrd="0" presId="urn:microsoft.com/office/officeart/2005/8/layout/radial6"/>
    <dgm:cxn modelId="{889E2FDB-2E04-4BA2-98FE-CA79B1B2AC90}" srcId="{A99F5CAC-1C0C-4667-921E-36D8133D2F4C}" destId="{F9FACEB2-FB2C-45F3-867E-E131774B0F34}" srcOrd="3" destOrd="0" parTransId="{47E51992-82E2-45D9-8607-CBD761421883}" sibTransId="{3C9B6B2E-87C0-49E7-8F70-8D484B8FBF7D}"/>
    <dgm:cxn modelId="{19926732-7CA3-4267-842D-160563758729}" type="presParOf" srcId="{E442126F-D4C4-4CBF-96BB-87E19B313BDF}" destId="{35366FE8-1EA5-4FA9-A520-DB254A62D303}" srcOrd="0" destOrd="0" presId="urn:microsoft.com/office/officeart/2005/8/layout/radial6"/>
    <dgm:cxn modelId="{04893AD8-6F48-49C7-AA29-4147F0E25E7B}" type="presParOf" srcId="{E442126F-D4C4-4CBF-96BB-87E19B313BDF}" destId="{AC110374-7336-4441-B94C-56BFC861F294}" srcOrd="1" destOrd="0" presId="urn:microsoft.com/office/officeart/2005/8/layout/radial6"/>
    <dgm:cxn modelId="{8AE0A423-DA5D-44C0-A47A-598C0A40CD60}" type="presParOf" srcId="{E442126F-D4C4-4CBF-96BB-87E19B313BDF}" destId="{B0BDE968-0F9D-4D82-A5E2-13CC61B30CFB}" srcOrd="2" destOrd="0" presId="urn:microsoft.com/office/officeart/2005/8/layout/radial6"/>
    <dgm:cxn modelId="{F77548D1-0351-410E-A260-9E73D262B889}" type="presParOf" srcId="{E442126F-D4C4-4CBF-96BB-87E19B313BDF}" destId="{0268E4E2-1279-43BC-A8FB-B79CFB71D554}" srcOrd="3" destOrd="0" presId="urn:microsoft.com/office/officeart/2005/8/layout/radial6"/>
    <dgm:cxn modelId="{EB9F6C7E-E689-4F26-B7BA-B08C2CB0458E}" type="presParOf" srcId="{E442126F-D4C4-4CBF-96BB-87E19B313BDF}" destId="{2F2CE082-3FF1-46D2-9C8C-369E9AC90C58}" srcOrd="4" destOrd="0" presId="urn:microsoft.com/office/officeart/2005/8/layout/radial6"/>
    <dgm:cxn modelId="{05568DE4-B0AB-4688-860B-F28721BBC8FE}" type="presParOf" srcId="{E442126F-D4C4-4CBF-96BB-87E19B313BDF}" destId="{26DB8374-433D-4871-9529-7DED51B072E8}" srcOrd="5" destOrd="0" presId="urn:microsoft.com/office/officeart/2005/8/layout/radial6"/>
    <dgm:cxn modelId="{20439872-8370-4838-B27E-CB8B1AE3B772}" type="presParOf" srcId="{E442126F-D4C4-4CBF-96BB-87E19B313BDF}" destId="{1B8D95ED-BA53-4135-A60B-930F90401BCF}" srcOrd="6" destOrd="0" presId="urn:microsoft.com/office/officeart/2005/8/layout/radial6"/>
    <dgm:cxn modelId="{41224A0E-BBB4-45B8-AE5B-6C8323721DA3}" type="presParOf" srcId="{E442126F-D4C4-4CBF-96BB-87E19B313BDF}" destId="{774A31D2-83C9-4F62-B886-CF0DED8B7835}" srcOrd="7" destOrd="0" presId="urn:microsoft.com/office/officeart/2005/8/layout/radial6"/>
    <dgm:cxn modelId="{EDB09B23-5A47-4A3C-8D41-4775A121225B}" type="presParOf" srcId="{E442126F-D4C4-4CBF-96BB-87E19B313BDF}" destId="{0F985B2B-8DB6-41FC-BD08-7DA8E637C062}" srcOrd="8" destOrd="0" presId="urn:microsoft.com/office/officeart/2005/8/layout/radial6"/>
    <dgm:cxn modelId="{4BBFD291-B826-4254-AEEB-694950486351}" type="presParOf" srcId="{E442126F-D4C4-4CBF-96BB-87E19B313BDF}" destId="{D386EC1A-9022-4BF1-A5B3-4FB4C82C3E3E}" srcOrd="9" destOrd="0" presId="urn:microsoft.com/office/officeart/2005/8/layout/radial6"/>
    <dgm:cxn modelId="{64F43E45-AAB2-4206-BB5B-E0E8E7B3C457}" type="presParOf" srcId="{E442126F-D4C4-4CBF-96BB-87E19B313BDF}" destId="{BC1086E3-6B7D-4AE3-9EB4-7209461D7DDA}" srcOrd="10" destOrd="0" presId="urn:microsoft.com/office/officeart/2005/8/layout/radial6"/>
    <dgm:cxn modelId="{1813EB02-5E00-4E1D-94A5-BD30A6F18399}" type="presParOf" srcId="{E442126F-D4C4-4CBF-96BB-87E19B313BDF}" destId="{0B3F48FC-95B0-4BC6-BDF3-72634062C16B}" srcOrd="11" destOrd="0" presId="urn:microsoft.com/office/officeart/2005/8/layout/radial6"/>
    <dgm:cxn modelId="{7F6F6684-4E59-479D-86B1-E84ACB5FBC97}" type="presParOf" srcId="{E442126F-D4C4-4CBF-96BB-87E19B313BDF}" destId="{3F731230-183D-4F60-BDEE-5ADD47E12BB6}" srcOrd="12" destOrd="0" presId="urn:microsoft.com/office/officeart/2005/8/layout/radial6"/>
    <dgm:cxn modelId="{08FD2B71-17D4-45B1-98F5-07F14131E178}" type="presParOf" srcId="{E442126F-D4C4-4CBF-96BB-87E19B313BDF}" destId="{2C2AED97-FEAF-4E15-A8E0-4CE44644C91D}" srcOrd="13" destOrd="0" presId="urn:microsoft.com/office/officeart/2005/8/layout/radial6"/>
    <dgm:cxn modelId="{67ED299E-6306-40B2-9FA4-010387713A63}" type="presParOf" srcId="{E442126F-D4C4-4CBF-96BB-87E19B313BDF}" destId="{088D5F72-2211-4E6F-9F85-139C3FF8CAE5}" srcOrd="14" destOrd="0" presId="urn:microsoft.com/office/officeart/2005/8/layout/radial6"/>
    <dgm:cxn modelId="{CFEEDE3C-F9F3-46C2-A081-C253EA167156}" type="presParOf" srcId="{E442126F-D4C4-4CBF-96BB-87E19B313BDF}" destId="{026AEA4B-37D6-44B0-B2F1-BBAFB1DE63D1}" srcOrd="15" destOrd="0" presId="urn:microsoft.com/office/officeart/2005/8/layout/radial6"/>
    <dgm:cxn modelId="{17930E91-30B7-42E8-92CB-12D5AF6EA0E1}" type="presParOf" srcId="{E442126F-D4C4-4CBF-96BB-87E19B313BDF}" destId="{7EECF006-D863-4B8D-9438-036EA8A1F12A}" srcOrd="16" destOrd="0" presId="urn:microsoft.com/office/officeart/2005/8/layout/radial6"/>
    <dgm:cxn modelId="{E1146C27-A30F-40DD-BDC5-C4852579AEAF}" type="presParOf" srcId="{E442126F-D4C4-4CBF-96BB-87E19B313BDF}" destId="{CEEF58AC-E77A-4020-8462-E2B0A126C5F1}" srcOrd="17" destOrd="0" presId="urn:microsoft.com/office/officeart/2005/8/layout/radial6"/>
    <dgm:cxn modelId="{0D0309A5-BE51-4DC9-93A5-EF6CD9123D07}" type="presParOf" srcId="{E442126F-D4C4-4CBF-96BB-87E19B313BDF}" destId="{385DAE3B-EF88-4451-9C74-6ED3789B376B}"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254A10-63E2-4BD8-917D-0AEA45527A5A}"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46BAAF89-FD1B-4CC8-8990-8430EA33DC12}">
      <dgm:prSet phldrT="[Text]" custT="1"/>
      <dgm:spPr/>
      <dgm:t>
        <a:bodyPr/>
        <a:lstStyle/>
        <a:p>
          <a:pPr algn="just"/>
          <a:r>
            <a:rPr lang="vi-VN" sz="1800" dirty="0">
              <a:latin typeface="+mj-lt"/>
            </a:rPr>
            <a:t>Bản chất của vấn đề là gì?</a:t>
          </a:r>
          <a:endParaRPr lang="en-US" sz="1800" dirty="0">
            <a:latin typeface="+mj-lt"/>
          </a:endParaRPr>
        </a:p>
      </dgm:t>
    </dgm:pt>
    <dgm:pt modelId="{58D4DB89-50BA-4356-B803-CA6573BA6489}" type="parTrans" cxnId="{21DA9D50-F921-465E-A6A2-AB29DC13E6AC}">
      <dgm:prSet/>
      <dgm:spPr/>
      <dgm:t>
        <a:bodyPr/>
        <a:lstStyle/>
        <a:p>
          <a:endParaRPr lang="en-US"/>
        </a:p>
      </dgm:t>
    </dgm:pt>
    <dgm:pt modelId="{E4E7C248-EBD9-44B6-B763-B0942D7BFCAC}" type="sibTrans" cxnId="{21DA9D50-F921-465E-A6A2-AB29DC13E6AC}">
      <dgm:prSet/>
      <dgm:spPr/>
      <dgm:t>
        <a:bodyPr/>
        <a:lstStyle/>
        <a:p>
          <a:endParaRPr lang="en-US"/>
        </a:p>
      </dgm:t>
    </dgm:pt>
    <dgm:pt modelId="{459F87B3-23A6-4E46-863B-C0E6ED75B8D7}">
      <dgm:prSet phldrT="[Text]" custT="1"/>
      <dgm:spPr/>
      <dgm:t>
        <a:bodyPr/>
        <a:lstStyle/>
        <a:p>
          <a:pPr algn="just"/>
          <a:r>
            <a:rPr lang="vi-VN" sz="1800" dirty="0">
              <a:latin typeface="+mj-lt"/>
            </a:rPr>
            <a:t>Vấn đề mang lại cơ hội hay đặt ra thách thức cho đất nước hoặc có tác động trên cả hai phương diện?</a:t>
          </a:r>
          <a:endParaRPr lang="en-US" sz="1800" dirty="0">
            <a:latin typeface="+mj-lt"/>
          </a:endParaRPr>
        </a:p>
      </dgm:t>
    </dgm:pt>
    <dgm:pt modelId="{1A5C7B2E-F666-4B68-B8DD-D32961DF29D8}" type="parTrans" cxnId="{9A7D9470-E7FD-4CFA-8EA8-307E750CD375}">
      <dgm:prSet/>
      <dgm:spPr/>
      <dgm:t>
        <a:bodyPr/>
        <a:lstStyle/>
        <a:p>
          <a:endParaRPr lang="en-US"/>
        </a:p>
      </dgm:t>
    </dgm:pt>
    <dgm:pt modelId="{C02456B7-A512-40EE-A2DA-45364100A563}" type="sibTrans" cxnId="{9A7D9470-E7FD-4CFA-8EA8-307E750CD375}">
      <dgm:prSet/>
      <dgm:spPr/>
      <dgm:t>
        <a:bodyPr/>
        <a:lstStyle/>
        <a:p>
          <a:endParaRPr lang="en-US"/>
        </a:p>
      </dgm:t>
    </dgm:pt>
    <dgm:pt modelId="{E762F8BA-81BF-48C4-9507-E92A6D7C88AD}">
      <dgm:prSet phldrT="[Text]" custT="1"/>
      <dgm:spPr/>
      <dgm:t>
        <a:bodyPr/>
        <a:lstStyle/>
        <a:p>
          <a:pPr algn="just"/>
          <a:r>
            <a:rPr lang="vi-VN" sz="1800" dirty="0">
              <a:latin typeface="+mj-lt"/>
            </a:rPr>
            <a:t>Hai phương diện đó (cơ hội và thách thức) cân được trình bày như thế nào? </a:t>
          </a:r>
          <a:endParaRPr lang="en-US" sz="1800" dirty="0">
            <a:latin typeface="+mj-lt"/>
          </a:endParaRPr>
        </a:p>
      </dgm:t>
    </dgm:pt>
    <dgm:pt modelId="{05287068-EB9D-475B-BADC-F1C22BB0CF54}" type="parTrans" cxnId="{31926833-01AE-4831-BBA4-E9E381E92B61}">
      <dgm:prSet/>
      <dgm:spPr/>
      <dgm:t>
        <a:bodyPr/>
        <a:lstStyle/>
        <a:p>
          <a:endParaRPr lang="en-US"/>
        </a:p>
      </dgm:t>
    </dgm:pt>
    <dgm:pt modelId="{0D0A1329-6AFD-4688-9411-ECD1C4CC5C4A}" type="sibTrans" cxnId="{31926833-01AE-4831-BBA4-E9E381E92B61}">
      <dgm:prSet/>
      <dgm:spPr/>
      <dgm:t>
        <a:bodyPr/>
        <a:lstStyle/>
        <a:p>
          <a:endParaRPr lang="en-US"/>
        </a:p>
      </dgm:t>
    </dgm:pt>
    <dgm:pt modelId="{019B2E2A-32E4-4EEC-96CA-004CBB5D23C4}">
      <dgm:prSet phldrT="[Text]" custT="1"/>
      <dgm:spPr/>
      <dgm:t>
        <a:bodyPr/>
        <a:lstStyle/>
        <a:p>
          <a:pPr algn="just"/>
          <a:r>
            <a:rPr lang="vi-VN" sz="1800">
              <a:latin typeface="+mj-lt"/>
            </a:rPr>
            <a:t>Những lí lē, bằng chứng nào có thể dùng để chứng minh?</a:t>
          </a:r>
          <a:endParaRPr lang="en-US" sz="1800" dirty="0">
            <a:latin typeface="+mj-lt"/>
          </a:endParaRPr>
        </a:p>
      </dgm:t>
    </dgm:pt>
    <dgm:pt modelId="{39E03340-0EE0-4B6F-B3F0-8FD86B4A7E67}" type="parTrans" cxnId="{32C2404E-03B8-494F-AA98-D37D792EFD74}">
      <dgm:prSet/>
      <dgm:spPr/>
      <dgm:t>
        <a:bodyPr/>
        <a:lstStyle/>
        <a:p>
          <a:endParaRPr lang="en-US"/>
        </a:p>
      </dgm:t>
    </dgm:pt>
    <dgm:pt modelId="{23FA901D-CD8A-4C30-9F0C-15EF103C1BF6}" type="sibTrans" cxnId="{32C2404E-03B8-494F-AA98-D37D792EFD74}">
      <dgm:prSet/>
      <dgm:spPr/>
      <dgm:t>
        <a:bodyPr/>
        <a:lstStyle/>
        <a:p>
          <a:endParaRPr lang="en-US"/>
        </a:p>
      </dgm:t>
    </dgm:pt>
    <dgm:pt modelId="{D27B7DD9-92C8-4432-A7C8-9E5B762232F2}">
      <dgm:prSet phldrT="[Text]" custT="1"/>
      <dgm:spPr/>
      <dgm:t>
        <a:bodyPr/>
        <a:lstStyle/>
        <a:p>
          <a:pPr algn="just"/>
          <a:r>
            <a:rPr lang="vi-VN" sz="1800" dirty="0">
              <a:latin typeface="+mj-lt"/>
            </a:rPr>
            <a:t>Cần làm gì để phát huy cơ hội và vượt qua thách thức mà vấn đề đặt ra?</a:t>
          </a:r>
          <a:endParaRPr lang="en-US" sz="1800" dirty="0">
            <a:latin typeface="+mj-lt"/>
          </a:endParaRPr>
        </a:p>
      </dgm:t>
    </dgm:pt>
    <dgm:pt modelId="{81A85F44-9B76-479F-9C8C-862E2E9CB8EC}" type="parTrans" cxnId="{F538E199-3111-469C-A610-1A3753528D47}">
      <dgm:prSet/>
      <dgm:spPr/>
      <dgm:t>
        <a:bodyPr/>
        <a:lstStyle/>
        <a:p>
          <a:endParaRPr lang="en-US"/>
        </a:p>
      </dgm:t>
    </dgm:pt>
    <dgm:pt modelId="{C90DA215-016D-442C-9EA9-37DE92F424AA}" type="sibTrans" cxnId="{F538E199-3111-469C-A610-1A3753528D47}">
      <dgm:prSet/>
      <dgm:spPr/>
      <dgm:t>
        <a:bodyPr/>
        <a:lstStyle/>
        <a:p>
          <a:endParaRPr lang="en-US"/>
        </a:p>
      </dgm:t>
    </dgm:pt>
    <dgm:pt modelId="{D387DF3B-D198-4754-A18D-1A86404BAF04}" type="pres">
      <dgm:prSet presAssocID="{A4254A10-63E2-4BD8-917D-0AEA45527A5A}" presName="linear" presStyleCnt="0">
        <dgm:presLayoutVars>
          <dgm:dir/>
          <dgm:animLvl val="lvl"/>
          <dgm:resizeHandles val="exact"/>
        </dgm:presLayoutVars>
      </dgm:prSet>
      <dgm:spPr/>
    </dgm:pt>
    <dgm:pt modelId="{A3CF76D7-44C6-451D-A379-82A6875FF836}" type="pres">
      <dgm:prSet presAssocID="{46BAAF89-FD1B-4CC8-8990-8430EA33DC12}" presName="parentLin" presStyleCnt="0"/>
      <dgm:spPr/>
    </dgm:pt>
    <dgm:pt modelId="{9FB053D3-56D6-465F-8F91-57D9A9DD2F72}" type="pres">
      <dgm:prSet presAssocID="{46BAAF89-FD1B-4CC8-8990-8430EA33DC12}" presName="parentLeftMargin" presStyleLbl="node1" presStyleIdx="0" presStyleCnt="5"/>
      <dgm:spPr/>
    </dgm:pt>
    <dgm:pt modelId="{CEF5EDB8-D352-4971-853A-3093D84610F4}" type="pres">
      <dgm:prSet presAssocID="{46BAAF89-FD1B-4CC8-8990-8430EA33DC12}" presName="parentText" presStyleLbl="node1" presStyleIdx="0" presStyleCnt="5" custScaleX="142857">
        <dgm:presLayoutVars>
          <dgm:chMax val="0"/>
          <dgm:bulletEnabled val="1"/>
        </dgm:presLayoutVars>
      </dgm:prSet>
      <dgm:spPr/>
    </dgm:pt>
    <dgm:pt modelId="{FEEEA604-0C3F-492D-8E63-5B7FE2809B92}" type="pres">
      <dgm:prSet presAssocID="{46BAAF89-FD1B-4CC8-8990-8430EA33DC12}" presName="negativeSpace" presStyleCnt="0"/>
      <dgm:spPr/>
    </dgm:pt>
    <dgm:pt modelId="{57627AD4-6A20-460E-A16C-581D75CDB269}" type="pres">
      <dgm:prSet presAssocID="{46BAAF89-FD1B-4CC8-8990-8430EA33DC12}" presName="childText" presStyleLbl="conFgAcc1" presStyleIdx="0" presStyleCnt="5">
        <dgm:presLayoutVars>
          <dgm:bulletEnabled val="1"/>
        </dgm:presLayoutVars>
      </dgm:prSet>
      <dgm:spPr/>
    </dgm:pt>
    <dgm:pt modelId="{AB4A8DAF-E6C0-4365-B1B2-52C7B9CFCE47}" type="pres">
      <dgm:prSet presAssocID="{E4E7C248-EBD9-44B6-B763-B0942D7BFCAC}" presName="spaceBetweenRectangles" presStyleCnt="0"/>
      <dgm:spPr/>
    </dgm:pt>
    <dgm:pt modelId="{FC9EF0BF-5B88-4573-8112-880774513D85}" type="pres">
      <dgm:prSet presAssocID="{459F87B3-23A6-4E46-863B-C0E6ED75B8D7}" presName="parentLin" presStyleCnt="0"/>
      <dgm:spPr/>
    </dgm:pt>
    <dgm:pt modelId="{45EBCCA1-E93D-4800-9269-3DB23C1DFD58}" type="pres">
      <dgm:prSet presAssocID="{459F87B3-23A6-4E46-863B-C0E6ED75B8D7}" presName="parentLeftMargin" presStyleLbl="node1" presStyleIdx="0" presStyleCnt="5"/>
      <dgm:spPr/>
    </dgm:pt>
    <dgm:pt modelId="{9D9E52FA-5DCC-4481-8047-3EB07A01B7E5}" type="pres">
      <dgm:prSet presAssocID="{459F87B3-23A6-4E46-863B-C0E6ED75B8D7}" presName="parentText" presStyleLbl="node1" presStyleIdx="1" presStyleCnt="5" custScaleX="142857">
        <dgm:presLayoutVars>
          <dgm:chMax val="0"/>
          <dgm:bulletEnabled val="1"/>
        </dgm:presLayoutVars>
      </dgm:prSet>
      <dgm:spPr/>
    </dgm:pt>
    <dgm:pt modelId="{C9045312-5624-4DC0-ABD1-0EBF9D0F2650}" type="pres">
      <dgm:prSet presAssocID="{459F87B3-23A6-4E46-863B-C0E6ED75B8D7}" presName="negativeSpace" presStyleCnt="0"/>
      <dgm:spPr/>
    </dgm:pt>
    <dgm:pt modelId="{A1C053E7-A672-45E0-B20C-C575B0FE0EAE}" type="pres">
      <dgm:prSet presAssocID="{459F87B3-23A6-4E46-863B-C0E6ED75B8D7}" presName="childText" presStyleLbl="conFgAcc1" presStyleIdx="1" presStyleCnt="5">
        <dgm:presLayoutVars>
          <dgm:bulletEnabled val="1"/>
        </dgm:presLayoutVars>
      </dgm:prSet>
      <dgm:spPr/>
    </dgm:pt>
    <dgm:pt modelId="{E2C8ED9C-3D6A-4220-8A5A-FEC203CDD56A}" type="pres">
      <dgm:prSet presAssocID="{C02456B7-A512-40EE-A2DA-45364100A563}" presName="spaceBetweenRectangles" presStyleCnt="0"/>
      <dgm:spPr/>
    </dgm:pt>
    <dgm:pt modelId="{15A11707-8263-4D70-8D49-AE3B6CF7665E}" type="pres">
      <dgm:prSet presAssocID="{E762F8BA-81BF-48C4-9507-E92A6D7C88AD}" presName="parentLin" presStyleCnt="0"/>
      <dgm:spPr/>
    </dgm:pt>
    <dgm:pt modelId="{B23D677E-6873-4835-94C1-27284D842791}" type="pres">
      <dgm:prSet presAssocID="{E762F8BA-81BF-48C4-9507-E92A6D7C88AD}" presName="parentLeftMargin" presStyleLbl="node1" presStyleIdx="1" presStyleCnt="5"/>
      <dgm:spPr/>
    </dgm:pt>
    <dgm:pt modelId="{B613A824-DB03-4AA5-966B-64C9B49E4FF7}" type="pres">
      <dgm:prSet presAssocID="{E762F8BA-81BF-48C4-9507-E92A6D7C88AD}" presName="parentText" presStyleLbl="node1" presStyleIdx="2" presStyleCnt="5" custScaleX="142857">
        <dgm:presLayoutVars>
          <dgm:chMax val="0"/>
          <dgm:bulletEnabled val="1"/>
        </dgm:presLayoutVars>
      </dgm:prSet>
      <dgm:spPr/>
    </dgm:pt>
    <dgm:pt modelId="{3D1B698C-9519-429A-BF7F-37E9062166D7}" type="pres">
      <dgm:prSet presAssocID="{E762F8BA-81BF-48C4-9507-E92A6D7C88AD}" presName="negativeSpace" presStyleCnt="0"/>
      <dgm:spPr/>
    </dgm:pt>
    <dgm:pt modelId="{AFA10B6A-392F-40EA-9865-61F13CDA967B}" type="pres">
      <dgm:prSet presAssocID="{E762F8BA-81BF-48C4-9507-E92A6D7C88AD}" presName="childText" presStyleLbl="conFgAcc1" presStyleIdx="2" presStyleCnt="5">
        <dgm:presLayoutVars>
          <dgm:bulletEnabled val="1"/>
        </dgm:presLayoutVars>
      </dgm:prSet>
      <dgm:spPr/>
    </dgm:pt>
    <dgm:pt modelId="{B2935EB2-5B09-4AE8-AE89-350B0DA6E916}" type="pres">
      <dgm:prSet presAssocID="{0D0A1329-6AFD-4688-9411-ECD1C4CC5C4A}" presName="spaceBetweenRectangles" presStyleCnt="0"/>
      <dgm:spPr/>
    </dgm:pt>
    <dgm:pt modelId="{BD39DE60-0096-49EB-980E-2BA47A3ED8A4}" type="pres">
      <dgm:prSet presAssocID="{019B2E2A-32E4-4EEC-96CA-004CBB5D23C4}" presName="parentLin" presStyleCnt="0"/>
      <dgm:spPr/>
    </dgm:pt>
    <dgm:pt modelId="{028A16AE-3F82-47D1-8B11-0296FBCE179C}" type="pres">
      <dgm:prSet presAssocID="{019B2E2A-32E4-4EEC-96CA-004CBB5D23C4}" presName="parentLeftMargin" presStyleLbl="node1" presStyleIdx="2" presStyleCnt="5"/>
      <dgm:spPr/>
    </dgm:pt>
    <dgm:pt modelId="{39AA5D89-BF90-41FB-8066-85B05FE21C0D}" type="pres">
      <dgm:prSet presAssocID="{019B2E2A-32E4-4EEC-96CA-004CBB5D23C4}" presName="parentText" presStyleLbl="node1" presStyleIdx="3" presStyleCnt="5" custScaleX="142857">
        <dgm:presLayoutVars>
          <dgm:chMax val="0"/>
          <dgm:bulletEnabled val="1"/>
        </dgm:presLayoutVars>
      </dgm:prSet>
      <dgm:spPr/>
    </dgm:pt>
    <dgm:pt modelId="{7844E60B-6C04-4405-A540-3D516399664B}" type="pres">
      <dgm:prSet presAssocID="{019B2E2A-32E4-4EEC-96CA-004CBB5D23C4}" presName="negativeSpace" presStyleCnt="0"/>
      <dgm:spPr/>
    </dgm:pt>
    <dgm:pt modelId="{17F02BD1-7E2D-4B13-A7DA-D456A4F86654}" type="pres">
      <dgm:prSet presAssocID="{019B2E2A-32E4-4EEC-96CA-004CBB5D23C4}" presName="childText" presStyleLbl="conFgAcc1" presStyleIdx="3" presStyleCnt="5">
        <dgm:presLayoutVars>
          <dgm:bulletEnabled val="1"/>
        </dgm:presLayoutVars>
      </dgm:prSet>
      <dgm:spPr/>
    </dgm:pt>
    <dgm:pt modelId="{9FEF1149-FDBF-46AB-9899-688C4C560E06}" type="pres">
      <dgm:prSet presAssocID="{23FA901D-CD8A-4C30-9F0C-15EF103C1BF6}" presName="spaceBetweenRectangles" presStyleCnt="0"/>
      <dgm:spPr/>
    </dgm:pt>
    <dgm:pt modelId="{0B057186-27B2-45DC-9CC3-B90AFC8EA01E}" type="pres">
      <dgm:prSet presAssocID="{D27B7DD9-92C8-4432-A7C8-9E5B762232F2}" presName="parentLin" presStyleCnt="0"/>
      <dgm:spPr/>
    </dgm:pt>
    <dgm:pt modelId="{6A5CC69A-DD17-4DC6-94BE-306A3AAFF602}" type="pres">
      <dgm:prSet presAssocID="{D27B7DD9-92C8-4432-A7C8-9E5B762232F2}" presName="parentLeftMargin" presStyleLbl="node1" presStyleIdx="3" presStyleCnt="5"/>
      <dgm:spPr/>
    </dgm:pt>
    <dgm:pt modelId="{1F32306C-39B7-43EF-99F6-12A2F339BFEA}" type="pres">
      <dgm:prSet presAssocID="{D27B7DD9-92C8-4432-A7C8-9E5B762232F2}" presName="parentText" presStyleLbl="node1" presStyleIdx="4" presStyleCnt="5" custScaleX="142857">
        <dgm:presLayoutVars>
          <dgm:chMax val="0"/>
          <dgm:bulletEnabled val="1"/>
        </dgm:presLayoutVars>
      </dgm:prSet>
      <dgm:spPr/>
    </dgm:pt>
    <dgm:pt modelId="{7576EDD4-CAEF-4D13-B99C-9C8B3A01860C}" type="pres">
      <dgm:prSet presAssocID="{D27B7DD9-92C8-4432-A7C8-9E5B762232F2}" presName="negativeSpace" presStyleCnt="0"/>
      <dgm:spPr/>
    </dgm:pt>
    <dgm:pt modelId="{0346080B-93D7-4037-A392-E43E4F491D91}" type="pres">
      <dgm:prSet presAssocID="{D27B7DD9-92C8-4432-A7C8-9E5B762232F2}" presName="childText" presStyleLbl="conFgAcc1" presStyleIdx="4" presStyleCnt="5">
        <dgm:presLayoutVars>
          <dgm:bulletEnabled val="1"/>
        </dgm:presLayoutVars>
      </dgm:prSet>
      <dgm:spPr/>
    </dgm:pt>
  </dgm:ptLst>
  <dgm:cxnLst>
    <dgm:cxn modelId="{414D1B0C-E640-4FBB-BC79-F81CD23D0D48}" type="presOf" srcId="{46BAAF89-FD1B-4CC8-8990-8430EA33DC12}" destId="{9FB053D3-56D6-465F-8F91-57D9A9DD2F72}" srcOrd="0" destOrd="0" presId="urn:microsoft.com/office/officeart/2005/8/layout/list1"/>
    <dgm:cxn modelId="{863CB01F-F5C2-47F6-8198-656B14678D1A}" type="presOf" srcId="{A4254A10-63E2-4BD8-917D-0AEA45527A5A}" destId="{D387DF3B-D198-4754-A18D-1A86404BAF04}" srcOrd="0" destOrd="0" presId="urn:microsoft.com/office/officeart/2005/8/layout/list1"/>
    <dgm:cxn modelId="{9C77D91F-13FC-4E38-9D81-238AD8B3D4B5}" type="presOf" srcId="{019B2E2A-32E4-4EEC-96CA-004CBB5D23C4}" destId="{39AA5D89-BF90-41FB-8066-85B05FE21C0D}" srcOrd="1" destOrd="0" presId="urn:microsoft.com/office/officeart/2005/8/layout/list1"/>
    <dgm:cxn modelId="{36143E2F-F4D0-4146-8EF1-4E7BDFD7249F}" type="presOf" srcId="{459F87B3-23A6-4E46-863B-C0E6ED75B8D7}" destId="{9D9E52FA-5DCC-4481-8047-3EB07A01B7E5}" srcOrd="1" destOrd="0" presId="urn:microsoft.com/office/officeart/2005/8/layout/list1"/>
    <dgm:cxn modelId="{31926833-01AE-4831-BBA4-E9E381E92B61}" srcId="{A4254A10-63E2-4BD8-917D-0AEA45527A5A}" destId="{E762F8BA-81BF-48C4-9507-E92A6D7C88AD}" srcOrd="2" destOrd="0" parTransId="{05287068-EB9D-475B-BADC-F1C22BB0CF54}" sibTransId="{0D0A1329-6AFD-4688-9411-ECD1C4CC5C4A}"/>
    <dgm:cxn modelId="{E92ED63A-0C45-443D-BE37-E0CAB12AE8DE}" type="presOf" srcId="{019B2E2A-32E4-4EEC-96CA-004CBB5D23C4}" destId="{028A16AE-3F82-47D1-8B11-0296FBCE179C}" srcOrd="0" destOrd="0" presId="urn:microsoft.com/office/officeart/2005/8/layout/list1"/>
    <dgm:cxn modelId="{32C2404E-03B8-494F-AA98-D37D792EFD74}" srcId="{A4254A10-63E2-4BD8-917D-0AEA45527A5A}" destId="{019B2E2A-32E4-4EEC-96CA-004CBB5D23C4}" srcOrd="3" destOrd="0" parTransId="{39E03340-0EE0-4B6F-B3F0-8FD86B4A7E67}" sibTransId="{23FA901D-CD8A-4C30-9F0C-15EF103C1BF6}"/>
    <dgm:cxn modelId="{9A7D9470-E7FD-4CFA-8EA8-307E750CD375}" srcId="{A4254A10-63E2-4BD8-917D-0AEA45527A5A}" destId="{459F87B3-23A6-4E46-863B-C0E6ED75B8D7}" srcOrd="1" destOrd="0" parTransId="{1A5C7B2E-F666-4B68-B8DD-D32961DF29D8}" sibTransId="{C02456B7-A512-40EE-A2DA-45364100A563}"/>
    <dgm:cxn modelId="{21DA9D50-F921-465E-A6A2-AB29DC13E6AC}" srcId="{A4254A10-63E2-4BD8-917D-0AEA45527A5A}" destId="{46BAAF89-FD1B-4CC8-8990-8430EA33DC12}" srcOrd="0" destOrd="0" parTransId="{58D4DB89-50BA-4356-B803-CA6573BA6489}" sibTransId="{E4E7C248-EBD9-44B6-B763-B0942D7BFCAC}"/>
    <dgm:cxn modelId="{D4719355-2D0B-4472-89C1-2ACEF9939072}" type="presOf" srcId="{459F87B3-23A6-4E46-863B-C0E6ED75B8D7}" destId="{45EBCCA1-E93D-4800-9269-3DB23C1DFD58}" srcOrd="0" destOrd="0" presId="urn:microsoft.com/office/officeart/2005/8/layout/list1"/>
    <dgm:cxn modelId="{46A1DE85-D44E-4EBD-8C66-FF6733B47000}" type="presOf" srcId="{D27B7DD9-92C8-4432-A7C8-9E5B762232F2}" destId="{1F32306C-39B7-43EF-99F6-12A2F339BFEA}" srcOrd="1" destOrd="0" presId="urn:microsoft.com/office/officeart/2005/8/layout/list1"/>
    <dgm:cxn modelId="{304CDF8B-C53D-4EEF-8DB5-AF413C32BCC6}" type="presOf" srcId="{E762F8BA-81BF-48C4-9507-E92A6D7C88AD}" destId="{B613A824-DB03-4AA5-966B-64C9B49E4FF7}" srcOrd="1" destOrd="0" presId="urn:microsoft.com/office/officeart/2005/8/layout/list1"/>
    <dgm:cxn modelId="{F538E199-3111-469C-A610-1A3753528D47}" srcId="{A4254A10-63E2-4BD8-917D-0AEA45527A5A}" destId="{D27B7DD9-92C8-4432-A7C8-9E5B762232F2}" srcOrd="4" destOrd="0" parTransId="{81A85F44-9B76-479F-9C8C-862E2E9CB8EC}" sibTransId="{C90DA215-016D-442C-9EA9-37DE92F424AA}"/>
    <dgm:cxn modelId="{10B0F8D0-0C03-481C-8D52-323FD441B5FD}" type="presOf" srcId="{46BAAF89-FD1B-4CC8-8990-8430EA33DC12}" destId="{CEF5EDB8-D352-4971-853A-3093D84610F4}" srcOrd="1" destOrd="0" presId="urn:microsoft.com/office/officeart/2005/8/layout/list1"/>
    <dgm:cxn modelId="{01CD85D6-B938-4216-B51D-36F7E94A83B0}" type="presOf" srcId="{E762F8BA-81BF-48C4-9507-E92A6D7C88AD}" destId="{B23D677E-6873-4835-94C1-27284D842791}" srcOrd="0" destOrd="0" presId="urn:microsoft.com/office/officeart/2005/8/layout/list1"/>
    <dgm:cxn modelId="{DD7409FE-9406-4A93-9DAC-8F4729AC146F}" type="presOf" srcId="{D27B7DD9-92C8-4432-A7C8-9E5B762232F2}" destId="{6A5CC69A-DD17-4DC6-94BE-306A3AAFF602}" srcOrd="0" destOrd="0" presId="urn:microsoft.com/office/officeart/2005/8/layout/list1"/>
    <dgm:cxn modelId="{C18573CB-2BE5-46EA-8F07-4E7BE9327227}" type="presParOf" srcId="{D387DF3B-D198-4754-A18D-1A86404BAF04}" destId="{A3CF76D7-44C6-451D-A379-82A6875FF836}" srcOrd="0" destOrd="0" presId="urn:microsoft.com/office/officeart/2005/8/layout/list1"/>
    <dgm:cxn modelId="{6D7CCAC3-1D0B-48EF-9E67-F467A9091016}" type="presParOf" srcId="{A3CF76D7-44C6-451D-A379-82A6875FF836}" destId="{9FB053D3-56D6-465F-8F91-57D9A9DD2F72}" srcOrd="0" destOrd="0" presId="urn:microsoft.com/office/officeart/2005/8/layout/list1"/>
    <dgm:cxn modelId="{95CD0774-1491-41E0-AED9-D754E04BF388}" type="presParOf" srcId="{A3CF76D7-44C6-451D-A379-82A6875FF836}" destId="{CEF5EDB8-D352-4971-853A-3093D84610F4}" srcOrd="1" destOrd="0" presId="urn:microsoft.com/office/officeart/2005/8/layout/list1"/>
    <dgm:cxn modelId="{5A13F389-B20A-47DA-B541-3EE30FE23A74}" type="presParOf" srcId="{D387DF3B-D198-4754-A18D-1A86404BAF04}" destId="{FEEEA604-0C3F-492D-8E63-5B7FE2809B92}" srcOrd="1" destOrd="0" presId="urn:microsoft.com/office/officeart/2005/8/layout/list1"/>
    <dgm:cxn modelId="{7D6BC293-7673-45FF-AF26-7A83FCBC746E}" type="presParOf" srcId="{D387DF3B-D198-4754-A18D-1A86404BAF04}" destId="{57627AD4-6A20-460E-A16C-581D75CDB269}" srcOrd="2" destOrd="0" presId="urn:microsoft.com/office/officeart/2005/8/layout/list1"/>
    <dgm:cxn modelId="{E48B479A-7164-431C-AB3F-0F4C592C44A6}" type="presParOf" srcId="{D387DF3B-D198-4754-A18D-1A86404BAF04}" destId="{AB4A8DAF-E6C0-4365-B1B2-52C7B9CFCE47}" srcOrd="3" destOrd="0" presId="urn:microsoft.com/office/officeart/2005/8/layout/list1"/>
    <dgm:cxn modelId="{C9C5D387-4CA5-44DB-8698-CBA077C0A8C4}" type="presParOf" srcId="{D387DF3B-D198-4754-A18D-1A86404BAF04}" destId="{FC9EF0BF-5B88-4573-8112-880774513D85}" srcOrd="4" destOrd="0" presId="urn:microsoft.com/office/officeart/2005/8/layout/list1"/>
    <dgm:cxn modelId="{93A269F0-6807-4BF5-A362-864138C31A82}" type="presParOf" srcId="{FC9EF0BF-5B88-4573-8112-880774513D85}" destId="{45EBCCA1-E93D-4800-9269-3DB23C1DFD58}" srcOrd="0" destOrd="0" presId="urn:microsoft.com/office/officeart/2005/8/layout/list1"/>
    <dgm:cxn modelId="{38E0203A-6C08-4716-8397-4880B7E61796}" type="presParOf" srcId="{FC9EF0BF-5B88-4573-8112-880774513D85}" destId="{9D9E52FA-5DCC-4481-8047-3EB07A01B7E5}" srcOrd="1" destOrd="0" presId="urn:microsoft.com/office/officeart/2005/8/layout/list1"/>
    <dgm:cxn modelId="{D73C68F3-44FB-4068-B64C-EED35118E245}" type="presParOf" srcId="{D387DF3B-D198-4754-A18D-1A86404BAF04}" destId="{C9045312-5624-4DC0-ABD1-0EBF9D0F2650}" srcOrd="5" destOrd="0" presId="urn:microsoft.com/office/officeart/2005/8/layout/list1"/>
    <dgm:cxn modelId="{A618A4BA-6F69-4410-8901-7FC988801B3B}" type="presParOf" srcId="{D387DF3B-D198-4754-A18D-1A86404BAF04}" destId="{A1C053E7-A672-45E0-B20C-C575B0FE0EAE}" srcOrd="6" destOrd="0" presId="urn:microsoft.com/office/officeart/2005/8/layout/list1"/>
    <dgm:cxn modelId="{E7C656D1-DEE1-479A-AEA8-7E468408269C}" type="presParOf" srcId="{D387DF3B-D198-4754-A18D-1A86404BAF04}" destId="{E2C8ED9C-3D6A-4220-8A5A-FEC203CDD56A}" srcOrd="7" destOrd="0" presId="urn:microsoft.com/office/officeart/2005/8/layout/list1"/>
    <dgm:cxn modelId="{F5C543BB-2110-4C04-AE0C-73DAB8343B12}" type="presParOf" srcId="{D387DF3B-D198-4754-A18D-1A86404BAF04}" destId="{15A11707-8263-4D70-8D49-AE3B6CF7665E}" srcOrd="8" destOrd="0" presId="urn:microsoft.com/office/officeart/2005/8/layout/list1"/>
    <dgm:cxn modelId="{BB12D1F9-6888-494B-8A37-2F208B4CDB50}" type="presParOf" srcId="{15A11707-8263-4D70-8D49-AE3B6CF7665E}" destId="{B23D677E-6873-4835-94C1-27284D842791}" srcOrd="0" destOrd="0" presId="urn:microsoft.com/office/officeart/2005/8/layout/list1"/>
    <dgm:cxn modelId="{1D2B798F-3548-43DD-AA0E-44009579458B}" type="presParOf" srcId="{15A11707-8263-4D70-8D49-AE3B6CF7665E}" destId="{B613A824-DB03-4AA5-966B-64C9B49E4FF7}" srcOrd="1" destOrd="0" presId="urn:microsoft.com/office/officeart/2005/8/layout/list1"/>
    <dgm:cxn modelId="{F99C6DF6-48EE-4C58-A76E-126D9DF1A845}" type="presParOf" srcId="{D387DF3B-D198-4754-A18D-1A86404BAF04}" destId="{3D1B698C-9519-429A-BF7F-37E9062166D7}" srcOrd="9" destOrd="0" presId="urn:microsoft.com/office/officeart/2005/8/layout/list1"/>
    <dgm:cxn modelId="{3C58E0DF-0F7C-48BB-9A76-562A73C18CED}" type="presParOf" srcId="{D387DF3B-D198-4754-A18D-1A86404BAF04}" destId="{AFA10B6A-392F-40EA-9865-61F13CDA967B}" srcOrd="10" destOrd="0" presId="urn:microsoft.com/office/officeart/2005/8/layout/list1"/>
    <dgm:cxn modelId="{E84A774F-0C34-4FDB-9C08-84C03E121E4F}" type="presParOf" srcId="{D387DF3B-D198-4754-A18D-1A86404BAF04}" destId="{B2935EB2-5B09-4AE8-AE89-350B0DA6E916}" srcOrd="11" destOrd="0" presId="urn:microsoft.com/office/officeart/2005/8/layout/list1"/>
    <dgm:cxn modelId="{7B3E5B02-BC01-4C1B-8899-A660DBC5F931}" type="presParOf" srcId="{D387DF3B-D198-4754-A18D-1A86404BAF04}" destId="{BD39DE60-0096-49EB-980E-2BA47A3ED8A4}" srcOrd="12" destOrd="0" presId="urn:microsoft.com/office/officeart/2005/8/layout/list1"/>
    <dgm:cxn modelId="{ADC4BA90-5A02-4ABF-9D37-36C273111992}" type="presParOf" srcId="{BD39DE60-0096-49EB-980E-2BA47A3ED8A4}" destId="{028A16AE-3F82-47D1-8B11-0296FBCE179C}" srcOrd="0" destOrd="0" presId="urn:microsoft.com/office/officeart/2005/8/layout/list1"/>
    <dgm:cxn modelId="{EC8B3FBD-BA2E-40C0-88BF-E30A63499F25}" type="presParOf" srcId="{BD39DE60-0096-49EB-980E-2BA47A3ED8A4}" destId="{39AA5D89-BF90-41FB-8066-85B05FE21C0D}" srcOrd="1" destOrd="0" presId="urn:microsoft.com/office/officeart/2005/8/layout/list1"/>
    <dgm:cxn modelId="{32A4758C-5347-463C-8223-7493AD70C5ED}" type="presParOf" srcId="{D387DF3B-D198-4754-A18D-1A86404BAF04}" destId="{7844E60B-6C04-4405-A540-3D516399664B}" srcOrd="13" destOrd="0" presId="urn:microsoft.com/office/officeart/2005/8/layout/list1"/>
    <dgm:cxn modelId="{EA944092-4AF5-4A19-BD93-C52626664739}" type="presParOf" srcId="{D387DF3B-D198-4754-A18D-1A86404BAF04}" destId="{17F02BD1-7E2D-4B13-A7DA-D456A4F86654}" srcOrd="14" destOrd="0" presId="urn:microsoft.com/office/officeart/2005/8/layout/list1"/>
    <dgm:cxn modelId="{FA1D08B6-2B16-4A12-BE82-966C7404DD92}" type="presParOf" srcId="{D387DF3B-D198-4754-A18D-1A86404BAF04}" destId="{9FEF1149-FDBF-46AB-9899-688C4C560E06}" srcOrd="15" destOrd="0" presId="urn:microsoft.com/office/officeart/2005/8/layout/list1"/>
    <dgm:cxn modelId="{B1F8DDC6-30F0-4F3C-A10A-88E83D7B5A5D}" type="presParOf" srcId="{D387DF3B-D198-4754-A18D-1A86404BAF04}" destId="{0B057186-27B2-45DC-9CC3-B90AFC8EA01E}" srcOrd="16" destOrd="0" presId="urn:microsoft.com/office/officeart/2005/8/layout/list1"/>
    <dgm:cxn modelId="{0C75E035-60E0-4324-82DC-42FF0759813A}" type="presParOf" srcId="{0B057186-27B2-45DC-9CC3-B90AFC8EA01E}" destId="{6A5CC69A-DD17-4DC6-94BE-306A3AAFF602}" srcOrd="0" destOrd="0" presId="urn:microsoft.com/office/officeart/2005/8/layout/list1"/>
    <dgm:cxn modelId="{B56FA7EF-59B2-4050-AE17-77A83B22EA0E}" type="presParOf" srcId="{0B057186-27B2-45DC-9CC3-B90AFC8EA01E}" destId="{1F32306C-39B7-43EF-99F6-12A2F339BFEA}" srcOrd="1" destOrd="0" presId="urn:microsoft.com/office/officeart/2005/8/layout/list1"/>
    <dgm:cxn modelId="{E361E1CF-7AAF-4608-BB97-A48173D6A893}" type="presParOf" srcId="{D387DF3B-D198-4754-A18D-1A86404BAF04}" destId="{7576EDD4-CAEF-4D13-B99C-9C8B3A01860C}" srcOrd="17" destOrd="0" presId="urn:microsoft.com/office/officeart/2005/8/layout/list1"/>
    <dgm:cxn modelId="{A32C01F5-35CB-4DC7-B0E9-84E7AAD44C27}" type="presParOf" srcId="{D387DF3B-D198-4754-A18D-1A86404BAF04}" destId="{0346080B-93D7-4037-A392-E43E4F491D91}"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DAE3B-EF88-4451-9C74-6ED3789B376B}">
      <dsp:nvSpPr>
        <dsp:cNvPr id="0" name=""/>
        <dsp:cNvSpPr/>
      </dsp:nvSpPr>
      <dsp:spPr>
        <a:xfrm>
          <a:off x="2291676" y="444868"/>
          <a:ext cx="3037283" cy="3037283"/>
        </a:xfrm>
        <a:prstGeom prst="blockArc">
          <a:avLst>
            <a:gd name="adj1" fmla="val 12600000"/>
            <a:gd name="adj2" fmla="val 16200000"/>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6AEA4B-37D6-44B0-B2F1-BBAFB1DE63D1}">
      <dsp:nvSpPr>
        <dsp:cNvPr id="0" name=""/>
        <dsp:cNvSpPr/>
      </dsp:nvSpPr>
      <dsp:spPr>
        <a:xfrm>
          <a:off x="2291676" y="444868"/>
          <a:ext cx="3037283" cy="3037283"/>
        </a:xfrm>
        <a:prstGeom prst="blockArc">
          <a:avLst>
            <a:gd name="adj1" fmla="val 9000000"/>
            <a:gd name="adj2" fmla="val 12600000"/>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731230-183D-4F60-BDEE-5ADD47E12BB6}">
      <dsp:nvSpPr>
        <dsp:cNvPr id="0" name=""/>
        <dsp:cNvSpPr/>
      </dsp:nvSpPr>
      <dsp:spPr>
        <a:xfrm>
          <a:off x="2291676" y="444868"/>
          <a:ext cx="3037283" cy="3037283"/>
        </a:xfrm>
        <a:prstGeom prst="blockArc">
          <a:avLst>
            <a:gd name="adj1" fmla="val 5400000"/>
            <a:gd name="adj2" fmla="val 9000000"/>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86EC1A-9022-4BF1-A5B3-4FB4C82C3E3E}">
      <dsp:nvSpPr>
        <dsp:cNvPr id="0" name=""/>
        <dsp:cNvSpPr/>
      </dsp:nvSpPr>
      <dsp:spPr>
        <a:xfrm>
          <a:off x="2291676" y="444868"/>
          <a:ext cx="3037283" cy="3037283"/>
        </a:xfrm>
        <a:prstGeom prst="blockArc">
          <a:avLst>
            <a:gd name="adj1" fmla="val 1800000"/>
            <a:gd name="adj2" fmla="val 5400000"/>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8D95ED-BA53-4135-A60B-930F90401BCF}">
      <dsp:nvSpPr>
        <dsp:cNvPr id="0" name=""/>
        <dsp:cNvSpPr/>
      </dsp:nvSpPr>
      <dsp:spPr>
        <a:xfrm>
          <a:off x="2291676" y="444868"/>
          <a:ext cx="3037283" cy="3037283"/>
        </a:xfrm>
        <a:prstGeom prst="blockArc">
          <a:avLst>
            <a:gd name="adj1" fmla="val 19800000"/>
            <a:gd name="adj2" fmla="val 1800000"/>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68E4E2-1279-43BC-A8FB-B79CFB71D554}">
      <dsp:nvSpPr>
        <dsp:cNvPr id="0" name=""/>
        <dsp:cNvSpPr/>
      </dsp:nvSpPr>
      <dsp:spPr>
        <a:xfrm>
          <a:off x="2291676" y="444868"/>
          <a:ext cx="3037283" cy="3037283"/>
        </a:xfrm>
        <a:prstGeom prst="blockArc">
          <a:avLst>
            <a:gd name="adj1" fmla="val 16200000"/>
            <a:gd name="adj2" fmla="val 19800000"/>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366FE8-1EA5-4FA9-A520-DB254A62D303}">
      <dsp:nvSpPr>
        <dsp:cNvPr id="0" name=""/>
        <dsp:cNvSpPr/>
      </dsp:nvSpPr>
      <dsp:spPr>
        <a:xfrm>
          <a:off x="3128442" y="1281634"/>
          <a:ext cx="1363751" cy="13637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Thành </a:t>
          </a:r>
          <a:r>
            <a:rPr lang="en-US" sz="1800" kern="1200" dirty="0" err="1">
              <a:latin typeface="Times New Roman" panose="02020603050405020304" pitchFamily="18" charset="0"/>
              <a:cs typeface="Times New Roman" panose="02020603050405020304" pitchFamily="18" charset="0"/>
            </a:rPr>
            <a:t>tố</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quan</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trọng</a:t>
          </a:r>
          <a:r>
            <a:rPr lang="en-US" sz="1800" kern="1200" dirty="0">
              <a:latin typeface="Times New Roman" panose="02020603050405020304" pitchFamily="18" charset="0"/>
              <a:cs typeface="Times New Roman" panose="02020603050405020304" pitchFamily="18" charset="0"/>
            </a:rPr>
            <a:t> </a:t>
          </a:r>
        </a:p>
      </dsp:txBody>
      <dsp:txXfrm>
        <a:off x="3328159" y="1481351"/>
        <a:ext cx="964317" cy="964317"/>
      </dsp:txXfrm>
    </dsp:sp>
    <dsp:sp modelId="{AC110374-7336-4441-B94C-56BFC861F294}">
      <dsp:nvSpPr>
        <dsp:cNvPr id="0" name=""/>
        <dsp:cNvSpPr/>
      </dsp:nvSpPr>
      <dsp:spPr>
        <a:xfrm>
          <a:off x="3333004" y="1922"/>
          <a:ext cx="954626" cy="9546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Times New Roman" panose="02020603050405020304" pitchFamily="18" charset="0"/>
              <a:cs typeface="Times New Roman" panose="02020603050405020304" pitchFamily="18" charset="0"/>
            </a:rPr>
            <a:t>Người</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nghe</a:t>
          </a:r>
          <a:endParaRPr lang="en-US" sz="1800" kern="1200" dirty="0">
            <a:latin typeface="Times New Roman" panose="02020603050405020304" pitchFamily="18" charset="0"/>
            <a:cs typeface="Times New Roman" panose="02020603050405020304" pitchFamily="18" charset="0"/>
          </a:endParaRPr>
        </a:p>
      </dsp:txBody>
      <dsp:txXfrm>
        <a:off x="3472806" y="141724"/>
        <a:ext cx="675022" cy="675022"/>
      </dsp:txXfrm>
    </dsp:sp>
    <dsp:sp modelId="{2F2CE082-3FF1-46D2-9C8C-369E9AC90C58}">
      <dsp:nvSpPr>
        <dsp:cNvPr id="0" name=""/>
        <dsp:cNvSpPr/>
      </dsp:nvSpPr>
      <dsp:spPr>
        <a:xfrm>
          <a:off x="4618425" y="744059"/>
          <a:ext cx="954626" cy="9546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Times New Roman" panose="02020603050405020304" pitchFamily="18" charset="0"/>
              <a:cs typeface="Times New Roman" panose="02020603050405020304" pitchFamily="18" charset="0"/>
            </a:rPr>
            <a:t>Mục</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đích</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nói</a:t>
          </a:r>
          <a:endParaRPr lang="en-US" sz="1800" kern="1200" dirty="0">
            <a:latin typeface="Times New Roman" panose="02020603050405020304" pitchFamily="18" charset="0"/>
            <a:cs typeface="Times New Roman" panose="02020603050405020304" pitchFamily="18" charset="0"/>
          </a:endParaRPr>
        </a:p>
      </dsp:txBody>
      <dsp:txXfrm>
        <a:off x="4758227" y="883861"/>
        <a:ext cx="675022" cy="675022"/>
      </dsp:txXfrm>
    </dsp:sp>
    <dsp:sp modelId="{774A31D2-83C9-4F62-B886-CF0DED8B7835}">
      <dsp:nvSpPr>
        <dsp:cNvPr id="0" name=""/>
        <dsp:cNvSpPr/>
      </dsp:nvSpPr>
      <dsp:spPr>
        <a:xfrm>
          <a:off x="4618425" y="2228335"/>
          <a:ext cx="954626" cy="9546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Times New Roman" panose="02020603050405020304" pitchFamily="18" charset="0"/>
              <a:cs typeface="Times New Roman" panose="02020603050405020304" pitchFamily="18" charset="0"/>
            </a:rPr>
            <a:t>Nội</a:t>
          </a:r>
          <a:r>
            <a:rPr lang="en-US" sz="1800" kern="1200" dirty="0">
              <a:latin typeface="Times New Roman" panose="02020603050405020304" pitchFamily="18" charset="0"/>
              <a:cs typeface="Times New Roman" panose="02020603050405020304" pitchFamily="18" charset="0"/>
            </a:rPr>
            <a:t> dung </a:t>
          </a:r>
          <a:r>
            <a:rPr lang="en-US" sz="1800" kern="1200" dirty="0" err="1">
              <a:latin typeface="Times New Roman" panose="02020603050405020304" pitchFamily="18" charset="0"/>
              <a:cs typeface="Times New Roman" panose="02020603050405020304" pitchFamily="18" charset="0"/>
            </a:rPr>
            <a:t>nói</a:t>
          </a:r>
          <a:endParaRPr lang="en-US" sz="1800" kern="1200" dirty="0">
            <a:latin typeface="Times New Roman" panose="02020603050405020304" pitchFamily="18" charset="0"/>
            <a:cs typeface="Times New Roman" panose="02020603050405020304" pitchFamily="18" charset="0"/>
          </a:endParaRPr>
        </a:p>
      </dsp:txBody>
      <dsp:txXfrm>
        <a:off x="4758227" y="2368137"/>
        <a:ext cx="675022" cy="675022"/>
      </dsp:txXfrm>
    </dsp:sp>
    <dsp:sp modelId="{BC1086E3-6B7D-4AE3-9EB4-7209461D7DDA}">
      <dsp:nvSpPr>
        <dsp:cNvPr id="0" name=""/>
        <dsp:cNvSpPr/>
      </dsp:nvSpPr>
      <dsp:spPr>
        <a:xfrm>
          <a:off x="3333004" y="2970472"/>
          <a:ext cx="954626" cy="9546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Times New Roman" panose="02020603050405020304" pitchFamily="18" charset="0"/>
              <a:cs typeface="Times New Roman" panose="02020603050405020304" pitchFamily="18" charset="0"/>
            </a:rPr>
            <a:t>Không</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gian</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nói</a:t>
          </a:r>
          <a:endParaRPr lang="en-US" sz="1800" kern="1200" dirty="0">
            <a:latin typeface="Times New Roman" panose="02020603050405020304" pitchFamily="18" charset="0"/>
            <a:cs typeface="Times New Roman" panose="02020603050405020304" pitchFamily="18" charset="0"/>
          </a:endParaRPr>
        </a:p>
      </dsp:txBody>
      <dsp:txXfrm>
        <a:off x="3472806" y="3110274"/>
        <a:ext cx="675022" cy="675022"/>
      </dsp:txXfrm>
    </dsp:sp>
    <dsp:sp modelId="{2C2AED97-FEAF-4E15-A8E0-4CE44644C91D}">
      <dsp:nvSpPr>
        <dsp:cNvPr id="0" name=""/>
        <dsp:cNvSpPr/>
      </dsp:nvSpPr>
      <dsp:spPr>
        <a:xfrm>
          <a:off x="2047584" y="2228335"/>
          <a:ext cx="954626" cy="9546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Times New Roman" panose="02020603050405020304" pitchFamily="18" charset="0"/>
              <a:cs typeface="Times New Roman" panose="02020603050405020304" pitchFamily="18" charset="0"/>
            </a:rPr>
            <a:t>Thời</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gian</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nói</a:t>
          </a:r>
          <a:endParaRPr lang="en-US" sz="1800" kern="1200" dirty="0">
            <a:latin typeface="Times New Roman" panose="02020603050405020304" pitchFamily="18" charset="0"/>
            <a:cs typeface="Times New Roman" panose="02020603050405020304" pitchFamily="18" charset="0"/>
          </a:endParaRPr>
        </a:p>
      </dsp:txBody>
      <dsp:txXfrm>
        <a:off x="2187386" y="2368137"/>
        <a:ext cx="675022" cy="675022"/>
      </dsp:txXfrm>
    </dsp:sp>
    <dsp:sp modelId="{7EECF006-D863-4B8D-9438-036EA8A1F12A}">
      <dsp:nvSpPr>
        <dsp:cNvPr id="0" name=""/>
        <dsp:cNvSpPr/>
      </dsp:nvSpPr>
      <dsp:spPr>
        <a:xfrm>
          <a:off x="2047584" y="744059"/>
          <a:ext cx="954626" cy="9546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Times New Roman" panose="02020603050405020304" pitchFamily="18" charset="0"/>
              <a:cs typeface="Times New Roman" panose="02020603050405020304" pitchFamily="18" charset="0"/>
            </a:rPr>
            <a:t>Cách</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nói</a:t>
          </a:r>
          <a:endParaRPr lang="en-US" sz="1800" kern="1200" dirty="0">
            <a:latin typeface="Times New Roman" panose="02020603050405020304" pitchFamily="18" charset="0"/>
            <a:cs typeface="Times New Roman" panose="02020603050405020304" pitchFamily="18" charset="0"/>
          </a:endParaRPr>
        </a:p>
      </dsp:txBody>
      <dsp:txXfrm>
        <a:off x="2187386" y="883861"/>
        <a:ext cx="675022" cy="675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27AD4-6A20-460E-A16C-581D75CDB269}">
      <dsp:nvSpPr>
        <dsp:cNvPr id="0" name=""/>
        <dsp:cNvSpPr/>
      </dsp:nvSpPr>
      <dsp:spPr>
        <a:xfrm>
          <a:off x="0" y="318207"/>
          <a:ext cx="8689523" cy="428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F5EDB8-D352-4971-853A-3093D84610F4}">
      <dsp:nvSpPr>
        <dsp:cNvPr id="0" name=""/>
        <dsp:cNvSpPr/>
      </dsp:nvSpPr>
      <dsp:spPr>
        <a:xfrm>
          <a:off x="413685" y="67287"/>
          <a:ext cx="8273707" cy="5018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910" tIns="0" rIns="229910" bIns="0" numCol="1" spcCol="1270" anchor="ctr" anchorCtr="0">
          <a:noAutofit/>
        </a:bodyPr>
        <a:lstStyle/>
        <a:p>
          <a:pPr marL="0" lvl="0" indent="0" algn="just" defTabSz="800100">
            <a:lnSpc>
              <a:spcPct val="90000"/>
            </a:lnSpc>
            <a:spcBef>
              <a:spcPct val="0"/>
            </a:spcBef>
            <a:spcAft>
              <a:spcPct val="35000"/>
            </a:spcAft>
            <a:buNone/>
          </a:pPr>
          <a:r>
            <a:rPr lang="vi-VN" sz="1800" kern="1200" dirty="0">
              <a:latin typeface="+mj-lt"/>
            </a:rPr>
            <a:t>Bản chất của vấn đề là gì?</a:t>
          </a:r>
          <a:endParaRPr lang="en-US" sz="1800" kern="1200" dirty="0">
            <a:latin typeface="+mj-lt"/>
          </a:endParaRPr>
        </a:p>
      </dsp:txBody>
      <dsp:txXfrm>
        <a:off x="438183" y="91785"/>
        <a:ext cx="8224711" cy="452844"/>
      </dsp:txXfrm>
    </dsp:sp>
    <dsp:sp modelId="{A1C053E7-A672-45E0-B20C-C575B0FE0EAE}">
      <dsp:nvSpPr>
        <dsp:cNvPr id="0" name=""/>
        <dsp:cNvSpPr/>
      </dsp:nvSpPr>
      <dsp:spPr>
        <a:xfrm>
          <a:off x="0" y="1089327"/>
          <a:ext cx="8689523" cy="428400"/>
        </a:xfrm>
        <a:prstGeom prst="rect">
          <a:avLst/>
        </a:prstGeom>
        <a:solidFill>
          <a:schemeClr val="lt1">
            <a:alpha val="90000"/>
            <a:hueOff val="0"/>
            <a:satOff val="0"/>
            <a:lumOff val="0"/>
            <a:alphaOff val="0"/>
          </a:schemeClr>
        </a:solidFill>
        <a:ln w="25400" cap="flat" cmpd="sng" algn="ctr">
          <a:solidFill>
            <a:schemeClr val="accent3">
              <a:hueOff val="452517"/>
              <a:satOff val="-14395"/>
              <a:lumOff val="-1813"/>
              <a:alphaOff val="0"/>
            </a:schemeClr>
          </a:solidFill>
          <a:prstDash val="solid"/>
        </a:ln>
        <a:effectLst/>
      </dsp:spPr>
      <dsp:style>
        <a:lnRef idx="2">
          <a:scrgbClr r="0" g="0" b="0"/>
        </a:lnRef>
        <a:fillRef idx="1">
          <a:scrgbClr r="0" g="0" b="0"/>
        </a:fillRef>
        <a:effectRef idx="0">
          <a:scrgbClr r="0" g="0" b="0"/>
        </a:effectRef>
        <a:fontRef idx="minor"/>
      </dsp:style>
    </dsp:sp>
    <dsp:sp modelId="{9D9E52FA-5DCC-4481-8047-3EB07A01B7E5}">
      <dsp:nvSpPr>
        <dsp:cNvPr id="0" name=""/>
        <dsp:cNvSpPr/>
      </dsp:nvSpPr>
      <dsp:spPr>
        <a:xfrm>
          <a:off x="413685" y="838407"/>
          <a:ext cx="8273707" cy="501840"/>
        </a:xfrm>
        <a:prstGeom prst="roundRect">
          <a:avLst/>
        </a:prstGeom>
        <a:solidFill>
          <a:schemeClr val="accent3">
            <a:hueOff val="452517"/>
            <a:satOff val="-14395"/>
            <a:lumOff val="-18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910" tIns="0" rIns="229910" bIns="0" numCol="1" spcCol="1270" anchor="ctr" anchorCtr="0">
          <a:noAutofit/>
        </a:bodyPr>
        <a:lstStyle/>
        <a:p>
          <a:pPr marL="0" lvl="0" indent="0" algn="just" defTabSz="800100">
            <a:lnSpc>
              <a:spcPct val="90000"/>
            </a:lnSpc>
            <a:spcBef>
              <a:spcPct val="0"/>
            </a:spcBef>
            <a:spcAft>
              <a:spcPct val="35000"/>
            </a:spcAft>
            <a:buNone/>
          </a:pPr>
          <a:r>
            <a:rPr lang="vi-VN" sz="1800" kern="1200" dirty="0">
              <a:latin typeface="+mj-lt"/>
            </a:rPr>
            <a:t>Vấn đề mang lại cơ hội hay đặt ra thách thức cho đất nước hoặc có tác động trên cả hai phương diện?</a:t>
          </a:r>
          <a:endParaRPr lang="en-US" sz="1800" kern="1200" dirty="0">
            <a:latin typeface="+mj-lt"/>
          </a:endParaRPr>
        </a:p>
      </dsp:txBody>
      <dsp:txXfrm>
        <a:off x="438183" y="862905"/>
        <a:ext cx="8224711" cy="452844"/>
      </dsp:txXfrm>
    </dsp:sp>
    <dsp:sp modelId="{AFA10B6A-392F-40EA-9865-61F13CDA967B}">
      <dsp:nvSpPr>
        <dsp:cNvPr id="0" name=""/>
        <dsp:cNvSpPr/>
      </dsp:nvSpPr>
      <dsp:spPr>
        <a:xfrm>
          <a:off x="0" y="1860447"/>
          <a:ext cx="8689523" cy="428400"/>
        </a:xfrm>
        <a:prstGeom prst="rect">
          <a:avLst/>
        </a:prstGeom>
        <a:solidFill>
          <a:schemeClr val="lt1">
            <a:alpha val="90000"/>
            <a:hueOff val="0"/>
            <a:satOff val="0"/>
            <a:lumOff val="0"/>
            <a:alphaOff val="0"/>
          </a:schemeClr>
        </a:solidFill>
        <a:ln w="25400" cap="flat" cmpd="sng" algn="ctr">
          <a:solidFill>
            <a:schemeClr val="accent3">
              <a:hueOff val="905033"/>
              <a:satOff val="-28789"/>
              <a:lumOff val="-3627"/>
              <a:alphaOff val="0"/>
            </a:schemeClr>
          </a:solidFill>
          <a:prstDash val="solid"/>
        </a:ln>
        <a:effectLst/>
      </dsp:spPr>
      <dsp:style>
        <a:lnRef idx="2">
          <a:scrgbClr r="0" g="0" b="0"/>
        </a:lnRef>
        <a:fillRef idx="1">
          <a:scrgbClr r="0" g="0" b="0"/>
        </a:fillRef>
        <a:effectRef idx="0">
          <a:scrgbClr r="0" g="0" b="0"/>
        </a:effectRef>
        <a:fontRef idx="minor"/>
      </dsp:style>
    </dsp:sp>
    <dsp:sp modelId="{B613A824-DB03-4AA5-966B-64C9B49E4FF7}">
      <dsp:nvSpPr>
        <dsp:cNvPr id="0" name=""/>
        <dsp:cNvSpPr/>
      </dsp:nvSpPr>
      <dsp:spPr>
        <a:xfrm>
          <a:off x="413685" y="1609527"/>
          <a:ext cx="8273707" cy="501840"/>
        </a:xfrm>
        <a:prstGeom prst="roundRect">
          <a:avLst/>
        </a:prstGeom>
        <a:solidFill>
          <a:schemeClr val="accent3">
            <a:hueOff val="905033"/>
            <a:satOff val="-28789"/>
            <a:lumOff val="-36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910" tIns="0" rIns="229910" bIns="0" numCol="1" spcCol="1270" anchor="ctr" anchorCtr="0">
          <a:noAutofit/>
        </a:bodyPr>
        <a:lstStyle/>
        <a:p>
          <a:pPr marL="0" lvl="0" indent="0" algn="just" defTabSz="800100">
            <a:lnSpc>
              <a:spcPct val="90000"/>
            </a:lnSpc>
            <a:spcBef>
              <a:spcPct val="0"/>
            </a:spcBef>
            <a:spcAft>
              <a:spcPct val="35000"/>
            </a:spcAft>
            <a:buNone/>
          </a:pPr>
          <a:r>
            <a:rPr lang="vi-VN" sz="1800" kern="1200" dirty="0">
              <a:latin typeface="+mj-lt"/>
            </a:rPr>
            <a:t>Hai phương diện đó (cơ hội và thách thức) cân được trình bày như thế nào? </a:t>
          </a:r>
          <a:endParaRPr lang="en-US" sz="1800" kern="1200" dirty="0">
            <a:latin typeface="+mj-lt"/>
          </a:endParaRPr>
        </a:p>
      </dsp:txBody>
      <dsp:txXfrm>
        <a:off x="438183" y="1634025"/>
        <a:ext cx="8224711" cy="452844"/>
      </dsp:txXfrm>
    </dsp:sp>
    <dsp:sp modelId="{17F02BD1-7E2D-4B13-A7DA-D456A4F86654}">
      <dsp:nvSpPr>
        <dsp:cNvPr id="0" name=""/>
        <dsp:cNvSpPr/>
      </dsp:nvSpPr>
      <dsp:spPr>
        <a:xfrm>
          <a:off x="0" y="2631567"/>
          <a:ext cx="8689523" cy="428400"/>
        </a:xfrm>
        <a:prstGeom prst="rect">
          <a:avLst/>
        </a:prstGeom>
        <a:solidFill>
          <a:schemeClr val="lt1">
            <a:alpha val="90000"/>
            <a:hueOff val="0"/>
            <a:satOff val="0"/>
            <a:lumOff val="0"/>
            <a:alphaOff val="0"/>
          </a:schemeClr>
        </a:solidFill>
        <a:ln w="25400" cap="flat" cmpd="sng" algn="ctr">
          <a:solidFill>
            <a:schemeClr val="accent3">
              <a:hueOff val="1357550"/>
              <a:satOff val="-43184"/>
              <a:lumOff val="-5440"/>
              <a:alphaOff val="0"/>
            </a:schemeClr>
          </a:solidFill>
          <a:prstDash val="solid"/>
        </a:ln>
        <a:effectLst/>
      </dsp:spPr>
      <dsp:style>
        <a:lnRef idx="2">
          <a:scrgbClr r="0" g="0" b="0"/>
        </a:lnRef>
        <a:fillRef idx="1">
          <a:scrgbClr r="0" g="0" b="0"/>
        </a:fillRef>
        <a:effectRef idx="0">
          <a:scrgbClr r="0" g="0" b="0"/>
        </a:effectRef>
        <a:fontRef idx="minor"/>
      </dsp:style>
    </dsp:sp>
    <dsp:sp modelId="{39AA5D89-BF90-41FB-8066-85B05FE21C0D}">
      <dsp:nvSpPr>
        <dsp:cNvPr id="0" name=""/>
        <dsp:cNvSpPr/>
      </dsp:nvSpPr>
      <dsp:spPr>
        <a:xfrm>
          <a:off x="413685" y="2380647"/>
          <a:ext cx="8273707" cy="501840"/>
        </a:xfrm>
        <a:prstGeom prst="roundRect">
          <a:avLst/>
        </a:prstGeom>
        <a:solidFill>
          <a:schemeClr val="accent3">
            <a:hueOff val="1357550"/>
            <a:satOff val="-43184"/>
            <a:lumOff val="-54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910" tIns="0" rIns="229910" bIns="0" numCol="1" spcCol="1270" anchor="ctr" anchorCtr="0">
          <a:noAutofit/>
        </a:bodyPr>
        <a:lstStyle/>
        <a:p>
          <a:pPr marL="0" lvl="0" indent="0" algn="just" defTabSz="800100">
            <a:lnSpc>
              <a:spcPct val="90000"/>
            </a:lnSpc>
            <a:spcBef>
              <a:spcPct val="0"/>
            </a:spcBef>
            <a:spcAft>
              <a:spcPct val="35000"/>
            </a:spcAft>
            <a:buNone/>
          </a:pPr>
          <a:r>
            <a:rPr lang="vi-VN" sz="1800" kern="1200">
              <a:latin typeface="+mj-lt"/>
            </a:rPr>
            <a:t>Những lí lē, bằng chứng nào có thể dùng để chứng minh?</a:t>
          </a:r>
          <a:endParaRPr lang="en-US" sz="1800" kern="1200" dirty="0">
            <a:latin typeface="+mj-lt"/>
          </a:endParaRPr>
        </a:p>
      </dsp:txBody>
      <dsp:txXfrm>
        <a:off x="438183" y="2405145"/>
        <a:ext cx="8224711" cy="452844"/>
      </dsp:txXfrm>
    </dsp:sp>
    <dsp:sp modelId="{0346080B-93D7-4037-A392-E43E4F491D91}">
      <dsp:nvSpPr>
        <dsp:cNvPr id="0" name=""/>
        <dsp:cNvSpPr/>
      </dsp:nvSpPr>
      <dsp:spPr>
        <a:xfrm>
          <a:off x="0" y="3402687"/>
          <a:ext cx="8689523" cy="428400"/>
        </a:xfrm>
        <a:prstGeom prst="rect">
          <a:avLst/>
        </a:prstGeom>
        <a:solidFill>
          <a:schemeClr val="lt1">
            <a:alpha val="90000"/>
            <a:hueOff val="0"/>
            <a:satOff val="0"/>
            <a:lumOff val="0"/>
            <a:alphaOff val="0"/>
          </a:schemeClr>
        </a:solidFill>
        <a:ln w="25400" cap="flat" cmpd="sng" algn="ctr">
          <a:solidFill>
            <a:schemeClr val="accent3">
              <a:hueOff val="1810066"/>
              <a:satOff val="-57578"/>
              <a:lumOff val="-7254"/>
              <a:alphaOff val="0"/>
            </a:schemeClr>
          </a:solidFill>
          <a:prstDash val="solid"/>
        </a:ln>
        <a:effectLst/>
      </dsp:spPr>
      <dsp:style>
        <a:lnRef idx="2">
          <a:scrgbClr r="0" g="0" b="0"/>
        </a:lnRef>
        <a:fillRef idx="1">
          <a:scrgbClr r="0" g="0" b="0"/>
        </a:fillRef>
        <a:effectRef idx="0">
          <a:scrgbClr r="0" g="0" b="0"/>
        </a:effectRef>
        <a:fontRef idx="minor"/>
      </dsp:style>
    </dsp:sp>
    <dsp:sp modelId="{1F32306C-39B7-43EF-99F6-12A2F339BFEA}">
      <dsp:nvSpPr>
        <dsp:cNvPr id="0" name=""/>
        <dsp:cNvSpPr/>
      </dsp:nvSpPr>
      <dsp:spPr>
        <a:xfrm>
          <a:off x="413685" y="3151767"/>
          <a:ext cx="8273707" cy="501840"/>
        </a:xfrm>
        <a:prstGeom prst="roundRect">
          <a:avLst/>
        </a:prstGeom>
        <a:solidFill>
          <a:schemeClr val="accent3">
            <a:hueOff val="1810066"/>
            <a:satOff val="-57578"/>
            <a:lumOff val="-72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910" tIns="0" rIns="229910" bIns="0" numCol="1" spcCol="1270" anchor="ctr" anchorCtr="0">
          <a:noAutofit/>
        </a:bodyPr>
        <a:lstStyle/>
        <a:p>
          <a:pPr marL="0" lvl="0" indent="0" algn="just" defTabSz="800100">
            <a:lnSpc>
              <a:spcPct val="90000"/>
            </a:lnSpc>
            <a:spcBef>
              <a:spcPct val="0"/>
            </a:spcBef>
            <a:spcAft>
              <a:spcPct val="35000"/>
            </a:spcAft>
            <a:buNone/>
          </a:pPr>
          <a:r>
            <a:rPr lang="vi-VN" sz="1800" kern="1200" dirty="0">
              <a:latin typeface="+mj-lt"/>
            </a:rPr>
            <a:t>Cần làm gì để phát huy cơ hội và vượt qua thách thức mà vấn đề đặt ra?</a:t>
          </a:r>
          <a:endParaRPr lang="en-US" sz="1800" kern="1200" dirty="0">
            <a:latin typeface="+mj-lt"/>
          </a:endParaRPr>
        </a:p>
      </dsp:txBody>
      <dsp:txXfrm>
        <a:off x="438183" y="3176265"/>
        <a:ext cx="8224711"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0"/>
        <p:cNvGrpSpPr/>
        <p:nvPr/>
      </p:nvGrpSpPr>
      <p:grpSpPr>
        <a:xfrm>
          <a:off x="0" y="0"/>
          <a:ext cx="0" cy="0"/>
          <a:chOff x="0" y="0"/>
          <a:chExt cx="0" cy="0"/>
        </a:xfrm>
      </p:grpSpPr>
      <p:sp>
        <p:nvSpPr>
          <p:cNvPr id="12261" name="Google Shape;12261;g13d02a4e3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62" name="Google Shape;12262;g13d02a4e3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7"/>
        <p:cNvGrpSpPr/>
        <p:nvPr/>
      </p:nvGrpSpPr>
      <p:grpSpPr>
        <a:xfrm>
          <a:off x="0" y="0"/>
          <a:ext cx="0" cy="0"/>
          <a:chOff x="0" y="0"/>
          <a:chExt cx="0" cy="0"/>
        </a:xfrm>
      </p:grpSpPr>
      <p:sp>
        <p:nvSpPr>
          <p:cNvPr id="12318" name="Google Shape;12318;g28bb562c4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19" name="Google Shape;12319;g28bb562c4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7">
          <a:extLst>
            <a:ext uri="{FF2B5EF4-FFF2-40B4-BE49-F238E27FC236}">
              <a16:creationId xmlns:a16="http://schemas.microsoft.com/office/drawing/2014/main" id="{434038A6-8325-F49E-1C7B-4D6A5988AFC4}"/>
            </a:ext>
          </a:extLst>
        </p:cNvPr>
        <p:cNvGrpSpPr/>
        <p:nvPr/>
      </p:nvGrpSpPr>
      <p:grpSpPr>
        <a:xfrm>
          <a:off x="0" y="0"/>
          <a:ext cx="0" cy="0"/>
          <a:chOff x="0" y="0"/>
          <a:chExt cx="0" cy="0"/>
        </a:xfrm>
      </p:grpSpPr>
      <p:sp>
        <p:nvSpPr>
          <p:cNvPr id="12318" name="Google Shape;12318;g28bb562c4a4_0_0:notes">
            <a:extLst>
              <a:ext uri="{FF2B5EF4-FFF2-40B4-BE49-F238E27FC236}">
                <a16:creationId xmlns:a16="http://schemas.microsoft.com/office/drawing/2014/main" id="{6667A87E-A609-701C-0133-3A6B155800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19" name="Google Shape;12319;g28bb562c4a4_0_0:notes">
            <a:extLst>
              <a:ext uri="{FF2B5EF4-FFF2-40B4-BE49-F238E27FC236}">
                <a16:creationId xmlns:a16="http://schemas.microsoft.com/office/drawing/2014/main" id="{886ADEEB-D8E9-8A53-B509-5327EE84714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8614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7">
          <a:extLst>
            <a:ext uri="{FF2B5EF4-FFF2-40B4-BE49-F238E27FC236}">
              <a16:creationId xmlns:a16="http://schemas.microsoft.com/office/drawing/2014/main" id="{E2C191F0-55D4-59FB-709C-3806250CBFF9}"/>
            </a:ext>
          </a:extLst>
        </p:cNvPr>
        <p:cNvGrpSpPr/>
        <p:nvPr/>
      </p:nvGrpSpPr>
      <p:grpSpPr>
        <a:xfrm>
          <a:off x="0" y="0"/>
          <a:ext cx="0" cy="0"/>
          <a:chOff x="0" y="0"/>
          <a:chExt cx="0" cy="0"/>
        </a:xfrm>
      </p:grpSpPr>
      <p:sp>
        <p:nvSpPr>
          <p:cNvPr id="12318" name="Google Shape;12318;g28bb562c4a4_0_0:notes">
            <a:extLst>
              <a:ext uri="{FF2B5EF4-FFF2-40B4-BE49-F238E27FC236}">
                <a16:creationId xmlns:a16="http://schemas.microsoft.com/office/drawing/2014/main" id="{58206D2E-CC5D-33D9-4EC1-066449BACE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19" name="Google Shape;12319;g28bb562c4a4_0_0:notes">
            <a:extLst>
              <a:ext uri="{FF2B5EF4-FFF2-40B4-BE49-F238E27FC236}">
                <a16:creationId xmlns:a16="http://schemas.microsoft.com/office/drawing/2014/main" id="{CDB22016-6B93-9FD4-94A0-03BC066A3B0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50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7">
          <a:extLst>
            <a:ext uri="{FF2B5EF4-FFF2-40B4-BE49-F238E27FC236}">
              <a16:creationId xmlns:a16="http://schemas.microsoft.com/office/drawing/2014/main" id="{D3C4F4C0-BAD0-2832-A17C-AA55D257E68D}"/>
            </a:ext>
          </a:extLst>
        </p:cNvPr>
        <p:cNvGrpSpPr/>
        <p:nvPr/>
      </p:nvGrpSpPr>
      <p:grpSpPr>
        <a:xfrm>
          <a:off x="0" y="0"/>
          <a:ext cx="0" cy="0"/>
          <a:chOff x="0" y="0"/>
          <a:chExt cx="0" cy="0"/>
        </a:xfrm>
      </p:grpSpPr>
      <p:sp>
        <p:nvSpPr>
          <p:cNvPr id="12318" name="Google Shape;12318;g28bb562c4a4_0_0:notes">
            <a:extLst>
              <a:ext uri="{FF2B5EF4-FFF2-40B4-BE49-F238E27FC236}">
                <a16:creationId xmlns:a16="http://schemas.microsoft.com/office/drawing/2014/main" id="{34AA7CD6-58C5-CFEF-E94A-2A6FB3EA6F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19" name="Google Shape;12319;g28bb562c4a4_0_0:notes">
            <a:extLst>
              <a:ext uri="{FF2B5EF4-FFF2-40B4-BE49-F238E27FC236}">
                <a16:creationId xmlns:a16="http://schemas.microsoft.com/office/drawing/2014/main" id="{3B21E8CC-6384-47DE-937E-05A3E6A50B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791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7">
          <a:extLst>
            <a:ext uri="{FF2B5EF4-FFF2-40B4-BE49-F238E27FC236}">
              <a16:creationId xmlns:a16="http://schemas.microsoft.com/office/drawing/2014/main" id="{05DEE72F-5581-60F7-61DC-82AF5E3F3EF0}"/>
            </a:ext>
          </a:extLst>
        </p:cNvPr>
        <p:cNvGrpSpPr/>
        <p:nvPr/>
      </p:nvGrpSpPr>
      <p:grpSpPr>
        <a:xfrm>
          <a:off x="0" y="0"/>
          <a:ext cx="0" cy="0"/>
          <a:chOff x="0" y="0"/>
          <a:chExt cx="0" cy="0"/>
        </a:xfrm>
      </p:grpSpPr>
      <p:sp>
        <p:nvSpPr>
          <p:cNvPr id="12318" name="Google Shape;12318;g28bb562c4a4_0_0:notes">
            <a:extLst>
              <a:ext uri="{FF2B5EF4-FFF2-40B4-BE49-F238E27FC236}">
                <a16:creationId xmlns:a16="http://schemas.microsoft.com/office/drawing/2014/main" id="{63982D01-D99F-655A-1B79-78B133B62A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19" name="Google Shape;12319;g28bb562c4a4_0_0:notes">
            <a:extLst>
              <a:ext uri="{FF2B5EF4-FFF2-40B4-BE49-F238E27FC236}">
                <a16:creationId xmlns:a16="http://schemas.microsoft.com/office/drawing/2014/main" id="{BC95D946-3F7E-55AF-ACEC-E8188A1CDE1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304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0">
          <a:extLst>
            <a:ext uri="{FF2B5EF4-FFF2-40B4-BE49-F238E27FC236}">
              <a16:creationId xmlns:a16="http://schemas.microsoft.com/office/drawing/2014/main" id="{AA36592A-0E9C-5052-4EE7-693C75BBB44A}"/>
            </a:ext>
          </a:extLst>
        </p:cNvPr>
        <p:cNvGrpSpPr/>
        <p:nvPr/>
      </p:nvGrpSpPr>
      <p:grpSpPr>
        <a:xfrm>
          <a:off x="0" y="0"/>
          <a:ext cx="0" cy="0"/>
          <a:chOff x="0" y="0"/>
          <a:chExt cx="0" cy="0"/>
        </a:xfrm>
      </p:grpSpPr>
      <p:sp>
        <p:nvSpPr>
          <p:cNvPr id="12261" name="Google Shape;12261;g13d02a4e3cc_0_0:notes">
            <a:extLst>
              <a:ext uri="{FF2B5EF4-FFF2-40B4-BE49-F238E27FC236}">
                <a16:creationId xmlns:a16="http://schemas.microsoft.com/office/drawing/2014/main" id="{CB0D25D3-E9A7-503F-F77A-E94097E7C1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62" name="Google Shape;12262;g13d02a4e3cc_0_0:notes">
            <a:extLst>
              <a:ext uri="{FF2B5EF4-FFF2-40B4-BE49-F238E27FC236}">
                <a16:creationId xmlns:a16="http://schemas.microsoft.com/office/drawing/2014/main" id="{E920093F-436A-C462-92E3-A0ECBD660C5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8521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7">
          <a:extLst>
            <a:ext uri="{FF2B5EF4-FFF2-40B4-BE49-F238E27FC236}">
              <a16:creationId xmlns:a16="http://schemas.microsoft.com/office/drawing/2014/main" id="{EC63F72C-99A5-F081-340C-9BB1EA6CB753}"/>
            </a:ext>
          </a:extLst>
        </p:cNvPr>
        <p:cNvGrpSpPr/>
        <p:nvPr/>
      </p:nvGrpSpPr>
      <p:grpSpPr>
        <a:xfrm>
          <a:off x="0" y="0"/>
          <a:ext cx="0" cy="0"/>
          <a:chOff x="0" y="0"/>
          <a:chExt cx="0" cy="0"/>
        </a:xfrm>
      </p:grpSpPr>
      <p:sp>
        <p:nvSpPr>
          <p:cNvPr id="12318" name="Google Shape;12318;g28bb562c4a4_0_0:notes">
            <a:extLst>
              <a:ext uri="{FF2B5EF4-FFF2-40B4-BE49-F238E27FC236}">
                <a16:creationId xmlns:a16="http://schemas.microsoft.com/office/drawing/2014/main" id="{95148F39-E940-518C-8D73-4A37351B7D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19" name="Google Shape;12319;g28bb562c4a4_0_0:notes">
            <a:extLst>
              <a:ext uri="{FF2B5EF4-FFF2-40B4-BE49-F238E27FC236}">
                <a16:creationId xmlns:a16="http://schemas.microsoft.com/office/drawing/2014/main" id="{6732763E-78E3-9959-B2FF-0D4CD78A670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9882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4372" y="-112096"/>
            <a:ext cx="9232744" cy="5367692"/>
            <a:chOff x="-36097" y="-112100"/>
            <a:chExt cx="9232744" cy="5367692"/>
          </a:xfrm>
        </p:grpSpPr>
        <p:sp>
          <p:nvSpPr>
            <p:cNvPr id="10" name="Google Shape;10;p2"/>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5" name="Google Shape;645;p2"/>
          <p:cNvSpPr txBox="1">
            <a:spLocks noGrp="1"/>
          </p:cNvSpPr>
          <p:nvPr>
            <p:ph type="ctrTitle"/>
          </p:nvPr>
        </p:nvSpPr>
        <p:spPr>
          <a:xfrm>
            <a:off x="1332750" y="986869"/>
            <a:ext cx="6477600" cy="2586300"/>
          </a:xfrm>
          <a:prstGeom prst="rect">
            <a:avLst/>
          </a:prstGeom>
          <a:solidFill>
            <a:schemeClr val="dk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lvl1pPr lvl="0">
              <a:lnSpc>
                <a:spcPct val="90000"/>
              </a:lnSpc>
              <a:spcBef>
                <a:spcPts val="0"/>
              </a:spcBef>
              <a:spcAft>
                <a:spcPts val="0"/>
              </a:spcAft>
              <a:buSzPts val="5200"/>
              <a:buNone/>
              <a:defRPr sz="8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646" name="Google Shape;646;p2"/>
          <p:cNvSpPr txBox="1">
            <a:spLocks noGrp="1"/>
          </p:cNvSpPr>
          <p:nvPr>
            <p:ph type="subTitle" idx="1"/>
          </p:nvPr>
        </p:nvSpPr>
        <p:spPr>
          <a:xfrm>
            <a:off x="1332750" y="3747131"/>
            <a:ext cx="64776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647" name="Google Shape;647;p2"/>
          <p:cNvGrpSpPr/>
          <p:nvPr/>
        </p:nvGrpSpPr>
        <p:grpSpPr>
          <a:xfrm flipH="1">
            <a:off x="51821" y="-1380107"/>
            <a:ext cx="977487" cy="3041790"/>
            <a:chOff x="8076210" y="-1347025"/>
            <a:chExt cx="936290" cy="2913592"/>
          </a:xfrm>
        </p:grpSpPr>
        <p:sp>
          <p:nvSpPr>
            <p:cNvPr id="648" name="Google Shape;648;p2"/>
            <p:cNvSpPr/>
            <p:nvPr/>
          </p:nvSpPr>
          <p:spPr>
            <a:xfrm>
              <a:off x="8465376" y="-25161"/>
              <a:ext cx="278538" cy="1128322"/>
            </a:xfrm>
            <a:custGeom>
              <a:avLst/>
              <a:gdLst/>
              <a:ahLst/>
              <a:cxnLst/>
              <a:rect l="l" t="t" r="r" b="b"/>
              <a:pathLst>
                <a:path w="7687" h="31139" fill="none" extrusionOk="0">
                  <a:moveTo>
                    <a:pt x="1" y="0"/>
                  </a:moveTo>
                  <a:cubicBezTo>
                    <a:pt x="2233" y="7121"/>
                    <a:pt x="5765" y="18819"/>
                    <a:pt x="7687" y="31139"/>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8486901" y="285311"/>
              <a:ext cx="246760" cy="466417"/>
            </a:xfrm>
            <a:custGeom>
              <a:avLst/>
              <a:gdLst/>
              <a:ahLst/>
              <a:cxnLst/>
              <a:rect l="l" t="t" r="r" b="b"/>
              <a:pathLst>
                <a:path w="6810" h="12872" extrusionOk="0">
                  <a:moveTo>
                    <a:pt x="3156" y="1"/>
                  </a:moveTo>
                  <a:cubicBezTo>
                    <a:pt x="2023" y="1"/>
                    <a:pt x="914" y="344"/>
                    <a:pt x="0" y="1011"/>
                  </a:cubicBezTo>
                  <a:lnTo>
                    <a:pt x="3137" y="12851"/>
                  </a:lnTo>
                  <a:cubicBezTo>
                    <a:pt x="3300" y="12865"/>
                    <a:pt x="3463" y="12872"/>
                    <a:pt x="3626" y="12872"/>
                  </a:cubicBezTo>
                  <a:cubicBezTo>
                    <a:pt x="4759" y="12872"/>
                    <a:pt x="5871" y="12529"/>
                    <a:pt x="6810" y="11862"/>
                  </a:cubicBezTo>
                  <a:lnTo>
                    <a:pt x="3645" y="22"/>
                  </a:lnTo>
                  <a:cubicBezTo>
                    <a:pt x="3482" y="8"/>
                    <a:pt x="3319" y="1"/>
                    <a:pt x="31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8640471" y="872049"/>
              <a:ext cx="193567" cy="467395"/>
            </a:xfrm>
            <a:custGeom>
              <a:avLst/>
              <a:gdLst/>
              <a:ahLst/>
              <a:cxnLst/>
              <a:rect l="l" t="t" r="r" b="b"/>
              <a:pathLst>
                <a:path w="5342" h="12899" extrusionOk="0">
                  <a:moveTo>
                    <a:pt x="2545" y="1"/>
                  </a:moveTo>
                  <a:cubicBezTo>
                    <a:pt x="1666" y="1"/>
                    <a:pt x="794" y="208"/>
                    <a:pt x="1" y="614"/>
                  </a:cubicBezTo>
                  <a:lnTo>
                    <a:pt x="1583" y="12765"/>
                  </a:lnTo>
                  <a:cubicBezTo>
                    <a:pt x="1984" y="12854"/>
                    <a:pt x="2391" y="12898"/>
                    <a:pt x="2797" y="12898"/>
                  </a:cubicBezTo>
                  <a:cubicBezTo>
                    <a:pt x="3676" y="12898"/>
                    <a:pt x="4548" y="12690"/>
                    <a:pt x="5341" y="12284"/>
                  </a:cubicBezTo>
                  <a:lnTo>
                    <a:pt x="3759" y="134"/>
                  </a:lnTo>
                  <a:cubicBezTo>
                    <a:pt x="3357" y="45"/>
                    <a:pt x="2950" y="1"/>
                    <a:pt x="25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8076210" y="-896906"/>
              <a:ext cx="348146" cy="2463473"/>
            </a:xfrm>
            <a:custGeom>
              <a:avLst/>
              <a:gdLst/>
              <a:ahLst/>
              <a:cxnLst/>
              <a:rect l="l" t="t" r="r" b="b"/>
              <a:pathLst>
                <a:path w="9608" h="67986" extrusionOk="0">
                  <a:moveTo>
                    <a:pt x="5426" y="0"/>
                  </a:moveTo>
                  <a:lnTo>
                    <a:pt x="4182" y="1159"/>
                  </a:lnTo>
                  <a:cubicBezTo>
                    <a:pt x="4182" y="1159"/>
                    <a:pt x="4166" y="1143"/>
                    <a:pt x="4139" y="1143"/>
                  </a:cubicBezTo>
                  <a:cubicBezTo>
                    <a:pt x="3893" y="1143"/>
                    <a:pt x="2724" y="2404"/>
                    <a:pt x="4098" y="27748"/>
                  </a:cubicBezTo>
                  <a:cubicBezTo>
                    <a:pt x="5115" y="46228"/>
                    <a:pt x="0" y="60639"/>
                    <a:pt x="0" y="60639"/>
                  </a:cubicBezTo>
                  <a:lnTo>
                    <a:pt x="5115" y="67985"/>
                  </a:lnTo>
                  <a:cubicBezTo>
                    <a:pt x="5115" y="67985"/>
                    <a:pt x="7008" y="64934"/>
                    <a:pt x="8308" y="47669"/>
                  </a:cubicBezTo>
                  <a:cubicBezTo>
                    <a:pt x="9608" y="30432"/>
                    <a:pt x="5115" y="12207"/>
                    <a:pt x="54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8640475" y="-1347025"/>
              <a:ext cx="372025" cy="2452204"/>
            </a:xfrm>
            <a:custGeom>
              <a:avLst/>
              <a:gdLst/>
              <a:ahLst/>
              <a:cxnLst/>
              <a:rect l="l" t="t" r="r" b="b"/>
              <a:pathLst>
                <a:path w="10267" h="67675" extrusionOk="0">
                  <a:moveTo>
                    <a:pt x="1611" y="0"/>
                  </a:moveTo>
                  <a:cubicBezTo>
                    <a:pt x="1611" y="0"/>
                    <a:pt x="1" y="3221"/>
                    <a:pt x="368" y="20514"/>
                  </a:cubicBezTo>
                  <a:cubicBezTo>
                    <a:pt x="707" y="37807"/>
                    <a:pt x="6952" y="55496"/>
                    <a:pt x="7799" y="67674"/>
                  </a:cubicBezTo>
                  <a:lnTo>
                    <a:pt x="8930" y="66403"/>
                  </a:lnTo>
                  <a:cubicBezTo>
                    <a:pt x="8930" y="66403"/>
                    <a:pt x="8944" y="66415"/>
                    <a:pt x="8968" y="66415"/>
                  </a:cubicBezTo>
                  <a:cubicBezTo>
                    <a:pt x="9197" y="66415"/>
                    <a:pt x="10266" y="65250"/>
                    <a:pt x="6443" y="39926"/>
                  </a:cubicBezTo>
                  <a:cubicBezTo>
                    <a:pt x="3702" y="21616"/>
                    <a:pt x="7404" y="6782"/>
                    <a:pt x="7404" y="6782"/>
                  </a:cubicBezTo>
                  <a:lnTo>
                    <a:pt x="16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 name="Google Shape;653;p2"/>
          <p:cNvGrpSpPr/>
          <p:nvPr/>
        </p:nvGrpSpPr>
        <p:grpSpPr>
          <a:xfrm>
            <a:off x="237468" y="1958330"/>
            <a:ext cx="653262" cy="1948394"/>
            <a:chOff x="237468" y="1958330"/>
            <a:chExt cx="653262" cy="1948394"/>
          </a:xfrm>
        </p:grpSpPr>
        <p:grpSp>
          <p:nvGrpSpPr>
            <p:cNvPr id="654" name="Google Shape;654;p2"/>
            <p:cNvGrpSpPr/>
            <p:nvPr/>
          </p:nvGrpSpPr>
          <p:grpSpPr>
            <a:xfrm>
              <a:off x="237468" y="1958330"/>
              <a:ext cx="653262" cy="1948394"/>
              <a:chOff x="222443" y="1642480"/>
              <a:chExt cx="653262" cy="1948394"/>
            </a:xfrm>
          </p:grpSpPr>
          <p:sp>
            <p:nvSpPr>
              <p:cNvPr id="655" name="Google Shape;655;p2"/>
              <p:cNvSpPr/>
              <p:nvPr/>
            </p:nvSpPr>
            <p:spPr>
              <a:xfrm>
                <a:off x="222443" y="349890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6" name="Google Shape;656;p2"/>
              <p:cNvGrpSpPr/>
              <p:nvPr/>
            </p:nvGrpSpPr>
            <p:grpSpPr>
              <a:xfrm>
                <a:off x="651725" y="1925217"/>
                <a:ext cx="223981" cy="274679"/>
                <a:chOff x="7314226" y="2364570"/>
                <a:chExt cx="170431" cy="208992"/>
              </a:xfrm>
            </p:grpSpPr>
            <p:sp>
              <p:nvSpPr>
                <p:cNvPr id="657" name="Google Shape;657;p2"/>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1" name="Google Shape;661;p2"/>
              <p:cNvSpPr/>
              <p:nvPr/>
            </p:nvSpPr>
            <p:spPr>
              <a:xfrm flipH="1">
                <a:off x="379845" y="1642480"/>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662;p2"/>
            <p:cNvGrpSpPr/>
            <p:nvPr/>
          </p:nvGrpSpPr>
          <p:grpSpPr>
            <a:xfrm flipH="1">
              <a:off x="488540" y="3379112"/>
              <a:ext cx="174925" cy="214535"/>
              <a:chOff x="2067386" y="2215512"/>
              <a:chExt cx="174925" cy="214535"/>
            </a:xfrm>
          </p:grpSpPr>
          <p:sp>
            <p:nvSpPr>
              <p:cNvPr id="663" name="Google Shape;663;p2"/>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8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7"/>
        <p:cNvGrpSpPr/>
        <p:nvPr/>
      </p:nvGrpSpPr>
      <p:grpSpPr>
        <a:xfrm>
          <a:off x="0" y="0"/>
          <a:ext cx="0" cy="0"/>
          <a:chOff x="0" y="0"/>
          <a:chExt cx="0" cy="0"/>
        </a:xfrm>
      </p:grpSpPr>
      <p:grpSp>
        <p:nvGrpSpPr>
          <p:cNvPr id="668" name="Google Shape;668;p3"/>
          <p:cNvGrpSpPr/>
          <p:nvPr/>
        </p:nvGrpSpPr>
        <p:grpSpPr>
          <a:xfrm>
            <a:off x="-44372" y="-112096"/>
            <a:ext cx="9232744" cy="5367692"/>
            <a:chOff x="-36097" y="-112100"/>
            <a:chExt cx="9232744" cy="5367692"/>
          </a:xfrm>
        </p:grpSpPr>
        <p:sp>
          <p:nvSpPr>
            <p:cNvPr id="669" name="Google Shape;669;p3"/>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4" name="Google Shape;1304;p3"/>
          <p:cNvSpPr txBox="1">
            <a:spLocks noGrp="1"/>
          </p:cNvSpPr>
          <p:nvPr>
            <p:ph type="title"/>
          </p:nvPr>
        </p:nvSpPr>
        <p:spPr>
          <a:xfrm>
            <a:off x="2028750" y="2098100"/>
            <a:ext cx="5086500" cy="9390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05" name="Google Shape;1305;p3"/>
          <p:cNvSpPr txBox="1">
            <a:spLocks noGrp="1"/>
          </p:cNvSpPr>
          <p:nvPr>
            <p:ph type="title" idx="2" hasCustomPrompt="1"/>
          </p:nvPr>
        </p:nvSpPr>
        <p:spPr>
          <a:xfrm>
            <a:off x="3942750" y="801025"/>
            <a:ext cx="1258500" cy="72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b="1">
                <a:latin typeface="Inria Sans"/>
                <a:ea typeface="Inria Sans"/>
                <a:cs typeface="Inria Sans"/>
                <a:sym typeface="Inria Sans"/>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06" name="Google Shape;1306;p3"/>
          <p:cNvSpPr txBox="1">
            <a:spLocks noGrp="1"/>
          </p:cNvSpPr>
          <p:nvPr>
            <p:ph type="subTitle" idx="1"/>
          </p:nvPr>
        </p:nvSpPr>
        <p:spPr>
          <a:xfrm>
            <a:off x="2028750" y="2936025"/>
            <a:ext cx="5086500" cy="45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07" name="Google Shape;1307;p3"/>
          <p:cNvGrpSpPr/>
          <p:nvPr/>
        </p:nvGrpSpPr>
        <p:grpSpPr>
          <a:xfrm flipH="1">
            <a:off x="544793" y="703532"/>
            <a:ext cx="170431" cy="208992"/>
            <a:chOff x="7314226" y="2364570"/>
            <a:chExt cx="170431" cy="208992"/>
          </a:xfrm>
        </p:grpSpPr>
        <p:sp>
          <p:nvSpPr>
            <p:cNvPr id="1308" name="Google Shape;1308;p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2" name="Google Shape;1312;p3"/>
          <p:cNvSpPr/>
          <p:nvPr/>
        </p:nvSpPr>
        <p:spPr>
          <a:xfrm flipH="1">
            <a:off x="354875" y="3524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3" name="Google Shape;1313;p3"/>
          <p:cNvGrpSpPr/>
          <p:nvPr/>
        </p:nvGrpSpPr>
        <p:grpSpPr>
          <a:xfrm>
            <a:off x="8156550" y="4419242"/>
            <a:ext cx="223981" cy="274679"/>
            <a:chOff x="7314226" y="2364570"/>
            <a:chExt cx="170431" cy="208992"/>
          </a:xfrm>
        </p:grpSpPr>
        <p:sp>
          <p:nvSpPr>
            <p:cNvPr id="1314" name="Google Shape;1314;p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8" name="Google Shape;1318;p3"/>
          <p:cNvSpPr/>
          <p:nvPr/>
        </p:nvSpPr>
        <p:spPr>
          <a:xfrm flipH="1">
            <a:off x="6963856" y="43626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
          <p:cNvSpPr/>
          <p:nvPr/>
        </p:nvSpPr>
        <p:spPr>
          <a:xfrm flipH="1">
            <a:off x="6322846" y="440539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
          <p:cNvSpPr/>
          <p:nvPr/>
        </p:nvSpPr>
        <p:spPr>
          <a:xfrm flipH="1">
            <a:off x="5243325" y="465664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
          <p:cNvSpPr/>
          <p:nvPr/>
        </p:nvSpPr>
        <p:spPr>
          <a:xfrm flipH="1">
            <a:off x="4436356" y="43003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2" name="Google Shape;1322;p3"/>
          <p:cNvGrpSpPr/>
          <p:nvPr/>
        </p:nvGrpSpPr>
        <p:grpSpPr>
          <a:xfrm flipH="1">
            <a:off x="4004968" y="4596957"/>
            <a:ext cx="170431" cy="208992"/>
            <a:chOff x="7314226" y="2364570"/>
            <a:chExt cx="170431" cy="208992"/>
          </a:xfrm>
        </p:grpSpPr>
        <p:sp>
          <p:nvSpPr>
            <p:cNvPr id="1323" name="Google Shape;1323;p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7" name="Google Shape;1327;p3"/>
          <p:cNvSpPr/>
          <p:nvPr/>
        </p:nvSpPr>
        <p:spPr>
          <a:xfrm flipH="1">
            <a:off x="2766500" y="440477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8" name="Google Shape;1328;p3"/>
          <p:cNvGrpSpPr/>
          <p:nvPr/>
        </p:nvGrpSpPr>
        <p:grpSpPr>
          <a:xfrm rot="-912564">
            <a:off x="7148927" y="-390548"/>
            <a:ext cx="2444135" cy="2043003"/>
            <a:chOff x="6958887" y="764236"/>
            <a:chExt cx="2003164" cy="1674404"/>
          </a:xfrm>
        </p:grpSpPr>
        <p:sp>
          <p:nvSpPr>
            <p:cNvPr id="1329" name="Google Shape;1329;p3"/>
            <p:cNvSpPr/>
            <p:nvPr/>
          </p:nvSpPr>
          <p:spPr>
            <a:xfrm rot="-9430312" flipH="1">
              <a:off x="7751468" y="908729"/>
              <a:ext cx="1002397" cy="1275583"/>
            </a:xfrm>
            <a:custGeom>
              <a:avLst/>
              <a:gdLst/>
              <a:ahLst/>
              <a:cxnLst/>
              <a:rect l="l" t="t" r="r" b="b"/>
              <a:pathLst>
                <a:path w="16277" h="20713" fill="none" extrusionOk="0">
                  <a:moveTo>
                    <a:pt x="16276" y="20713"/>
                  </a:moveTo>
                  <a:lnTo>
                    <a:pt x="8167" y="9015"/>
                  </a:lnTo>
                  <a:lnTo>
                    <a:pt x="1" y="1"/>
                  </a:lnTo>
                </a:path>
              </a:pathLst>
            </a:custGeom>
            <a:noFill/>
            <a:ln w="91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
            <p:cNvSpPr/>
            <p:nvPr/>
          </p:nvSpPr>
          <p:spPr>
            <a:xfrm rot="-9430312" flipH="1">
              <a:off x="7625111" y="1502489"/>
              <a:ext cx="584737" cy="182534"/>
            </a:xfrm>
            <a:custGeom>
              <a:avLst/>
              <a:gdLst/>
              <a:ahLst/>
              <a:cxnLst/>
              <a:rect l="l" t="t" r="r" b="b"/>
              <a:pathLst>
                <a:path w="9495" h="2964" extrusionOk="0">
                  <a:moveTo>
                    <a:pt x="1670" y="0"/>
                  </a:moveTo>
                  <a:cubicBezTo>
                    <a:pt x="1133" y="0"/>
                    <a:pt x="577" y="34"/>
                    <a:pt x="1" y="105"/>
                  </a:cubicBezTo>
                  <a:cubicBezTo>
                    <a:pt x="2660" y="1977"/>
                    <a:pt x="5841" y="2964"/>
                    <a:pt x="9093" y="2964"/>
                  </a:cubicBezTo>
                  <a:cubicBezTo>
                    <a:pt x="9227" y="2964"/>
                    <a:pt x="9361" y="2962"/>
                    <a:pt x="9495" y="2959"/>
                  </a:cubicBezTo>
                  <a:cubicBezTo>
                    <a:pt x="7301" y="1150"/>
                    <a:pt x="4798"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
            <p:cNvSpPr/>
            <p:nvPr/>
          </p:nvSpPr>
          <p:spPr>
            <a:xfrm rot="-9430312" flipH="1">
              <a:off x="7219411" y="1886482"/>
              <a:ext cx="346347" cy="504740"/>
            </a:xfrm>
            <a:custGeom>
              <a:avLst/>
              <a:gdLst/>
              <a:ahLst/>
              <a:cxnLst/>
              <a:rect l="l" t="t" r="r" b="b"/>
              <a:pathLst>
                <a:path w="5624" h="8196" extrusionOk="0">
                  <a:moveTo>
                    <a:pt x="0" y="1"/>
                  </a:moveTo>
                  <a:lnTo>
                    <a:pt x="3956" y="8195"/>
                  </a:lnTo>
                  <a:cubicBezTo>
                    <a:pt x="5623" y="3703"/>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
            <p:cNvSpPr/>
            <p:nvPr/>
          </p:nvSpPr>
          <p:spPr>
            <a:xfrm rot="-9430312" flipH="1">
              <a:off x="7985340" y="1592741"/>
              <a:ext cx="205382" cy="609124"/>
            </a:xfrm>
            <a:custGeom>
              <a:avLst/>
              <a:gdLst/>
              <a:ahLst/>
              <a:cxnLst/>
              <a:rect l="l" t="t" r="r" b="b"/>
              <a:pathLst>
                <a:path w="3335" h="9891" extrusionOk="0">
                  <a:moveTo>
                    <a:pt x="1611" y="1"/>
                  </a:moveTo>
                  <a:lnTo>
                    <a:pt x="1611" y="1"/>
                  </a:lnTo>
                  <a:cubicBezTo>
                    <a:pt x="0" y="3166"/>
                    <a:pt x="848" y="7828"/>
                    <a:pt x="1950" y="9891"/>
                  </a:cubicBezTo>
                  <a:cubicBezTo>
                    <a:pt x="3193" y="6359"/>
                    <a:pt x="3334" y="3024"/>
                    <a:pt x="161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
            <p:cNvSpPr/>
            <p:nvPr/>
          </p:nvSpPr>
          <p:spPr>
            <a:xfrm rot="-9430312" flipH="1">
              <a:off x="6984113" y="1817378"/>
              <a:ext cx="546432" cy="240361"/>
            </a:xfrm>
            <a:custGeom>
              <a:avLst/>
              <a:gdLst/>
              <a:ahLst/>
              <a:cxnLst/>
              <a:rect l="l" t="t" r="r" b="b"/>
              <a:pathLst>
                <a:path w="8873" h="3903" extrusionOk="0">
                  <a:moveTo>
                    <a:pt x="1435" y="0"/>
                  </a:moveTo>
                  <a:cubicBezTo>
                    <a:pt x="969" y="0"/>
                    <a:pt x="491" y="42"/>
                    <a:pt x="1" y="130"/>
                  </a:cubicBezTo>
                  <a:cubicBezTo>
                    <a:pt x="2110" y="2534"/>
                    <a:pt x="5128" y="3902"/>
                    <a:pt x="8316" y="3902"/>
                  </a:cubicBezTo>
                  <a:cubicBezTo>
                    <a:pt x="8501" y="3902"/>
                    <a:pt x="8687" y="3898"/>
                    <a:pt x="8873" y="3888"/>
                  </a:cubicBezTo>
                  <a:cubicBezTo>
                    <a:pt x="6665" y="1559"/>
                    <a:pt x="4269" y="0"/>
                    <a:pt x="1435"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4" name="Google Shape;1334;p3"/>
          <p:cNvGrpSpPr/>
          <p:nvPr/>
        </p:nvGrpSpPr>
        <p:grpSpPr>
          <a:xfrm flipH="1">
            <a:off x="6494093" y="241895"/>
            <a:ext cx="170431" cy="208992"/>
            <a:chOff x="7314226" y="2364570"/>
            <a:chExt cx="170431" cy="208992"/>
          </a:xfrm>
        </p:grpSpPr>
        <p:sp>
          <p:nvSpPr>
            <p:cNvPr id="1335" name="Google Shape;1335;p3"/>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9" name="Google Shape;1339;p3"/>
          <p:cNvSpPr/>
          <p:nvPr/>
        </p:nvSpPr>
        <p:spPr>
          <a:xfrm>
            <a:off x="7526403" y="235222"/>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
          <p:cNvSpPr/>
          <p:nvPr/>
        </p:nvSpPr>
        <p:spPr>
          <a:xfrm flipH="1">
            <a:off x="8660796" y="14959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1" name="Google Shape;1341;p3"/>
          <p:cNvGrpSpPr/>
          <p:nvPr/>
        </p:nvGrpSpPr>
        <p:grpSpPr>
          <a:xfrm flipH="1">
            <a:off x="8100252" y="-136990"/>
            <a:ext cx="967546" cy="4338932"/>
            <a:chOff x="4364227" y="363660"/>
            <a:chExt cx="967546" cy="4338932"/>
          </a:xfrm>
        </p:grpSpPr>
        <p:sp>
          <p:nvSpPr>
            <p:cNvPr id="1342" name="Google Shape;1342;p3"/>
            <p:cNvSpPr/>
            <p:nvPr/>
          </p:nvSpPr>
          <p:spPr>
            <a:xfrm>
              <a:off x="4365781" y="363660"/>
              <a:ext cx="886033" cy="4338932"/>
            </a:xfrm>
            <a:custGeom>
              <a:avLst/>
              <a:gdLst/>
              <a:ahLst/>
              <a:cxnLst/>
              <a:rect l="l" t="t" r="r" b="b"/>
              <a:pathLst>
                <a:path w="15966" h="78186" fill="none" extrusionOk="0">
                  <a:moveTo>
                    <a:pt x="15965" y="0"/>
                  </a:moveTo>
                  <a:cubicBezTo>
                    <a:pt x="15739" y="12603"/>
                    <a:pt x="14976" y="37581"/>
                    <a:pt x="7488" y="56231"/>
                  </a:cubicBezTo>
                  <a:cubicBezTo>
                    <a:pt x="0" y="74880"/>
                    <a:pt x="1159" y="78186"/>
                    <a:pt x="1159" y="78186"/>
                  </a:cubicBezTo>
                </a:path>
              </a:pathLst>
            </a:custGeom>
            <a:noFill/>
            <a:ln w="9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
            <p:cNvSpPr/>
            <p:nvPr/>
          </p:nvSpPr>
          <p:spPr>
            <a:xfrm>
              <a:off x="5054132" y="914606"/>
              <a:ext cx="277641" cy="787585"/>
            </a:xfrm>
            <a:custGeom>
              <a:avLst/>
              <a:gdLst/>
              <a:ahLst/>
              <a:cxnLst/>
              <a:rect l="l" t="t" r="r" b="b"/>
              <a:pathLst>
                <a:path w="5003" h="14192" extrusionOk="0">
                  <a:moveTo>
                    <a:pt x="2564" y="0"/>
                  </a:moveTo>
                  <a:cubicBezTo>
                    <a:pt x="1985" y="0"/>
                    <a:pt x="1407" y="82"/>
                    <a:pt x="848" y="244"/>
                  </a:cubicBezTo>
                  <a:lnTo>
                    <a:pt x="1" y="13666"/>
                  </a:lnTo>
                  <a:cubicBezTo>
                    <a:pt x="788" y="14018"/>
                    <a:pt x="1626" y="14191"/>
                    <a:pt x="2460" y="14191"/>
                  </a:cubicBezTo>
                  <a:cubicBezTo>
                    <a:pt x="3032" y="14191"/>
                    <a:pt x="3603" y="14110"/>
                    <a:pt x="4154" y="13949"/>
                  </a:cubicBezTo>
                  <a:lnTo>
                    <a:pt x="5002" y="499"/>
                  </a:lnTo>
                  <a:cubicBezTo>
                    <a:pt x="4221" y="166"/>
                    <a:pt x="3391" y="0"/>
                    <a:pt x="2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
            <p:cNvSpPr/>
            <p:nvPr/>
          </p:nvSpPr>
          <p:spPr>
            <a:xfrm>
              <a:off x="4600966" y="2831766"/>
              <a:ext cx="483028" cy="780981"/>
            </a:xfrm>
            <a:custGeom>
              <a:avLst/>
              <a:gdLst/>
              <a:ahLst/>
              <a:cxnLst/>
              <a:rect l="l" t="t" r="r" b="b"/>
              <a:pathLst>
                <a:path w="8704" h="14073" extrusionOk="0">
                  <a:moveTo>
                    <a:pt x="4804" y="1"/>
                  </a:moveTo>
                  <a:lnTo>
                    <a:pt x="1" y="12575"/>
                  </a:lnTo>
                  <a:cubicBezTo>
                    <a:pt x="1074" y="13507"/>
                    <a:pt x="2459" y="14044"/>
                    <a:pt x="3900" y="14073"/>
                  </a:cubicBezTo>
                  <a:lnTo>
                    <a:pt x="8704" y="1498"/>
                  </a:lnTo>
                  <a:cubicBezTo>
                    <a:pt x="7630" y="566"/>
                    <a:pt x="6245" y="29"/>
                    <a:pt x="4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
            <p:cNvSpPr/>
            <p:nvPr/>
          </p:nvSpPr>
          <p:spPr>
            <a:xfrm>
              <a:off x="4898914" y="1919662"/>
              <a:ext cx="370096" cy="784699"/>
            </a:xfrm>
            <a:custGeom>
              <a:avLst/>
              <a:gdLst/>
              <a:ahLst/>
              <a:cxnLst/>
              <a:rect l="l" t="t" r="r" b="b"/>
              <a:pathLst>
                <a:path w="6669" h="14140" extrusionOk="0">
                  <a:moveTo>
                    <a:pt x="3527" y="0"/>
                  </a:moveTo>
                  <a:cubicBezTo>
                    <a:pt x="3209" y="0"/>
                    <a:pt x="2890" y="25"/>
                    <a:pt x="2572" y="76"/>
                  </a:cubicBezTo>
                  <a:lnTo>
                    <a:pt x="0" y="13272"/>
                  </a:lnTo>
                  <a:cubicBezTo>
                    <a:pt x="942" y="13841"/>
                    <a:pt x="2019" y="14139"/>
                    <a:pt x="3114" y="14139"/>
                  </a:cubicBezTo>
                  <a:cubicBezTo>
                    <a:pt x="3432" y="14139"/>
                    <a:pt x="3751" y="14114"/>
                    <a:pt x="4069" y="14063"/>
                  </a:cubicBezTo>
                  <a:lnTo>
                    <a:pt x="6669" y="868"/>
                  </a:lnTo>
                  <a:cubicBezTo>
                    <a:pt x="5705" y="298"/>
                    <a:pt x="4623" y="0"/>
                    <a:pt x="3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
            <p:cNvSpPr/>
            <p:nvPr/>
          </p:nvSpPr>
          <p:spPr>
            <a:xfrm>
              <a:off x="4364227" y="3788930"/>
              <a:ext cx="393626" cy="784422"/>
            </a:xfrm>
            <a:custGeom>
              <a:avLst/>
              <a:gdLst/>
              <a:ahLst/>
              <a:cxnLst/>
              <a:rect l="l" t="t" r="r" b="b"/>
              <a:pathLst>
                <a:path w="7093" h="14135" extrusionOk="0">
                  <a:moveTo>
                    <a:pt x="3801" y="1"/>
                  </a:moveTo>
                  <a:cubicBezTo>
                    <a:pt x="3551" y="1"/>
                    <a:pt x="3301" y="16"/>
                    <a:pt x="3052" y="46"/>
                  </a:cubicBezTo>
                  <a:lnTo>
                    <a:pt x="0" y="13157"/>
                  </a:lnTo>
                  <a:cubicBezTo>
                    <a:pt x="977" y="13808"/>
                    <a:pt x="2127" y="14134"/>
                    <a:pt x="3292" y="14134"/>
                  </a:cubicBezTo>
                  <a:cubicBezTo>
                    <a:pt x="3541" y="14134"/>
                    <a:pt x="3791" y="14119"/>
                    <a:pt x="4041" y="14089"/>
                  </a:cubicBezTo>
                  <a:lnTo>
                    <a:pt x="7092" y="978"/>
                  </a:lnTo>
                  <a:cubicBezTo>
                    <a:pt x="6115" y="327"/>
                    <a:pt x="4965" y="1"/>
                    <a:pt x="38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7" name="Google Shape;1347;p3"/>
          <p:cNvSpPr/>
          <p:nvPr/>
        </p:nvSpPr>
        <p:spPr>
          <a:xfrm flipH="1">
            <a:off x="7217600" y="6703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48"/>
        <p:cNvGrpSpPr/>
        <p:nvPr/>
      </p:nvGrpSpPr>
      <p:grpSpPr>
        <a:xfrm>
          <a:off x="0" y="0"/>
          <a:ext cx="0" cy="0"/>
          <a:chOff x="0" y="0"/>
          <a:chExt cx="0" cy="0"/>
        </a:xfrm>
      </p:grpSpPr>
      <p:grpSp>
        <p:nvGrpSpPr>
          <p:cNvPr id="1349" name="Google Shape;1349;p4"/>
          <p:cNvGrpSpPr/>
          <p:nvPr/>
        </p:nvGrpSpPr>
        <p:grpSpPr>
          <a:xfrm>
            <a:off x="-44372" y="-112096"/>
            <a:ext cx="9232744" cy="5367692"/>
            <a:chOff x="-36097" y="-112100"/>
            <a:chExt cx="9232744" cy="5367692"/>
          </a:xfrm>
        </p:grpSpPr>
        <p:sp>
          <p:nvSpPr>
            <p:cNvPr id="1350" name="Google Shape;1350;p4"/>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5" name="Google Shape;1985;p4"/>
          <p:cNvSpPr txBox="1">
            <a:spLocks noGrp="1"/>
          </p:cNvSpPr>
          <p:nvPr>
            <p:ph type="body" idx="1"/>
          </p:nvPr>
        </p:nvSpPr>
        <p:spPr>
          <a:xfrm>
            <a:off x="715100" y="1543775"/>
            <a:ext cx="7276500" cy="26220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Font typeface="Montserrat"/>
              <a:buChar char="●"/>
              <a:defRPr/>
            </a:lvl1pPr>
            <a:lvl2pPr marL="914400" lvl="1" indent="-317500" rtl="0">
              <a:lnSpc>
                <a:spcPct val="115000"/>
              </a:lnSpc>
              <a:spcBef>
                <a:spcPts val="0"/>
              </a:spcBef>
              <a:spcAft>
                <a:spcPts val="0"/>
              </a:spcAft>
              <a:buSzPts val="1400"/>
              <a:buFont typeface="Montserrat"/>
              <a:buChar char="○"/>
              <a:defRPr/>
            </a:lvl2pPr>
            <a:lvl3pPr marL="1371600" lvl="2" indent="-317500" rtl="0">
              <a:lnSpc>
                <a:spcPct val="115000"/>
              </a:lnSpc>
              <a:spcBef>
                <a:spcPts val="0"/>
              </a:spcBef>
              <a:spcAft>
                <a:spcPts val="0"/>
              </a:spcAft>
              <a:buSzPts val="1400"/>
              <a:buFont typeface="Montserrat"/>
              <a:buChar char="■"/>
              <a:defRPr/>
            </a:lvl3pPr>
            <a:lvl4pPr marL="1828800" lvl="3" indent="-317500" rtl="0">
              <a:lnSpc>
                <a:spcPct val="115000"/>
              </a:lnSpc>
              <a:spcBef>
                <a:spcPts val="0"/>
              </a:spcBef>
              <a:spcAft>
                <a:spcPts val="0"/>
              </a:spcAft>
              <a:buSzPts val="1400"/>
              <a:buFont typeface="Montserrat"/>
              <a:buChar char="●"/>
              <a:defRPr/>
            </a:lvl4pPr>
            <a:lvl5pPr marL="2286000" lvl="4" indent="-317500" rtl="0">
              <a:lnSpc>
                <a:spcPct val="115000"/>
              </a:lnSpc>
              <a:spcBef>
                <a:spcPts val="0"/>
              </a:spcBef>
              <a:spcAft>
                <a:spcPts val="0"/>
              </a:spcAft>
              <a:buSzPts val="1400"/>
              <a:buFont typeface="Montserrat"/>
              <a:buChar char="○"/>
              <a:defRPr/>
            </a:lvl5pPr>
            <a:lvl6pPr marL="2743200" lvl="5" indent="-317500" rtl="0">
              <a:lnSpc>
                <a:spcPct val="115000"/>
              </a:lnSpc>
              <a:spcBef>
                <a:spcPts val="0"/>
              </a:spcBef>
              <a:spcAft>
                <a:spcPts val="0"/>
              </a:spcAft>
              <a:buSzPts val="1400"/>
              <a:buFont typeface="Montserrat"/>
              <a:buChar char="■"/>
              <a:defRPr/>
            </a:lvl6pPr>
            <a:lvl7pPr marL="3200400" lvl="6" indent="-317500" rtl="0">
              <a:lnSpc>
                <a:spcPct val="115000"/>
              </a:lnSpc>
              <a:spcBef>
                <a:spcPts val="0"/>
              </a:spcBef>
              <a:spcAft>
                <a:spcPts val="0"/>
              </a:spcAft>
              <a:buSzPts val="1400"/>
              <a:buFont typeface="Montserrat"/>
              <a:buChar char="●"/>
              <a:defRPr/>
            </a:lvl7pPr>
            <a:lvl8pPr marL="3657600" lvl="7" indent="-317500" rtl="0">
              <a:lnSpc>
                <a:spcPct val="115000"/>
              </a:lnSpc>
              <a:spcBef>
                <a:spcPts val="0"/>
              </a:spcBef>
              <a:spcAft>
                <a:spcPts val="0"/>
              </a:spcAft>
              <a:buSzPts val="1400"/>
              <a:buFont typeface="Montserrat"/>
              <a:buChar char="○"/>
              <a:defRPr/>
            </a:lvl8pPr>
            <a:lvl9pPr marL="4114800" lvl="8" indent="-317500" rtl="0">
              <a:lnSpc>
                <a:spcPct val="115000"/>
              </a:lnSpc>
              <a:spcBef>
                <a:spcPts val="0"/>
              </a:spcBef>
              <a:spcAft>
                <a:spcPts val="0"/>
              </a:spcAft>
              <a:buSzPts val="1400"/>
              <a:buFont typeface="Montserrat"/>
              <a:buChar char="■"/>
              <a:defRPr/>
            </a:lvl9pPr>
          </a:lstStyle>
          <a:p>
            <a:endParaRPr/>
          </a:p>
        </p:txBody>
      </p:sp>
      <p:grpSp>
        <p:nvGrpSpPr>
          <p:cNvPr id="1986" name="Google Shape;1986;p4"/>
          <p:cNvGrpSpPr/>
          <p:nvPr/>
        </p:nvGrpSpPr>
        <p:grpSpPr>
          <a:xfrm rot="10800000" flipH="1">
            <a:off x="397947" y="4408422"/>
            <a:ext cx="829238" cy="792801"/>
            <a:chOff x="5960783" y="635087"/>
            <a:chExt cx="1299542" cy="1242440"/>
          </a:xfrm>
        </p:grpSpPr>
        <p:sp>
          <p:nvSpPr>
            <p:cNvPr id="1987" name="Google Shape;1987;p4"/>
            <p:cNvSpPr/>
            <p:nvPr/>
          </p:nvSpPr>
          <p:spPr>
            <a:xfrm rot="8706649" flipH="1">
              <a:off x="6096602" y="857355"/>
              <a:ext cx="1027903" cy="797904"/>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
            <p:cNvSpPr/>
            <p:nvPr/>
          </p:nvSpPr>
          <p:spPr>
            <a:xfrm rot="8706649" flipH="1">
              <a:off x="6351682" y="1041239"/>
              <a:ext cx="534724" cy="428185"/>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
            <p:cNvSpPr/>
            <p:nvPr/>
          </p:nvSpPr>
          <p:spPr>
            <a:xfrm rot="8706649" flipH="1">
              <a:off x="6526998" y="1279026"/>
              <a:ext cx="96831" cy="73188"/>
            </a:xfrm>
            <a:custGeom>
              <a:avLst/>
              <a:gdLst/>
              <a:ahLst/>
              <a:cxnLst/>
              <a:rect l="l" t="t" r="r" b="b"/>
              <a:pathLst>
                <a:path w="4538" h="3430" fill="none" extrusionOk="0">
                  <a:moveTo>
                    <a:pt x="1" y="1026"/>
                  </a:moveTo>
                  <a:lnTo>
                    <a:pt x="4537" y="3430"/>
                  </a:lnTo>
                  <a:lnTo>
                    <a:pt x="4537"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
            <p:cNvSpPr/>
            <p:nvPr/>
          </p:nvSpPr>
          <p:spPr>
            <a:xfrm rot="8706649" flipH="1">
              <a:off x="6600196" y="1232668"/>
              <a:ext cx="74341" cy="44383"/>
            </a:xfrm>
            <a:custGeom>
              <a:avLst/>
              <a:gdLst/>
              <a:ahLst/>
              <a:cxnLst/>
              <a:rect l="l" t="t" r="r" b="b"/>
              <a:pathLst>
                <a:path w="3484" h="2080" fill="none" extrusionOk="0">
                  <a:moveTo>
                    <a:pt x="3484" y="1701"/>
                  </a:moveTo>
                  <a:lnTo>
                    <a:pt x="0" y="2080"/>
                  </a:lnTo>
                  <a:lnTo>
                    <a:pt x="3484" y="0"/>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
            <p:cNvSpPr/>
            <p:nvPr/>
          </p:nvSpPr>
          <p:spPr>
            <a:xfrm rot="8706649" flipH="1">
              <a:off x="6979657" y="1293134"/>
              <a:ext cx="172302" cy="110636"/>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2" name="Google Shape;1992;p4"/>
          <p:cNvGrpSpPr/>
          <p:nvPr/>
        </p:nvGrpSpPr>
        <p:grpSpPr>
          <a:xfrm rot="-10038048">
            <a:off x="8319979" y="4345624"/>
            <a:ext cx="909625" cy="910298"/>
            <a:chOff x="7654583" y="1341698"/>
            <a:chExt cx="1103561" cy="1104377"/>
          </a:xfrm>
        </p:grpSpPr>
        <p:sp>
          <p:nvSpPr>
            <p:cNvPr id="1993" name="Google Shape;1993;p4"/>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9" name="Google Shape;1999;p4"/>
          <p:cNvGrpSpPr/>
          <p:nvPr/>
        </p:nvGrpSpPr>
        <p:grpSpPr>
          <a:xfrm rot="-5013134">
            <a:off x="-16333" y="4286140"/>
            <a:ext cx="525751" cy="526140"/>
            <a:chOff x="7654583" y="1341698"/>
            <a:chExt cx="1103561" cy="1104377"/>
          </a:xfrm>
        </p:grpSpPr>
        <p:sp>
          <p:nvSpPr>
            <p:cNvPr id="2000" name="Google Shape;2000;p4"/>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6" name="Google Shape;2006;p4"/>
          <p:cNvGrpSpPr/>
          <p:nvPr/>
        </p:nvGrpSpPr>
        <p:grpSpPr>
          <a:xfrm>
            <a:off x="8618626" y="1582895"/>
            <a:ext cx="170431" cy="208992"/>
            <a:chOff x="7314226" y="2364570"/>
            <a:chExt cx="170431" cy="208992"/>
          </a:xfrm>
        </p:grpSpPr>
        <p:sp>
          <p:nvSpPr>
            <p:cNvPr id="2007" name="Google Shape;2007;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1" name="Google Shape;2011;p4"/>
          <p:cNvSpPr/>
          <p:nvPr/>
        </p:nvSpPr>
        <p:spPr>
          <a:xfrm>
            <a:off x="8758925" y="105953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
          <p:cNvSpPr/>
          <p:nvPr/>
        </p:nvSpPr>
        <p:spPr>
          <a:xfrm>
            <a:off x="8758925" y="393163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3" name="Google Shape;2013;p4"/>
          <p:cNvGrpSpPr/>
          <p:nvPr/>
        </p:nvGrpSpPr>
        <p:grpSpPr>
          <a:xfrm>
            <a:off x="158276" y="1517182"/>
            <a:ext cx="170431" cy="208992"/>
            <a:chOff x="7314226" y="2364570"/>
            <a:chExt cx="170431" cy="208992"/>
          </a:xfrm>
        </p:grpSpPr>
        <p:sp>
          <p:nvSpPr>
            <p:cNvPr id="2014" name="Google Shape;2014;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8" name="Google Shape;2018;p4"/>
          <p:cNvSpPr/>
          <p:nvPr/>
        </p:nvSpPr>
        <p:spPr>
          <a:xfrm>
            <a:off x="331205" y="20175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
          <p:cNvSpPr/>
          <p:nvPr/>
        </p:nvSpPr>
        <p:spPr>
          <a:xfrm>
            <a:off x="155763" y="23162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0" name="Google Shape;2020;p4"/>
          <p:cNvGrpSpPr/>
          <p:nvPr/>
        </p:nvGrpSpPr>
        <p:grpSpPr>
          <a:xfrm rot="6858664">
            <a:off x="-723154" y="293374"/>
            <a:ext cx="1539462" cy="833114"/>
            <a:chOff x="6837853" y="4004081"/>
            <a:chExt cx="2125358" cy="1150184"/>
          </a:xfrm>
        </p:grpSpPr>
        <p:sp>
          <p:nvSpPr>
            <p:cNvPr id="2021" name="Google Shape;2021;p4"/>
            <p:cNvSpPr/>
            <p:nvPr/>
          </p:nvSpPr>
          <p:spPr>
            <a:xfrm rot="-10151587">
              <a:off x="7733290" y="4607199"/>
              <a:ext cx="1199447" cy="438507"/>
            </a:xfrm>
            <a:custGeom>
              <a:avLst/>
              <a:gdLst/>
              <a:ahLst/>
              <a:cxnLst/>
              <a:rect l="l" t="t" r="r" b="b"/>
              <a:pathLst>
                <a:path w="25121" h="9184" fill="none" extrusionOk="0">
                  <a:moveTo>
                    <a:pt x="25120" y="9184"/>
                  </a:moveTo>
                  <a:lnTo>
                    <a:pt x="18480" y="2798"/>
                  </a:lnTo>
                  <a:lnTo>
                    <a:pt x="0"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
            <p:cNvSpPr/>
            <p:nvPr/>
          </p:nvSpPr>
          <p:spPr>
            <a:xfrm rot="-10151587">
              <a:off x="7357004" y="4793061"/>
              <a:ext cx="682732" cy="60734"/>
            </a:xfrm>
            <a:custGeom>
              <a:avLst/>
              <a:gdLst/>
              <a:ahLst/>
              <a:cxnLst/>
              <a:rect l="l" t="t" r="r" b="b"/>
              <a:pathLst>
                <a:path w="14299" h="1272" fill="none" extrusionOk="0">
                  <a:moveTo>
                    <a:pt x="14299" y="0"/>
                  </a:moveTo>
                  <a:lnTo>
                    <a:pt x="1" y="127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
            <p:cNvSpPr/>
            <p:nvPr/>
          </p:nvSpPr>
          <p:spPr>
            <a:xfrm rot="-10151587">
              <a:off x="7292786" y="4343685"/>
              <a:ext cx="511368" cy="162578"/>
            </a:xfrm>
            <a:custGeom>
              <a:avLst/>
              <a:gdLst/>
              <a:ahLst/>
              <a:cxnLst/>
              <a:rect l="l" t="t" r="r" b="b"/>
              <a:pathLst>
                <a:path w="10710" h="3405" extrusionOk="0">
                  <a:moveTo>
                    <a:pt x="2206" y="0"/>
                  </a:moveTo>
                  <a:cubicBezTo>
                    <a:pt x="1285" y="0"/>
                    <a:pt x="501" y="259"/>
                    <a:pt x="0" y="918"/>
                  </a:cubicBezTo>
                  <a:lnTo>
                    <a:pt x="10710" y="3404"/>
                  </a:lnTo>
                  <a:cubicBezTo>
                    <a:pt x="10710" y="3404"/>
                    <a:pt x="5551" y="0"/>
                    <a:pt x="220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
            <p:cNvSpPr/>
            <p:nvPr/>
          </p:nvSpPr>
          <p:spPr>
            <a:xfrm rot="-10151587">
              <a:off x="7694752" y="4823983"/>
              <a:ext cx="311691" cy="267191"/>
            </a:xfrm>
            <a:custGeom>
              <a:avLst/>
              <a:gdLst/>
              <a:ahLst/>
              <a:cxnLst/>
              <a:rect l="l" t="t" r="r" b="b"/>
              <a:pathLst>
                <a:path w="6528" h="5596" extrusionOk="0">
                  <a:moveTo>
                    <a:pt x="6527" y="1"/>
                  </a:moveTo>
                  <a:cubicBezTo>
                    <a:pt x="6527" y="1"/>
                    <a:pt x="0" y="1527"/>
                    <a:pt x="57" y="5596"/>
                  </a:cubicBezTo>
                  <a:lnTo>
                    <a:pt x="6527"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
            <p:cNvSpPr/>
            <p:nvPr/>
          </p:nvSpPr>
          <p:spPr>
            <a:xfrm rot="-10151587">
              <a:off x="6980052" y="4753518"/>
              <a:ext cx="372425" cy="87950"/>
            </a:xfrm>
            <a:custGeom>
              <a:avLst/>
              <a:gdLst/>
              <a:ahLst/>
              <a:cxnLst/>
              <a:rect l="l" t="t" r="r" b="b"/>
              <a:pathLst>
                <a:path w="7800" h="1842" extrusionOk="0">
                  <a:moveTo>
                    <a:pt x="3667" y="1"/>
                  </a:moveTo>
                  <a:cubicBezTo>
                    <a:pt x="2232" y="1"/>
                    <a:pt x="786" y="421"/>
                    <a:pt x="1" y="1841"/>
                  </a:cubicBezTo>
                  <a:lnTo>
                    <a:pt x="7799" y="880"/>
                  </a:lnTo>
                  <a:cubicBezTo>
                    <a:pt x="7799" y="880"/>
                    <a:pt x="5744" y="1"/>
                    <a:pt x="366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
            <p:cNvSpPr/>
            <p:nvPr/>
          </p:nvSpPr>
          <p:spPr>
            <a:xfrm rot="-10151587">
              <a:off x="8113756" y="4584415"/>
              <a:ext cx="321145" cy="372425"/>
            </a:xfrm>
            <a:custGeom>
              <a:avLst/>
              <a:gdLst/>
              <a:ahLst/>
              <a:cxnLst/>
              <a:rect l="l" t="t" r="r" b="b"/>
              <a:pathLst>
                <a:path w="6726" h="7800" extrusionOk="0">
                  <a:moveTo>
                    <a:pt x="1" y="1"/>
                  </a:moveTo>
                  <a:cubicBezTo>
                    <a:pt x="481" y="2770"/>
                    <a:pt x="3222" y="5313"/>
                    <a:pt x="6726" y="7800"/>
                  </a:cubicBezTo>
                  <a:cubicBezTo>
                    <a:pt x="6726" y="7800"/>
                    <a:pt x="3787" y="1414"/>
                    <a:pt x="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
            <p:cNvSpPr/>
            <p:nvPr/>
          </p:nvSpPr>
          <p:spPr>
            <a:xfrm rot="-10151587">
              <a:off x="7409273" y="4040339"/>
              <a:ext cx="427716" cy="433159"/>
            </a:xfrm>
            <a:custGeom>
              <a:avLst/>
              <a:gdLst/>
              <a:ahLst/>
              <a:cxnLst/>
              <a:rect l="l" t="t" r="r" b="b"/>
              <a:pathLst>
                <a:path w="8958" h="9072" extrusionOk="0">
                  <a:moveTo>
                    <a:pt x="0" y="1"/>
                  </a:moveTo>
                  <a:lnTo>
                    <a:pt x="0" y="1"/>
                  </a:lnTo>
                  <a:cubicBezTo>
                    <a:pt x="1" y="1"/>
                    <a:pt x="2487" y="7376"/>
                    <a:pt x="8958" y="9071"/>
                  </a:cubicBezTo>
                  <a:cubicBezTo>
                    <a:pt x="7291" y="4380"/>
                    <a:pt x="4126" y="1583"/>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
            <p:cNvSpPr/>
            <p:nvPr/>
          </p:nvSpPr>
          <p:spPr>
            <a:xfrm rot="-10151587">
              <a:off x="6859725" y="4458855"/>
              <a:ext cx="528939" cy="283330"/>
            </a:xfrm>
            <a:custGeom>
              <a:avLst/>
              <a:gdLst/>
              <a:ahLst/>
              <a:cxnLst/>
              <a:rect l="l" t="t" r="r" b="b"/>
              <a:pathLst>
                <a:path w="11078" h="5934" extrusionOk="0">
                  <a:moveTo>
                    <a:pt x="1" y="0"/>
                  </a:moveTo>
                  <a:cubicBezTo>
                    <a:pt x="1" y="0"/>
                    <a:pt x="6189" y="5849"/>
                    <a:pt x="11077" y="5934"/>
                  </a:cubicBezTo>
                  <a:cubicBezTo>
                    <a:pt x="7658" y="2034"/>
                    <a:pt x="3872" y="735"/>
                    <a:pt x="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9" name="Google Shape;2029;p4"/>
          <p:cNvGrpSpPr/>
          <p:nvPr/>
        </p:nvGrpSpPr>
        <p:grpSpPr>
          <a:xfrm>
            <a:off x="328701" y="2941857"/>
            <a:ext cx="170431" cy="208992"/>
            <a:chOff x="7314226" y="2364570"/>
            <a:chExt cx="170431" cy="208992"/>
          </a:xfrm>
        </p:grpSpPr>
        <p:sp>
          <p:nvSpPr>
            <p:cNvPr id="2030" name="Google Shape;2030;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4" name="Google Shape;2034;p4"/>
          <p:cNvGrpSpPr/>
          <p:nvPr/>
        </p:nvGrpSpPr>
        <p:grpSpPr>
          <a:xfrm rot="-1613481">
            <a:off x="8318266" y="-25727"/>
            <a:ext cx="1385265" cy="749667"/>
            <a:chOff x="6837853" y="4004081"/>
            <a:chExt cx="2125358" cy="1150184"/>
          </a:xfrm>
        </p:grpSpPr>
        <p:sp>
          <p:nvSpPr>
            <p:cNvPr id="2035" name="Google Shape;2035;p4"/>
            <p:cNvSpPr/>
            <p:nvPr/>
          </p:nvSpPr>
          <p:spPr>
            <a:xfrm rot="-10151587">
              <a:off x="7733290" y="4607199"/>
              <a:ext cx="1199447" cy="438507"/>
            </a:xfrm>
            <a:custGeom>
              <a:avLst/>
              <a:gdLst/>
              <a:ahLst/>
              <a:cxnLst/>
              <a:rect l="l" t="t" r="r" b="b"/>
              <a:pathLst>
                <a:path w="25121" h="9184" fill="none" extrusionOk="0">
                  <a:moveTo>
                    <a:pt x="25120" y="9184"/>
                  </a:moveTo>
                  <a:lnTo>
                    <a:pt x="18480" y="2798"/>
                  </a:lnTo>
                  <a:lnTo>
                    <a:pt x="0"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
            <p:cNvSpPr/>
            <p:nvPr/>
          </p:nvSpPr>
          <p:spPr>
            <a:xfrm rot="-10151587">
              <a:off x="7357004" y="4793061"/>
              <a:ext cx="682732" cy="60734"/>
            </a:xfrm>
            <a:custGeom>
              <a:avLst/>
              <a:gdLst/>
              <a:ahLst/>
              <a:cxnLst/>
              <a:rect l="l" t="t" r="r" b="b"/>
              <a:pathLst>
                <a:path w="14299" h="1272" fill="none" extrusionOk="0">
                  <a:moveTo>
                    <a:pt x="14299" y="0"/>
                  </a:moveTo>
                  <a:lnTo>
                    <a:pt x="1" y="127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
            <p:cNvSpPr/>
            <p:nvPr/>
          </p:nvSpPr>
          <p:spPr>
            <a:xfrm rot="-10151587">
              <a:off x="7292786" y="4343685"/>
              <a:ext cx="511368" cy="162578"/>
            </a:xfrm>
            <a:custGeom>
              <a:avLst/>
              <a:gdLst/>
              <a:ahLst/>
              <a:cxnLst/>
              <a:rect l="l" t="t" r="r" b="b"/>
              <a:pathLst>
                <a:path w="10710" h="3405" extrusionOk="0">
                  <a:moveTo>
                    <a:pt x="2206" y="0"/>
                  </a:moveTo>
                  <a:cubicBezTo>
                    <a:pt x="1285" y="0"/>
                    <a:pt x="501" y="259"/>
                    <a:pt x="0" y="918"/>
                  </a:cubicBezTo>
                  <a:lnTo>
                    <a:pt x="10710" y="3404"/>
                  </a:lnTo>
                  <a:cubicBezTo>
                    <a:pt x="10710" y="3404"/>
                    <a:pt x="5551" y="0"/>
                    <a:pt x="220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
            <p:cNvSpPr/>
            <p:nvPr/>
          </p:nvSpPr>
          <p:spPr>
            <a:xfrm rot="-10151587">
              <a:off x="7694752" y="4823983"/>
              <a:ext cx="311691" cy="267191"/>
            </a:xfrm>
            <a:custGeom>
              <a:avLst/>
              <a:gdLst/>
              <a:ahLst/>
              <a:cxnLst/>
              <a:rect l="l" t="t" r="r" b="b"/>
              <a:pathLst>
                <a:path w="6528" h="5596" extrusionOk="0">
                  <a:moveTo>
                    <a:pt x="6527" y="1"/>
                  </a:moveTo>
                  <a:cubicBezTo>
                    <a:pt x="6527" y="1"/>
                    <a:pt x="0" y="1527"/>
                    <a:pt x="57" y="5596"/>
                  </a:cubicBezTo>
                  <a:lnTo>
                    <a:pt x="6527"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
            <p:cNvSpPr/>
            <p:nvPr/>
          </p:nvSpPr>
          <p:spPr>
            <a:xfrm rot="-10151587">
              <a:off x="6980052" y="4753518"/>
              <a:ext cx="372425" cy="87950"/>
            </a:xfrm>
            <a:custGeom>
              <a:avLst/>
              <a:gdLst/>
              <a:ahLst/>
              <a:cxnLst/>
              <a:rect l="l" t="t" r="r" b="b"/>
              <a:pathLst>
                <a:path w="7800" h="1842" extrusionOk="0">
                  <a:moveTo>
                    <a:pt x="3667" y="1"/>
                  </a:moveTo>
                  <a:cubicBezTo>
                    <a:pt x="2232" y="1"/>
                    <a:pt x="786" y="421"/>
                    <a:pt x="1" y="1841"/>
                  </a:cubicBezTo>
                  <a:lnTo>
                    <a:pt x="7799" y="880"/>
                  </a:lnTo>
                  <a:cubicBezTo>
                    <a:pt x="7799" y="880"/>
                    <a:pt x="5744" y="1"/>
                    <a:pt x="366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
            <p:cNvSpPr/>
            <p:nvPr/>
          </p:nvSpPr>
          <p:spPr>
            <a:xfrm rot="-10151587">
              <a:off x="8113756" y="4584415"/>
              <a:ext cx="321145" cy="372425"/>
            </a:xfrm>
            <a:custGeom>
              <a:avLst/>
              <a:gdLst/>
              <a:ahLst/>
              <a:cxnLst/>
              <a:rect l="l" t="t" r="r" b="b"/>
              <a:pathLst>
                <a:path w="6726" h="7800" extrusionOk="0">
                  <a:moveTo>
                    <a:pt x="1" y="1"/>
                  </a:moveTo>
                  <a:cubicBezTo>
                    <a:pt x="481" y="2770"/>
                    <a:pt x="3222" y="5313"/>
                    <a:pt x="6726" y="7800"/>
                  </a:cubicBezTo>
                  <a:cubicBezTo>
                    <a:pt x="6726" y="7800"/>
                    <a:pt x="3787" y="1414"/>
                    <a:pt x="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
            <p:cNvSpPr/>
            <p:nvPr/>
          </p:nvSpPr>
          <p:spPr>
            <a:xfrm rot="-10151587">
              <a:off x="7409273" y="4040339"/>
              <a:ext cx="427716" cy="433159"/>
            </a:xfrm>
            <a:custGeom>
              <a:avLst/>
              <a:gdLst/>
              <a:ahLst/>
              <a:cxnLst/>
              <a:rect l="l" t="t" r="r" b="b"/>
              <a:pathLst>
                <a:path w="8958" h="9072" extrusionOk="0">
                  <a:moveTo>
                    <a:pt x="0" y="1"/>
                  </a:moveTo>
                  <a:lnTo>
                    <a:pt x="0" y="1"/>
                  </a:lnTo>
                  <a:cubicBezTo>
                    <a:pt x="1" y="1"/>
                    <a:pt x="2487" y="7376"/>
                    <a:pt x="8958" y="9071"/>
                  </a:cubicBezTo>
                  <a:cubicBezTo>
                    <a:pt x="7291" y="4380"/>
                    <a:pt x="4126" y="1583"/>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
            <p:cNvSpPr/>
            <p:nvPr/>
          </p:nvSpPr>
          <p:spPr>
            <a:xfrm rot="-10151587">
              <a:off x="6859725" y="4458855"/>
              <a:ext cx="528939" cy="283330"/>
            </a:xfrm>
            <a:custGeom>
              <a:avLst/>
              <a:gdLst/>
              <a:ahLst/>
              <a:cxnLst/>
              <a:rect l="l" t="t" r="r" b="b"/>
              <a:pathLst>
                <a:path w="11078" h="5934" extrusionOk="0">
                  <a:moveTo>
                    <a:pt x="1" y="0"/>
                  </a:moveTo>
                  <a:cubicBezTo>
                    <a:pt x="1" y="0"/>
                    <a:pt x="6189" y="5849"/>
                    <a:pt x="11077" y="5934"/>
                  </a:cubicBezTo>
                  <a:cubicBezTo>
                    <a:pt x="7658" y="2034"/>
                    <a:pt x="3872" y="735"/>
                    <a:pt x="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3" name="Google Shape;2043;p4"/>
          <p:cNvSpPr/>
          <p:nvPr/>
        </p:nvSpPr>
        <p:spPr>
          <a:xfrm flipH="1">
            <a:off x="1137557" y="25847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4" name="Google Shape;2044;p4"/>
          <p:cNvGrpSpPr/>
          <p:nvPr/>
        </p:nvGrpSpPr>
        <p:grpSpPr>
          <a:xfrm flipH="1">
            <a:off x="727350" y="76757"/>
            <a:ext cx="170431" cy="208992"/>
            <a:chOff x="7314226" y="2364570"/>
            <a:chExt cx="170431" cy="208992"/>
          </a:xfrm>
        </p:grpSpPr>
        <p:sp>
          <p:nvSpPr>
            <p:cNvPr id="2045" name="Google Shape;2045;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9" name="Google Shape;2049;p4"/>
          <p:cNvSpPr/>
          <p:nvPr/>
        </p:nvSpPr>
        <p:spPr>
          <a:xfrm flipH="1">
            <a:off x="7079897" y="4872160"/>
            <a:ext cx="89627" cy="129660"/>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0" name="Google Shape;2050;p4"/>
          <p:cNvGrpSpPr/>
          <p:nvPr/>
        </p:nvGrpSpPr>
        <p:grpSpPr>
          <a:xfrm flipH="1">
            <a:off x="7415012" y="4528007"/>
            <a:ext cx="170431" cy="208992"/>
            <a:chOff x="7314226" y="2364570"/>
            <a:chExt cx="170431" cy="208992"/>
          </a:xfrm>
        </p:grpSpPr>
        <p:sp>
          <p:nvSpPr>
            <p:cNvPr id="2051" name="Google Shape;2051;p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5" name="Google Shape;2055;p4"/>
          <p:cNvSpPr/>
          <p:nvPr/>
        </p:nvSpPr>
        <p:spPr>
          <a:xfrm flipH="1">
            <a:off x="8111507" y="4737008"/>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
          <p:cNvSpPr txBox="1">
            <a:spLocks noGrp="1"/>
          </p:cNvSpPr>
          <p:nvPr>
            <p:ph type="title"/>
          </p:nvPr>
        </p:nvSpPr>
        <p:spPr>
          <a:xfrm>
            <a:off x="715100" y="445025"/>
            <a:ext cx="77139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ocknRoll One"/>
              <a:buNone/>
              <a:defRPr>
                <a:solidFill>
                  <a:schemeClr val="dk2"/>
                </a:solidFill>
                <a:latin typeface="RocknRoll One"/>
                <a:ea typeface="RocknRoll One"/>
                <a:cs typeface="RocknRoll One"/>
                <a:sym typeface="RocknRoll One"/>
              </a:defRPr>
            </a:lvl1pPr>
            <a:lvl2pPr lvl="1"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2pPr>
            <a:lvl3pPr lvl="2"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3pPr>
            <a:lvl4pPr lvl="3"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4pPr>
            <a:lvl5pPr lvl="4"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5pPr>
            <a:lvl6pPr lvl="5"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6pPr>
            <a:lvl7pPr lvl="6"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7pPr>
            <a:lvl8pPr lvl="7"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8pPr>
            <a:lvl9pPr lvl="8"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57"/>
        <p:cNvGrpSpPr/>
        <p:nvPr/>
      </p:nvGrpSpPr>
      <p:grpSpPr>
        <a:xfrm>
          <a:off x="0" y="0"/>
          <a:ext cx="0" cy="0"/>
          <a:chOff x="0" y="0"/>
          <a:chExt cx="0" cy="0"/>
        </a:xfrm>
      </p:grpSpPr>
      <p:grpSp>
        <p:nvGrpSpPr>
          <p:cNvPr id="2058" name="Google Shape;2058;p5"/>
          <p:cNvGrpSpPr/>
          <p:nvPr/>
        </p:nvGrpSpPr>
        <p:grpSpPr>
          <a:xfrm>
            <a:off x="-44372" y="-112096"/>
            <a:ext cx="9232744" cy="5367692"/>
            <a:chOff x="-36097" y="-112100"/>
            <a:chExt cx="9232744" cy="5367692"/>
          </a:xfrm>
        </p:grpSpPr>
        <p:sp>
          <p:nvSpPr>
            <p:cNvPr id="2059" name="Google Shape;2059;p5"/>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5"/>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5"/>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5"/>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5"/>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5"/>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5"/>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5"/>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5"/>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5"/>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5"/>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5"/>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5"/>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5"/>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5"/>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5"/>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5"/>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5"/>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5"/>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5"/>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5"/>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5"/>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5"/>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5"/>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5"/>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5"/>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5"/>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5"/>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5"/>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5"/>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5"/>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5"/>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5"/>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5"/>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4" name="Google Shape;2694;p5"/>
          <p:cNvSpPr txBox="1">
            <a:spLocks noGrp="1"/>
          </p:cNvSpPr>
          <p:nvPr>
            <p:ph type="subTitle" idx="1"/>
          </p:nvPr>
        </p:nvSpPr>
        <p:spPr>
          <a:xfrm>
            <a:off x="1516663" y="2834050"/>
            <a:ext cx="2455800" cy="3528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2400"/>
              <a:buFont typeface="RocknRoll One"/>
              <a:buNone/>
              <a:defRPr sz="1800">
                <a:solidFill>
                  <a:schemeClr val="dk2"/>
                </a:solidFill>
                <a:latin typeface="RocknRoll One"/>
                <a:ea typeface="RocknRoll One"/>
                <a:cs typeface="RocknRoll One"/>
                <a:sym typeface="RocknRoll One"/>
              </a:defRPr>
            </a:lvl1pPr>
            <a:lvl2pPr lvl="1" algn="ctr">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2pPr>
            <a:lvl3pPr lvl="2" algn="ctr">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3pPr>
            <a:lvl4pPr lvl="3" algn="ctr">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4pPr>
            <a:lvl5pPr lvl="4" algn="ctr">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5pPr>
            <a:lvl6pPr lvl="5" algn="ctr">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6pPr>
            <a:lvl7pPr lvl="6" algn="ctr">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7pPr>
            <a:lvl8pPr lvl="7" algn="ctr">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8pPr>
            <a:lvl9pPr lvl="8" algn="ctr">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9pPr>
          </a:lstStyle>
          <a:p>
            <a:endParaRPr/>
          </a:p>
        </p:txBody>
      </p:sp>
      <p:sp>
        <p:nvSpPr>
          <p:cNvPr id="2695" name="Google Shape;2695;p5"/>
          <p:cNvSpPr txBox="1">
            <a:spLocks noGrp="1"/>
          </p:cNvSpPr>
          <p:nvPr>
            <p:ph type="subTitle" idx="2"/>
          </p:nvPr>
        </p:nvSpPr>
        <p:spPr>
          <a:xfrm>
            <a:off x="5171538" y="2834100"/>
            <a:ext cx="2455800" cy="358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400"/>
              <a:buFont typeface="RocknRoll One"/>
              <a:buNone/>
              <a:defRPr sz="1800">
                <a:solidFill>
                  <a:schemeClr val="dk2"/>
                </a:solidFill>
                <a:latin typeface="RocknRoll One"/>
                <a:ea typeface="RocknRoll One"/>
                <a:cs typeface="RocknRoll One"/>
                <a:sym typeface="RocknRoll One"/>
              </a:defRPr>
            </a:lvl1pPr>
            <a:lvl2pPr lvl="1" algn="ctr" rtl="0">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2pPr>
            <a:lvl3pPr lvl="2" algn="ctr" rtl="0">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3pPr>
            <a:lvl4pPr lvl="3" algn="ctr" rtl="0">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4pPr>
            <a:lvl5pPr lvl="4" algn="ctr" rtl="0">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5pPr>
            <a:lvl6pPr lvl="5" algn="ctr" rtl="0">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6pPr>
            <a:lvl7pPr lvl="6" algn="ctr" rtl="0">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7pPr>
            <a:lvl8pPr lvl="7" algn="ctr" rtl="0">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8pPr>
            <a:lvl9pPr lvl="8" algn="ctr" rtl="0">
              <a:lnSpc>
                <a:spcPct val="100000"/>
              </a:lnSpc>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9pPr>
          </a:lstStyle>
          <a:p>
            <a:endParaRPr/>
          </a:p>
        </p:txBody>
      </p:sp>
      <p:sp>
        <p:nvSpPr>
          <p:cNvPr id="2696" name="Google Shape;2696;p5"/>
          <p:cNvSpPr txBox="1">
            <a:spLocks noGrp="1"/>
          </p:cNvSpPr>
          <p:nvPr>
            <p:ph type="subTitle" idx="3"/>
          </p:nvPr>
        </p:nvSpPr>
        <p:spPr>
          <a:xfrm>
            <a:off x="1516663" y="3140177"/>
            <a:ext cx="2455800" cy="89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97" name="Google Shape;2697;p5"/>
          <p:cNvSpPr txBox="1">
            <a:spLocks noGrp="1"/>
          </p:cNvSpPr>
          <p:nvPr>
            <p:ph type="subTitle" idx="4"/>
          </p:nvPr>
        </p:nvSpPr>
        <p:spPr>
          <a:xfrm>
            <a:off x="5171538" y="3145225"/>
            <a:ext cx="2455800" cy="889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98" name="Google Shape;2698;p5"/>
          <p:cNvGrpSpPr/>
          <p:nvPr/>
        </p:nvGrpSpPr>
        <p:grpSpPr>
          <a:xfrm rot="-1512879">
            <a:off x="7736269" y="3655871"/>
            <a:ext cx="1424192" cy="1625245"/>
            <a:chOff x="3302100" y="2045388"/>
            <a:chExt cx="743075" cy="847975"/>
          </a:xfrm>
        </p:grpSpPr>
        <p:sp>
          <p:nvSpPr>
            <p:cNvPr id="2699" name="Google Shape;2699;p5"/>
            <p:cNvSpPr/>
            <p:nvPr/>
          </p:nvSpPr>
          <p:spPr>
            <a:xfrm>
              <a:off x="3519775" y="2565513"/>
              <a:ext cx="206325" cy="174875"/>
            </a:xfrm>
            <a:custGeom>
              <a:avLst/>
              <a:gdLst/>
              <a:ahLst/>
              <a:cxnLst/>
              <a:rect l="l" t="t" r="r" b="b"/>
              <a:pathLst>
                <a:path w="8253" h="6995" fill="none" extrusionOk="0">
                  <a:moveTo>
                    <a:pt x="1" y="1"/>
                  </a:moveTo>
                  <a:lnTo>
                    <a:pt x="8253" y="6994"/>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5"/>
            <p:cNvSpPr/>
            <p:nvPr/>
          </p:nvSpPr>
          <p:spPr>
            <a:xfrm>
              <a:off x="3692000" y="2288413"/>
              <a:ext cx="222050" cy="604950"/>
            </a:xfrm>
            <a:custGeom>
              <a:avLst/>
              <a:gdLst/>
              <a:ahLst/>
              <a:cxnLst/>
              <a:rect l="l" t="t" r="r" b="b"/>
              <a:pathLst>
                <a:path w="8882" h="24198" fill="none" extrusionOk="0">
                  <a:moveTo>
                    <a:pt x="8882" y="0"/>
                  </a:moveTo>
                  <a:lnTo>
                    <a:pt x="2727" y="24197"/>
                  </a:lnTo>
                  <a:lnTo>
                    <a:pt x="0" y="11959"/>
                  </a:lnTo>
                </a:path>
              </a:pathLst>
            </a:custGeom>
            <a:noFill/>
            <a:ln w="11375" cap="rnd" cmpd="sng">
              <a:solidFill>
                <a:srgbClr val="D8A3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5"/>
            <p:cNvSpPr/>
            <p:nvPr/>
          </p:nvSpPr>
          <p:spPr>
            <a:xfrm>
              <a:off x="3676250" y="2360088"/>
              <a:ext cx="98800" cy="227300"/>
            </a:xfrm>
            <a:custGeom>
              <a:avLst/>
              <a:gdLst/>
              <a:ahLst/>
              <a:cxnLst/>
              <a:rect l="l" t="t" r="r" b="b"/>
              <a:pathLst>
                <a:path w="3952" h="9092" extrusionOk="0">
                  <a:moveTo>
                    <a:pt x="3917" y="1"/>
                  </a:moveTo>
                  <a:cubicBezTo>
                    <a:pt x="1" y="2868"/>
                    <a:pt x="630" y="9092"/>
                    <a:pt x="630" y="9092"/>
                  </a:cubicBezTo>
                  <a:cubicBezTo>
                    <a:pt x="2448" y="5980"/>
                    <a:pt x="3952" y="2903"/>
                    <a:pt x="3917"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5"/>
            <p:cNvSpPr/>
            <p:nvPr/>
          </p:nvSpPr>
          <p:spPr>
            <a:xfrm>
              <a:off x="3774150" y="2045388"/>
              <a:ext cx="139900" cy="243050"/>
            </a:xfrm>
            <a:custGeom>
              <a:avLst/>
              <a:gdLst/>
              <a:ahLst/>
              <a:cxnLst/>
              <a:rect l="l" t="t" r="r" b="b"/>
              <a:pathLst>
                <a:path w="5596" h="9722" extrusionOk="0">
                  <a:moveTo>
                    <a:pt x="1" y="0"/>
                  </a:moveTo>
                  <a:cubicBezTo>
                    <a:pt x="2169" y="8567"/>
                    <a:pt x="5596" y="9721"/>
                    <a:pt x="5596" y="9721"/>
                  </a:cubicBezTo>
                  <a:cubicBezTo>
                    <a:pt x="5211" y="5805"/>
                    <a:pt x="3603" y="2483"/>
                    <a:pt x="1" y="0"/>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5"/>
            <p:cNvSpPr/>
            <p:nvPr/>
          </p:nvSpPr>
          <p:spPr>
            <a:xfrm>
              <a:off x="3576600" y="2306763"/>
              <a:ext cx="115425" cy="280625"/>
            </a:xfrm>
            <a:custGeom>
              <a:avLst/>
              <a:gdLst/>
              <a:ahLst/>
              <a:cxnLst/>
              <a:rect l="l" t="t" r="r" b="b"/>
              <a:pathLst>
                <a:path w="4617" h="11225" extrusionOk="0">
                  <a:moveTo>
                    <a:pt x="665" y="1"/>
                  </a:moveTo>
                  <a:lnTo>
                    <a:pt x="665" y="1"/>
                  </a:lnTo>
                  <a:cubicBezTo>
                    <a:pt x="0" y="6679"/>
                    <a:pt x="4616" y="11225"/>
                    <a:pt x="4616" y="11225"/>
                  </a:cubicBezTo>
                  <a:cubicBezTo>
                    <a:pt x="4616" y="7798"/>
                    <a:pt x="3812" y="4162"/>
                    <a:pt x="665" y="1"/>
                  </a:cubicBezTo>
                  <a:close/>
                </a:path>
              </a:pathLst>
            </a:custGeom>
            <a:solidFill>
              <a:srgbClr val="969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5"/>
            <p:cNvSpPr/>
            <p:nvPr/>
          </p:nvSpPr>
          <p:spPr>
            <a:xfrm>
              <a:off x="3302100" y="2325113"/>
              <a:ext cx="217700" cy="240425"/>
            </a:xfrm>
            <a:custGeom>
              <a:avLst/>
              <a:gdLst/>
              <a:ahLst/>
              <a:cxnLst/>
              <a:rect l="l" t="t" r="r" b="b"/>
              <a:pathLst>
                <a:path w="8708" h="9617" extrusionOk="0">
                  <a:moveTo>
                    <a:pt x="1" y="1"/>
                  </a:moveTo>
                  <a:lnTo>
                    <a:pt x="1" y="1"/>
                  </a:lnTo>
                  <a:cubicBezTo>
                    <a:pt x="2099" y="6680"/>
                    <a:pt x="8708" y="9617"/>
                    <a:pt x="8708" y="9617"/>
                  </a:cubicBezTo>
                  <a:cubicBezTo>
                    <a:pt x="6540" y="4756"/>
                    <a:pt x="3882" y="980"/>
                    <a:pt x="1" y="1"/>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5"/>
            <p:cNvSpPr/>
            <p:nvPr/>
          </p:nvSpPr>
          <p:spPr>
            <a:xfrm>
              <a:off x="3622925" y="2143213"/>
              <a:ext cx="291125" cy="145225"/>
            </a:xfrm>
            <a:custGeom>
              <a:avLst/>
              <a:gdLst/>
              <a:ahLst/>
              <a:cxnLst/>
              <a:rect l="l" t="t" r="r" b="b"/>
              <a:pathLst>
                <a:path w="11645" h="5809" extrusionOk="0">
                  <a:moveTo>
                    <a:pt x="645" y="0"/>
                  </a:moveTo>
                  <a:cubicBezTo>
                    <a:pt x="426" y="0"/>
                    <a:pt x="211" y="13"/>
                    <a:pt x="1" y="39"/>
                  </a:cubicBezTo>
                  <a:cubicBezTo>
                    <a:pt x="3917" y="5284"/>
                    <a:pt x="11645" y="5808"/>
                    <a:pt x="11645" y="5808"/>
                  </a:cubicBezTo>
                  <a:cubicBezTo>
                    <a:pt x="7534" y="2448"/>
                    <a:pt x="3697" y="0"/>
                    <a:pt x="645"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5"/>
            <p:cNvSpPr/>
            <p:nvPr/>
          </p:nvSpPr>
          <p:spPr>
            <a:xfrm>
              <a:off x="3850225" y="2394188"/>
              <a:ext cx="194950" cy="147850"/>
            </a:xfrm>
            <a:custGeom>
              <a:avLst/>
              <a:gdLst/>
              <a:ahLst/>
              <a:cxnLst/>
              <a:rect l="l" t="t" r="r" b="b"/>
              <a:pathLst>
                <a:path w="7798" h="5914" extrusionOk="0">
                  <a:moveTo>
                    <a:pt x="7798" y="0"/>
                  </a:moveTo>
                  <a:lnTo>
                    <a:pt x="0" y="5805"/>
                  </a:lnTo>
                  <a:cubicBezTo>
                    <a:pt x="336" y="5879"/>
                    <a:pt x="663" y="5914"/>
                    <a:pt x="981" y="5914"/>
                  </a:cubicBezTo>
                  <a:cubicBezTo>
                    <a:pt x="5143" y="5914"/>
                    <a:pt x="7798" y="0"/>
                    <a:pt x="7798" y="0"/>
                  </a:cubicBez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7" name="Google Shape;2707;p5"/>
          <p:cNvSpPr/>
          <p:nvPr/>
        </p:nvSpPr>
        <p:spPr>
          <a:xfrm>
            <a:off x="8762200" y="252047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8" name="Google Shape;2708;p5"/>
          <p:cNvGrpSpPr/>
          <p:nvPr/>
        </p:nvGrpSpPr>
        <p:grpSpPr>
          <a:xfrm>
            <a:off x="8727026" y="1506145"/>
            <a:ext cx="170431" cy="208992"/>
            <a:chOff x="7314226" y="2364570"/>
            <a:chExt cx="170431" cy="208992"/>
          </a:xfrm>
        </p:grpSpPr>
        <p:sp>
          <p:nvSpPr>
            <p:cNvPr id="2709" name="Google Shape;2709;p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3" name="Google Shape;2713;p5"/>
          <p:cNvSpPr/>
          <p:nvPr/>
        </p:nvSpPr>
        <p:spPr>
          <a:xfrm>
            <a:off x="8589021" y="1921918"/>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4" name="Google Shape;2714;p5"/>
          <p:cNvGrpSpPr/>
          <p:nvPr/>
        </p:nvGrpSpPr>
        <p:grpSpPr>
          <a:xfrm>
            <a:off x="8418601" y="1014182"/>
            <a:ext cx="170431" cy="208992"/>
            <a:chOff x="7314226" y="2364570"/>
            <a:chExt cx="170431" cy="208992"/>
          </a:xfrm>
        </p:grpSpPr>
        <p:sp>
          <p:nvSpPr>
            <p:cNvPr id="2715" name="Google Shape;2715;p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9" name="Google Shape;2719;p5"/>
          <p:cNvSpPr/>
          <p:nvPr/>
        </p:nvSpPr>
        <p:spPr>
          <a:xfrm>
            <a:off x="8727018" y="6873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5"/>
          <p:cNvSpPr/>
          <p:nvPr/>
        </p:nvSpPr>
        <p:spPr>
          <a:xfrm>
            <a:off x="8512525" y="2190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5"/>
          <p:cNvSpPr/>
          <p:nvPr/>
        </p:nvSpPr>
        <p:spPr>
          <a:xfrm>
            <a:off x="8637421" y="31042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5"/>
          <p:cNvSpPr txBox="1">
            <a:spLocks noGrp="1"/>
          </p:cNvSpPr>
          <p:nvPr>
            <p:ph type="title"/>
          </p:nvPr>
        </p:nvSpPr>
        <p:spPr>
          <a:xfrm>
            <a:off x="715100" y="445025"/>
            <a:ext cx="771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23" name="Google Shape;2723;p5"/>
          <p:cNvSpPr/>
          <p:nvPr/>
        </p:nvSpPr>
        <p:spPr>
          <a:xfrm>
            <a:off x="230825" y="4095925"/>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4" name="Google Shape;2724;p5"/>
          <p:cNvGrpSpPr/>
          <p:nvPr/>
        </p:nvGrpSpPr>
        <p:grpSpPr>
          <a:xfrm>
            <a:off x="544676" y="4563232"/>
            <a:ext cx="170431" cy="208992"/>
            <a:chOff x="7314226" y="2364570"/>
            <a:chExt cx="170431" cy="208992"/>
          </a:xfrm>
        </p:grpSpPr>
        <p:sp>
          <p:nvSpPr>
            <p:cNvPr id="2725" name="Google Shape;2725;p5"/>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5"/>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5"/>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5"/>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17"/>
        <p:cNvGrpSpPr/>
        <p:nvPr/>
      </p:nvGrpSpPr>
      <p:grpSpPr>
        <a:xfrm>
          <a:off x="0" y="0"/>
          <a:ext cx="0" cy="0"/>
          <a:chOff x="0" y="0"/>
          <a:chExt cx="0" cy="0"/>
        </a:xfrm>
      </p:grpSpPr>
      <p:grpSp>
        <p:nvGrpSpPr>
          <p:cNvPr id="3418" name="Google Shape;3418;p7"/>
          <p:cNvGrpSpPr/>
          <p:nvPr/>
        </p:nvGrpSpPr>
        <p:grpSpPr>
          <a:xfrm>
            <a:off x="-44372" y="-112096"/>
            <a:ext cx="9232744" cy="5367692"/>
            <a:chOff x="-36097" y="-112100"/>
            <a:chExt cx="9232744" cy="5367692"/>
          </a:xfrm>
        </p:grpSpPr>
        <p:sp>
          <p:nvSpPr>
            <p:cNvPr id="3419" name="Google Shape;3419;p7"/>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7"/>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7"/>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7"/>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7"/>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7"/>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7"/>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7"/>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7"/>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7"/>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7"/>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7"/>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7"/>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7"/>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7"/>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7"/>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7"/>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7"/>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7"/>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7"/>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7"/>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7"/>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7"/>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7"/>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7"/>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7"/>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7"/>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7"/>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7"/>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7"/>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7"/>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7"/>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7"/>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7"/>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7"/>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7"/>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7"/>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7"/>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7"/>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7"/>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7"/>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7"/>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7"/>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7"/>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7"/>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7"/>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7"/>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7"/>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7"/>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7"/>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7"/>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7"/>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7"/>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7"/>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7"/>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7"/>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7"/>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7"/>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7"/>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7"/>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7"/>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7"/>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7"/>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7"/>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7"/>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7"/>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7"/>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7"/>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7"/>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7"/>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7"/>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7"/>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7"/>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7"/>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7"/>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7"/>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7"/>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7"/>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7"/>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7"/>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7"/>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7"/>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7"/>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7"/>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7"/>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7"/>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7"/>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7"/>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7"/>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7"/>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7"/>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7"/>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7"/>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7"/>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7"/>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7"/>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7"/>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7"/>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7"/>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7"/>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7"/>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7"/>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7"/>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7"/>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7"/>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7"/>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7"/>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7"/>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7"/>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7"/>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7"/>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7"/>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7"/>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7"/>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7"/>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7"/>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7"/>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7"/>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7"/>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7"/>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7"/>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7"/>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7"/>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7"/>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7"/>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7"/>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7"/>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7"/>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7"/>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7"/>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7"/>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7"/>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7"/>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7"/>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7"/>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7"/>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7"/>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7"/>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7"/>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7"/>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7"/>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7"/>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7"/>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7"/>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7"/>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7"/>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7"/>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7"/>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7"/>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7"/>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7"/>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7"/>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7"/>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7"/>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7"/>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7"/>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7"/>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7"/>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7"/>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7"/>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7"/>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7"/>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7"/>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7"/>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7"/>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7"/>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7"/>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7"/>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7"/>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7"/>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7"/>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7"/>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7"/>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7"/>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7"/>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7"/>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7"/>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7"/>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7"/>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7"/>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7"/>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7"/>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7"/>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7"/>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7"/>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7"/>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7"/>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7"/>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7"/>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7"/>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7"/>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7"/>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7"/>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7"/>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7"/>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7"/>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7"/>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7"/>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7"/>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7"/>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7"/>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7"/>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7"/>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7"/>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7"/>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7"/>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7"/>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7"/>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7"/>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7"/>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7"/>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7"/>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7"/>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7"/>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7"/>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7"/>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7"/>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7"/>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7"/>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7"/>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7"/>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7"/>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7"/>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7"/>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7"/>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7"/>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7"/>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7"/>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7"/>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7"/>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7"/>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7"/>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7"/>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7"/>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7"/>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7"/>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7"/>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7"/>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7"/>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7"/>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7"/>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7"/>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7"/>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7"/>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7"/>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7"/>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7"/>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7"/>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7"/>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7"/>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7"/>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7"/>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7"/>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7"/>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7"/>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7"/>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7"/>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7"/>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7"/>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7"/>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7"/>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7"/>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7"/>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7"/>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7"/>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7"/>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7"/>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7"/>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7"/>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7"/>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7"/>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7"/>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7"/>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7"/>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7"/>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7"/>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7"/>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7"/>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7"/>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7"/>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7"/>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7"/>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7"/>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7"/>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7"/>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7"/>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7"/>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7"/>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7"/>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7"/>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7"/>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7"/>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7"/>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7"/>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7"/>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7"/>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7"/>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7"/>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7"/>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7"/>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7"/>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7"/>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7"/>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7"/>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7"/>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7"/>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7"/>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7"/>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7"/>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7"/>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7"/>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7"/>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7"/>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7"/>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7"/>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7"/>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7"/>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7"/>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7"/>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7"/>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7"/>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7"/>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7"/>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7"/>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7"/>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7"/>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7"/>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7"/>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7"/>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7"/>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7"/>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7"/>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7"/>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7"/>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7"/>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7"/>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7"/>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7"/>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7"/>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7"/>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7"/>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7"/>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7"/>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7"/>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7"/>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7"/>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7"/>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7"/>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7"/>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7"/>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7"/>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7"/>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7"/>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7"/>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7"/>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7"/>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7"/>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7"/>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7"/>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7"/>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7"/>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7"/>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7"/>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7"/>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7"/>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7"/>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7"/>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7"/>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7"/>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7"/>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7"/>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7"/>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7"/>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7"/>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7"/>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7"/>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7"/>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7"/>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7"/>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7"/>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7"/>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7"/>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7"/>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7"/>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7"/>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7"/>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7"/>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7"/>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7"/>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7"/>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7"/>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7"/>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7"/>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7"/>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7"/>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7"/>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7"/>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7"/>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7"/>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7"/>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7"/>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7"/>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7"/>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7"/>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7"/>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7"/>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7"/>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7"/>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7"/>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7"/>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7"/>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7"/>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7"/>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7"/>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7"/>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7"/>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7"/>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7"/>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7"/>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7"/>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7"/>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7"/>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7"/>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7"/>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7"/>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7"/>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7"/>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7"/>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7"/>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7"/>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7"/>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7"/>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7"/>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7"/>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7"/>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7"/>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7"/>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7"/>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7"/>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7"/>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7"/>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7"/>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7"/>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7"/>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7"/>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7"/>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7"/>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7"/>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7"/>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7"/>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7"/>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7"/>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7"/>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7"/>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7"/>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7"/>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7"/>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7"/>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7"/>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7"/>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7"/>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7"/>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7"/>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7"/>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7"/>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7"/>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7"/>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7"/>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7"/>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7"/>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7"/>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7"/>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7"/>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7"/>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7"/>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7"/>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7"/>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7"/>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7"/>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7"/>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7"/>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7"/>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7"/>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7"/>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7"/>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7"/>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7"/>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7"/>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7"/>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7"/>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7"/>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7"/>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7"/>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7"/>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7"/>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7"/>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7"/>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7"/>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7"/>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7"/>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7"/>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7"/>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7"/>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7"/>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7"/>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7"/>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7"/>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7"/>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7"/>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7"/>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7"/>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7"/>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7"/>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7"/>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7"/>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7"/>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7"/>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7"/>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7"/>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7"/>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7"/>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7"/>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7"/>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7"/>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7"/>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7"/>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7"/>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7"/>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7"/>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7"/>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7"/>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7"/>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7"/>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7"/>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7"/>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7"/>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7"/>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7"/>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7"/>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7"/>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7"/>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7"/>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7"/>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7"/>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7"/>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7"/>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7"/>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7"/>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7"/>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7"/>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7"/>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7"/>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7"/>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7"/>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7"/>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7"/>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7"/>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7"/>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7"/>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7"/>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7"/>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7"/>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7"/>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7"/>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7"/>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7"/>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7"/>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7"/>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7"/>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7"/>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7"/>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7"/>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7"/>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7"/>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7"/>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7"/>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7"/>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7"/>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7"/>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7"/>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7"/>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7"/>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7"/>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7"/>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7"/>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7"/>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7"/>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7"/>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7"/>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7"/>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7"/>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7"/>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7"/>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7"/>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7"/>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7"/>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7"/>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7"/>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7"/>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7"/>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7"/>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7"/>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7"/>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7"/>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7"/>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7"/>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7"/>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7"/>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7"/>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7"/>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7"/>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7"/>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7"/>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7"/>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7"/>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7"/>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7"/>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7"/>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7"/>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7"/>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7"/>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7"/>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7"/>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7"/>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7"/>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7"/>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7"/>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7"/>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7"/>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7"/>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7"/>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7"/>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7"/>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7"/>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7"/>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4" name="Google Shape;4054;p7"/>
          <p:cNvSpPr txBox="1">
            <a:spLocks noGrp="1"/>
          </p:cNvSpPr>
          <p:nvPr>
            <p:ph type="body" idx="1"/>
          </p:nvPr>
        </p:nvSpPr>
        <p:spPr>
          <a:xfrm>
            <a:off x="720000" y="1937025"/>
            <a:ext cx="4200300" cy="2109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4055" name="Google Shape;4055;p7"/>
          <p:cNvSpPr txBox="1">
            <a:spLocks noGrp="1"/>
          </p:cNvSpPr>
          <p:nvPr>
            <p:ph type="title"/>
          </p:nvPr>
        </p:nvSpPr>
        <p:spPr>
          <a:xfrm>
            <a:off x="715100" y="445025"/>
            <a:ext cx="7713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56" name="Google Shape;4056;p7"/>
          <p:cNvSpPr/>
          <p:nvPr/>
        </p:nvSpPr>
        <p:spPr>
          <a:xfrm>
            <a:off x="254423" y="445033"/>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7" name="Google Shape;4057;p7"/>
          <p:cNvGrpSpPr/>
          <p:nvPr/>
        </p:nvGrpSpPr>
        <p:grpSpPr>
          <a:xfrm>
            <a:off x="373626" y="-64425"/>
            <a:ext cx="490836" cy="1481231"/>
            <a:chOff x="373626" y="-64425"/>
            <a:chExt cx="490836" cy="1481231"/>
          </a:xfrm>
        </p:grpSpPr>
        <p:sp>
          <p:nvSpPr>
            <p:cNvPr id="4058" name="Google Shape;4058;p7"/>
            <p:cNvSpPr/>
            <p:nvPr/>
          </p:nvSpPr>
          <p:spPr>
            <a:xfrm>
              <a:off x="544090" y="1317699"/>
              <a:ext cx="149938" cy="99107"/>
            </a:xfrm>
            <a:custGeom>
              <a:avLst/>
              <a:gdLst/>
              <a:ahLst/>
              <a:cxnLst/>
              <a:rect l="l" t="t" r="r" b="b"/>
              <a:pathLst>
                <a:path w="5106" h="3375" extrusionOk="0">
                  <a:moveTo>
                    <a:pt x="0" y="0"/>
                  </a:moveTo>
                  <a:lnTo>
                    <a:pt x="0" y="3112"/>
                  </a:lnTo>
                  <a:cubicBezTo>
                    <a:pt x="839" y="3287"/>
                    <a:pt x="1696" y="3375"/>
                    <a:pt x="2553" y="3375"/>
                  </a:cubicBezTo>
                  <a:cubicBezTo>
                    <a:pt x="3409" y="3375"/>
                    <a:pt x="4266" y="3287"/>
                    <a:pt x="5105" y="3112"/>
                  </a:cubicBezTo>
                  <a:lnTo>
                    <a:pt x="5105" y="0"/>
                  </a:lnTo>
                  <a:close/>
                </a:path>
              </a:pathLst>
            </a:custGeom>
            <a:solidFill>
              <a:srgbClr val="D8A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7"/>
            <p:cNvSpPr/>
            <p:nvPr/>
          </p:nvSpPr>
          <p:spPr>
            <a:xfrm>
              <a:off x="373626" y="935720"/>
              <a:ext cx="490836" cy="402535"/>
            </a:xfrm>
            <a:custGeom>
              <a:avLst/>
              <a:gdLst/>
              <a:ahLst/>
              <a:cxnLst/>
              <a:rect l="l" t="t" r="r" b="b"/>
              <a:pathLst>
                <a:path w="16715" h="13708" extrusionOk="0">
                  <a:moveTo>
                    <a:pt x="8358" y="1"/>
                  </a:moveTo>
                  <a:cubicBezTo>
                    <a:pt x="3742" y="1"/>
                    <a:pt x="1" y="3043"/>
                    <a:pt x="1" y="6854"/>
                  </a:cubicBezTo>
                  <a:cubicBezTo>
                    <a:pt x="1" y="10631"/>
                    <a:pt x="3742" y="13708"/>
                    <a:pt x="8358" y="13708"/>
                  </a:cubicBezTo>
                  <a:cubicBezTo>
                    <a:pt x="12973" y="13708"/>
                    <a:pt x="16715" y="10631"/>
                    <a:pt x="16715" y="6854"/>
                  </a:cubicBezTo>
                  <a:cubicBezTo>
                    <a:pt x="16715" y="3043"/>
                    <a:pt x="12973" y="1"/>
                    <a:pt x="8358"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7"/>
            <p:cNvSpPr/>
            <p:nvPr/>
          </p:nvSpPr>
          <p:spPr>
            <a:xfrm>
              <a:off x="435234" y="935720"/>
              <a:ext cx="367620" cy="402535"/>
            </a:xfrm>
            <a:custGeom>
              <a:avLst/>
              <a:gdLst/>
              <a:ahLst/>
              <a:cxnLst/>
              <a:rect l="l" t="t" r="r" b="b"/>
              <a:pathLst>
                <a:path w="12519" h="13708" fill="none" extrusionOk="0">
                  <a:moveTo>
                    <a:pt x="12519" y="6854"/>
                  </a:moveTo>
                  <a:cubicBezTo>
                    <a:pt x="12519" y="10631"/>
                    <a:pt x="9721" y="13708"/>
                    <a:pt x="6260" y="13708"/>
                  </a:cubicBezTo>
                  <a:cubicBezTo>
                    <a:pt x="2798" y="13708"/>
                    <a:pt x="1" y="10631"/>
                    <a:pt x="1" y="6854"/>
                  </a:cubicBezTo>
                  <a:cubicBezTo>
                    <a:pt x="1" y="3043"/>
                    <a:pt x="2798" y="1"/>
                    <a:pt x="6260" y="1"/>
                  </a:cubicBezTo>
                  <a:cubicBezTo>
                    <a:pt x="9721" y="1"/>
                    <a:pt x="12519" y="3043"/>
                    <a:pt x="12519"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7"/>
            <p:cNvSpPr/>
            <p:nvPr/>
          </p:nvSpPr>
          <p:spPr>
            <a:xfrm>
              <a:off x="520451" y="935720"/>
              <a:ext cx="197186" cy="402535"/>
            </a:xfrm>
            <a:custGeom>
              <a:avLst/>
              <a:gdLst/>
              <a:ahLst/>
              <a:cxnLst/>
              <a:rect l="l" t="t" r="r" b="b"/>
              <a:pathLst>
                <a:path w="6715" h="13708" fill="none" extrusionOk="0">
                  <a:moveTo>
                    <a:pt x="6714" y="6854"/>
                  </a:moveTo>
                  <a:cubicBezTo>
                    <a:pt x="6714" y="10631"/>
                    <a:pt x="5211" y="13708"/>
                    <a:pt x="3358" y="13708"/>
                  </a:cubicBezTo>
                  <a:cubicBezTo>
                    <a:pt x="1504" y="13708"/>
                    <a:pt x="1" y="10631"/>
                    <a:pt x="1" y="6854"/>
                  </a:cubicBezTo>
                  <a:cubicBezTo>
                    <a:pt x="1" y="3043"/>
                    <a:pt x="1504" y="1"/>
                    <a:pt x="3358" y="1"/>
                  </a:cubicBezTo>
                  <a:cubicBezTo>
                    <a:pt x="5211" y="1"/>
                    <a:pt x="6714" y="3043"/>
                    <a:pt x="6714" y="685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62" name="Google Shape;4062;p7"/>
            <p:cNvCxnSpPr/>
            <p:nvPr/>
          </p:nvCxnSpPr>
          <p:spPr>
            <a:xfrm rot="10800000">
              <a:off x="623750" y="-64425"/>
              <a:ext cx="0" cy="1005000"/>
            </a:xfrm>
            <a:prstGeom prst="straightConnector1">
              <a:avLst/>
            </a:prstGeom>
            <a:noFill/>
            <a:ln w="9525" cap="flat" cmpd="sng">
              <a:solidFill>
                <a:schemeClr val="accent2"/>
              </a:solidFill>
              <a:prstDash val="solid"/>
              <a:round/>
              <a:headEnd type="none" w="med" len="med"/>
              <a:tailEnd type="none" w="med" len="med"/>
            </a:ln>
          </p:spPr>
        </p:cxnSp>
      </p:grpSp>
      <p:grpSp>
        <p:nvGrpSpPr>
          <p:cNvPr id="4063" name="Google Shape;4063;p7"/>
          <p:cNvGrpSpPr/>
          <p:nvPr/>
        </p:nvGrpSpPr>
        <p:grpSpPr>
          <a:xfrm>
            <a:off x="7776208" y="202319"/>
            <a:ext cx="140686" cy="172547"/>
            <a:chOff x="1034783" y="1329944"/>
            <a:chExt cx="140686" cy="172547"/>
          </a:xfrm>
        </p:grpSpPr>
        <p:sp>
          <p:nvSpPr>
            <p:cNvPr id="4064" name="Google Shape;4064;p7"/>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7"/>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7"/>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7"/>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8" name="Google Shape;4068;p7"/>
          <p:cNvGrpSpPr/>
          <p:nvPr/>
        </p:nvGrpSpPr>
        <p:grpSpPr>
          <a:xfrm>
            <a:off x="8766808" y="735719"/>
            <a:ext cx="140686" cy="172547"/>
            <a:chOff x="1034783" y="1329944"/>
            <a:chExt cx="140686" cy="172547"/>
          </a:xfrm>
        </p:grpSpPr>
        <p:sp>
          <p:nvSpPr>
            <p:cNvPr id="4069" name="Google Shape;4069;p7"/>
            <p:cNvSpPr/>
            <p:nvPr/>
          </p:nvSpPr>
          <p:spPr>
            <a:xfrm>
              <a:off x="1104612" y="1329944"/>
              <a:ext cx="29" cy="60609"/>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7"/>
            <p:cNvSpPr/>
            <p:nvPr/>
          </p:nvSpPr>
          <p:spPr>
            <a:xfrm>
              <a:off x="1104612" y="1441882"/>
              <a:ext cx="29" cy="60609"/>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7"/>
            <p:cNvSpPr/>
            <p:nvPr/>
          </p:nvSpPr>
          <p:spPr>
            <a:xfrm>
              <a:off x="1034783"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7"/>
            <p:cNvSpPr/>
            <p:nvPr/>
          </p:nvSpPr>
          <p:spPr>
            <a:xfrm>
              <a:off x="1130276" y="1416217"/>
              <a:ext cx="45193" cy="29"/>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73" name="Google Shape;4073;p7"/>
          <p:cNvSpPr/>
          <p:nvPr/>
        </p:nvSpPr>
        <p:spPr>
          <a:xfrm>
            <a:off x="8341896" y="298687"/>
            <a:ext cx="145827" cy="209490"/>
          </a:xfrm>
          <a:custGeom>
            <a:avLst/>
            <a:gdLst/>
            <a:ahLst/>
            <a:cxnLst/>
            <a:rect l="l" t="t" r="r" b="b"/>
            <a:pathLst>
              <a:path w="4966" h="7134" fill="none" extrusionOk="0">
                <a:moveTo>
                  <a:pt x="2483" y="7133"/>
                </a:moveTo>
                <a:lnTo>
                  <a:pt x="1" y="3567"/>
                </a:lnTo>
                <a:lnTo>
                  <a:pt x="2483" y="0"/>
                </a:lnTo>
                <a:lnTo>
                  <a:pt x="4966"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7"/>
          <p:cNvSpPr/>
          <p:nvPr/>
        </p:nvSpPr>
        <p:spPr>
          <a:xfrm>
            <a:off x="8907773" y="216708"/>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7"/>
          <p:cNvSpPr/>
          <p:nvPr/>
        </p:nvSpPr>
        <p:spPr>
          <a:xfrm>
            <a:off x="8680948" y="1169133"/>
            <a:ext cx="73970" cy="73970"/>
          </a:xfrm>
          <a:custGeom>
            <a:avLst/>
            <a:gdLst/>
            <a:ahLst/>
            <a:cxnLst/>
            <a:rect l="l" t="t" r="r" b="b"/>
            <a:pathLst>
              <a:path w="2519" h="2519" fill="none" extrusionOk="0">
                <a:moveTo>
                  <a:pt x="2519" y="1085"/>
                </a:moveTo>
                <a:cubicBezTo>
                  <a:pt x="2519" y="2029"/>
                  <a:pt x="1365" y="2518"/>
                  <a:pt x="700" y="1854"/>
                </a:cubicBezTo>
                <a:cubicBezTo>
                  <a:pt x="1" y="1155"/>
                  <a:pt x="490" y="1"/>
                  <a:pt x="1435" y="1"/>
                </a:cubicBezTo>
                <a:cubicBezTo>
                  <a:pt x="2029" y="1"/>
                  <a:pt x="2519" y="490"/>
                  <a:pt x="2519"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76"/>
        <p:cNvGrpSpPr/>
        <p:nvPr/>
      </p:nvGrpSpPr>
      <p:grpSpPr>
        <a:xfrm>
          <a:off x="0" y="0"/>
          <a:ext cx="0" cy="0"/>
          <a:chOff x="0" y="0"/>
          <a:chExt cx="0" cy="0"/>
        </a:xfrm>
      </p:grpSpPr>
      <p:grpSp>
        <p:nvGrpSpPr>
          <p:cNvPr id="4077" name="Google Shape;4077;p8"/>
          <p:cNvGrpSpPr/>
          <p:nvPr/>
        </p:nvGrpSpPr>
        <p:grpSpPr>
          <a:xfrm>
            <a:off x="-44372" y="-112096"/>
            <a:ext cx="9232744" cy="5367692"/>
            <a:chOff x="-36097" y="-112100"/>
            <a:chExt cx="9232744" cy="5367692"/>
          </a:xfrm>
        </p:grpSpPr>
        <p:sp>
          <p:nvSpPr>
            <p:cNvPr id="4078" name="Google Shape;4078;p8"/>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8"/>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8"/>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8"/>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8"/>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8"/>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8"/>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8"/>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8"/>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8"/>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8"/>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8"/>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8"/>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8"/>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8"/>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8"/>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8"/>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8"/>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8"/>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8"/>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8"/>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8"/>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8"/>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8"/>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8"/>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8"/>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8"/>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8"/>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8"/>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8"/>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8"/>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8"/>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8"/>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8"/>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8"/>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8"/>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8"/>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8"/>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8"/>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8"/>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8"/>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8"/>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8"/>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8"/>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8"/>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8"/>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8"/>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8"/>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8"/>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8"/>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8"/>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8"/>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8"/>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8"/>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8"/>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8"/>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8"/>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8"/>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8"/>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8"/>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8"/>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8"/>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8"/>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8"/>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8"/>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8"/>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8"/>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8"/>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8"/>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8"/>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8"/>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8"/>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8"/>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8"/>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8"/>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8"/>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8"/>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8"/>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8"/>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8"/>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8"/>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8"/>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8"/>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8"/>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8"/>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8"/>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8"/>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8"/>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8"/>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8"/>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8"/>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8"/>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8"/>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8"/>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8"/>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8"/>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8"/>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8"/>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8"/>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8"/>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8"/>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8"/>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8"/>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8"/>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8"/>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8"/>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8"/>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8"/>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8"/>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8"/>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8"/>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8"/>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8"/>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8"/>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8"/>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8"/>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8"/>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8"/>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8"/>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8"/>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8"/>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8"/>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8"/>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8"/>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8"/>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8"/>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8"/>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8"/>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8"/>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8"/>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8"/>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8"/>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8"/>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8"/>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8"/>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8"/>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8"/>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8"/>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8"/>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8"/>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8"/>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8"/>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8"/>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8"/>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8"/>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8"/>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8"/>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8"/>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8"/>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8"/>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8"/>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8"/>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8"/>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8"/>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8"/>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8"/>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8"/>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8"/>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8"/>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8"/>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8"/>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8"/>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8"/>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8"/>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8"/>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8"/>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8"/>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8"/>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8"/>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8"/>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8"/>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8"/>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8"/>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8"/>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8"/>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8"/>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8"/>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8"/>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8"/>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8"/>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8"/>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8"/>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8"/>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8"/>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8"/>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8"/>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8"/>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8"/>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8"/>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8"/>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8"/>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8"/>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8"/>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8"/>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8"/>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8"/>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8"/>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8"/>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8"/>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8"/>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8"/>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8"/>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8"/>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8"/>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8"/>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8"/>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8"/>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8"/>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8"/>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8"/>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8"/>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8"/>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8"/>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8"/>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8"/>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8"/>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8"/>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8"/>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8"/>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8"/>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8"/>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8"/>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8"/>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8"/>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8"/>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8"/>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8"/>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8"/>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8"/>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8"/>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8"/>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8"/>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8"/>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8"/>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8"/>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8"/>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8"/>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8"/>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8"/>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8"/>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8"/>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8"/>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8"/>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8"/>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8"/>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8"/>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8"/>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8"/>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8"/>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8"/>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8"/>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8"/>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8"/>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8"/>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8"/>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8"/>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8"/>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8"/>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8"/>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8"/>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8"/>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8"/>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8"/>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8"/>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8"/>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8"/>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8"/>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8"/>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8"/>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8"/>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8"/>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8"/>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8"/>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8"/>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8"/>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8"/>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8"/>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8"/>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8"/>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8"/>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8"/>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8"/>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8"/>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8"/>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8"/>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8"/>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8"/>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8"/>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8"/>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8"/>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8"/>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8"/>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8"/>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8"/>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8"/>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8"/>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8"/>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8"/>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8"/>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8"/>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8"/>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8"/>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8"/>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8"/>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8"/>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8"/>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8"/>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8"/>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8"/>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8"/>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8"/>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8"/>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8"/>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8"/>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8"/>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8"/>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8"/>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8"/>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8"/>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8"/>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8"/>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8"/>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8"/>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8"/>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8"/>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8"/>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8"/>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8"/>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8"/>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8"/>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8"/>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8"/>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8"/>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8"/>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8"/>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8"/>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8"/>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8"/>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8"/>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8"/>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8"/>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8"/>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8"/>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8"/>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8"/>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8"/>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8"/>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8"/>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8"/>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8"/>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8"/>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8"/>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8"/>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8"/>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8"/>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8"/>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8"/>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8"/>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8"/>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8"/>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8"/>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8"/>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8"/>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8"/>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8"/>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8"/>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8"/>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8"/>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8"/>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8"/>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8"/>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8"/>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8"/>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8"/>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8"/>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8"/>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8"/>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8"/>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8"/>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8"/>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8"/>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8"/>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8"/>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8"/>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8"/>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8"/>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8"/>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8"/>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8"/>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8"/>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8"/>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8"/>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8"/>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8"/>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8"/>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8"/>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8"/>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8"/>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8"/>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8"/>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8"/>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8"/>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8"/>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8"/>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8"/>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8"/>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8"/>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8"/>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8"/>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8"/>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8"/>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8"/>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8"/>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8"/>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8"/>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8"/>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8"/>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8"/>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8"/>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8"/>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8"/>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8"/>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8"/>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8"/>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8"/>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8"/>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8"/>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8"/>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8"/>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8"/>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8"/>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8"/>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8"/>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8"/>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8"/>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8"/>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8"/>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8"/>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8"/>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8"/>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8"/>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8"/>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8"/>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8"/>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8"/>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8"/>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8"/>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8"/>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8"/>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8"/>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8"/>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8"/>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8"/>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8"/>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8"/>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8"/>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8"/>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8"/>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8"/>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8"/>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8"/>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8"/>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8"/>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8"/>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8"/>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8"/>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8"/>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8"/>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8"/>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8"/>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8"/>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8"/>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8"/>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8"/>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8"/>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8"/>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8"/>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8"/>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8"/>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8"/>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8"/>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8"/>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8"/>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8"/>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8"/>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8"/>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8"/>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8"/>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8"/>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8"/>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8"/>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8"/>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8"/>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8"/>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8"/>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8"/>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8"/>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8"/>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8"/>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8"/>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8"/>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8"/>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8"/>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8"/>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8"/>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8"/>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8"/>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8"/>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8"/>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8"/>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8"/>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8"/>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8"/>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8"/>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8"/>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8"/>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8"/>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8"/>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8"/>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8"/>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8"/>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8"/>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8"/>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8"/>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8"/>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8"/>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8"/>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8"/>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8"/>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8"/>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8"/>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8"/>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8"/>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8"/>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8"/>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8"/>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8"/>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8"/>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8"/>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8"/>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8"/>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8"/>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8"/>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8"/>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8"/>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8"/>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8"/>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8"/>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8"/>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8"/>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8"/>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8"/>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8"/>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8"/>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8"/>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8"/>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8"/>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8"/>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8"/>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8"/>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8"/>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8"/>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8"/>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8"/>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8"/>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8"/>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8"/>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8"/>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8"/>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8"/>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8"/>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8"/>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8"/>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8"/>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8"/>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8"/>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8"/>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8"/>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8"/>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8"/>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8"/>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8"/>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8"/>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8"/>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8"/>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8"/>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8"/>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8"/>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8"/>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8"/>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8"/>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8"/>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8"/>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8"/>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8"/>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8"/>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8"/>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8"/>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8"/>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8"/>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8"/>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8"/>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8"/>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8"/>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8"/>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8"/>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8"/>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8"/>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8"/>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8"/>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8"/>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8"/>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8"/>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8"/>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8"/>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8"/>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8"/>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8"/>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8"/>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8"/>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8"/>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8"/>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8"/>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8"/>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8"/>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8"/>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8"/>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8"/>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8"/>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8"/>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8"/>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8"/>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8"/>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8"/>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8"/>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13" name="Google Shape;4713;p8"/>
          <p:cNvSpPr txBox="1">
            <a:spLocks noGrp="1"/>
          </p:cNvSpPr>
          <p:nvPr>
            <p:ph type="title"/>
          </p:nvPr>
        </p:nvSpPr>
        <p:spPr>
          <a:xfrm>
            <a:off x="715050" y="1307100"/>
            <a:ext cx="7713900" cy="2529300"/>
          </a:xfrm>
          <a:prstGeom prst="rect">
            <a:avLst/>
          </a:prstGeom>
        </p:spPr>
        <p:txBody>
          <a:bodyPr spcFirstLastPara="1" wrap="square" lIns="91425" tIns="91425" rIns="91425" bIns="91425" anchor="t" anchorCtr="0">
            <a:noAutofit/>
          </a:bodyPr>
          <a:lstStyle>
            <a:lvl1pPr lvl="0" algn="ctr">
              <a:spcBef>
                <a:spcPts val="0"/>
              </a:spcBef>
              <a:spcAft>
                <a:spcPts val="0"/>
              </a:spcAft>
              <a:buSzPts val="6000"/>
              <a:buNone/>
              <a:defRPr sz="85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4714" name="Google Shape;4714;p8"/>
          <p:cNvGrpSpPr/>
          <p:nvPr/>
        </p:nvGrpSpPr>
        <p:grpSpPr>
          <a:xfrm>
            <a:off x="7733159" y="3813800"/>
            <a:ext cx="1259236" cy="1234322"/>
            <a:chOff x="7683447" y="2854250"/>
            <a:chExt cx="1259236" cy="1234322"/>
          </a:xfrm>
        </p:grpSpPr>
        <p:sp>
          <p:nvSpPr>
            <p:cNvPr id="4715" name="Google Shape;4715;p8"/>
            <p:cNvSpPr/>
            <p:nvPr/>
          </p:nvSpPr>
          <p:spPr>
            <a:xfrm rot="8706649" flipH="1">
              <a:off x="7840220" y="3048742"/>
              <a:ext cx="945689" cy="845338"/>
            </a:xfrm>
            <a:custGeom>
              <a:avLst/>
              <a:gdLst/>
              <a:ahLst/>
              <a:cxnLst/>
              <a:rect l="l" t="t" r="r" b="b"/>
              <a:pathLst>
                <a:path w="44320" h="39617" extrusionOk="0">
                  <a:moveTo>
                    <a:pt x="25352" y="0"/>
                  </a:moveTo>
                  <a:cubicBezTo>
                    <a:pt x="25345" y="0"/>
                    <a:pt x="25337" y="0"/>
                    <a:pt x="25329" y="0"/>
                  </a:cubicBezTo>
                  <a:cubicBezTo>
                    <a:pt x="18390" y="54"/>
                    <a:pt x="16283" y="11288"/>
                    <a:pt x="16283" y="11288"/>
                  </a:cubicBezTo>
                  <a:cubicBezTo>
                    <a:pt x="16283" y="11288"/>
                    <a:pt x="12844" y="7849"/>
                    <a:pt x="9236" y="7849"/>
                  </a:cubicBezTo>
                  <a:cubicBezTo>
                    <a:pt x="7572" y="7849"/>
                    <a:pt x="5871" y="8581"/>
                    <a:pt x="4456" y="10721"/>
                  </a:cubicBezTo>
                  <a:cubicBezTo>
                    <a:pt x="0" y="17499"/>
                    <a:pt x="10478" y="20442"/>
                    <a:pt x="10478" y="20442"/>
                  </a:cubicBezTo>
                  <a:cubicBezTo>
                    <a:pt x="10478" y="20442"/>
                    <a:pt x="2836" y="20550"/>
                    <a:pt x="1891" y="25681"/>
                  </a:cubicBezTo>
                  <a:cubicBezTo>
                    <a:pt x="945" y="30838"/>
                    <a:pt x="8182" y="30919"/>
                    <a:pt x="8182" y="30919"/>
                  </a:cubicBezTo>
                  <a:cubicBezTo>
                    <a:pt x="8182" y="30919"/>
                    <a:pt x="8290" y="39020"/>
                    <a:pt x="13610" y="39587"/>
                  </a:cubicBezTo>
                  <a:cubicBezTo>
                    <a:pt x="13787" y="39607"/>
                    <a:pt x="13960" y="39617"/>
                    <a:pt x="14130" y="39617"/>
                  </a:cubicBezTo>
                  <a:cubicBezTo>
                    <a:pt x="19099" y="39617"/>
                    <a:pt x="21144" y="31486"/>
                    <a:pt x="21144" y="31486"/>
                  </a:cubicBezTo>
                  <a:cubicBezTo>
                    <a:pt x="21144" y="31486"/>
                    <a:pt x="23326" y="38845"/>
                    <a:pt x="30336" y="38845"/>
                  </a:cubicBezTo>
                  <a:cubicBezTo>
                    <a:pt x="31202" y="38845"/>
                    <a:pt x="32142" y="38733"/>
                    <a:pt x="33160" y="38480"/>
                  </a:cubicBezTo>
                  <a:cubicBezTo>
                    <a:pt x="39344" y="36941"/>
                    <a:pt x="38885" y="26059"/>
                    <a:pt x="33701" y="22926"/>
                  </a:cubicBezTo>
                  <a:lnTo>
                    <a:pt x="33701" y="22926"/>
                  </a:lnTo>
                  <a:cubicBezTo>
                    <a:pt x="33701" y="22926"/>
                    <a:pt x="34671" y="23058"/>
                    <a:pt x="36003" y="23058"/>
                  </a:cubicBezTo>
                  <a:cubicBezTo>
                    <a:pt x="38768" y="23058"/>
                    <a:pt x="43092" y="22492"/>
                    <a:pt x="43530" y="19011"/>
                  </a:cubicBezTo>
                  <a:cubicBezTo>
                    <a:pt x="44320" y="12935"/>
                    <a:pt x="36755" y="12176"/>
                    <a:pt x="32924" y="12176"/>
                  </a:cubicBezTo>
                  <a:cubicBezTo>
                    <a:pt x="31647" y="12176"/>
                    <a:pt x="30784" y="12260"/>
                    <a:pt x="30784" y="12260"/>
                  </a:cubicBezTo>
                  <a:cubicBezTo>
                    <a:pt x="30784" y="12260"/>
                    <a:pt x="32293" y="0"/>
                    <a:pt x="2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8"/>
            <p:cNvSpPr/>
            <p:nvPr/>
          </p:nvSpPr>
          <p:spPr>
            <a:xfrm rot="8706649" flipH="1">
              <a:off x="8030714" y="3273829"/>
              <a:ext cx="543366" cy="453406"/>
            </a:xfrm>
            <a:custGeom>
              <a:avLst/>
              <a:gdLst/>
              <a:ahLst/>
              <a:cxnLst/>
              <a:rect l="l" t="t" r="r" b="b"/>
              <a:pathLst>
                <a:path w="25465" h="21249" extrusionOk="0">
                  <a:moveTo>
                    <a:pt x="17288" y="1"/>
                  </a:moveTo>
                  <a:cubicBezTo>
                    <a:pt x="13647" y="1"/>
                    <a:pt x="12611" y="9419"/>
                    <a:pt x="12611" y="9419"/>
                  </a:cubicBezTo>
                  <a:cubicBezTo>
                    <a:pt x="9699" y="6811"/>
                    <a:pt x="6500" y="5906"/>
                    <a:pt x="4105" y="5906"/>
                  </a:cubicBezTo>
                  <a:cubicBezTo>
                    <a:pt x="2036" y="5906"/>
                    <a:pt x="568" y="6582"/>
                    <a:pt x="405" y="7420"/>
                  </a:cubicBezTo>
                  <a:cubicBezTo>
                    <a:pt x="0" y="9662"/>
                    <a:pt x="4861" y="11714"/>
                    <a:pt x="8614" y="12011"/>
                  </a:cubicBezTo>
                  <a:cubicBezTo>
                    <a:pt x="8614" y="12011"/>
                    <a:pt x="594" y="17142"/>
                    <a:pt x="4510" y="20490"/>
                  </a:cubicBezTo>
                  <a:cubicBezTo>
                    <a:pt x="5139" y="21024"/>
                    <a:pt x="5776" y="21248"/>
                    <a:pt x="6401" y="21248"/>
                  </a:cubicBezTo>
                  <a:cubicBezTo>
                    <a:pt x="9663" y="21248"/>
                    <a:pt x="12611" y="15143"/>
                    <a:pt x="12611" y="15143"/>
                  </a:cubicBezTo>
                  <a:cubicBezTo>
                    <a:pt x="12611" y="15143"/>
                    <a:pt x="15618" y="19038"/>
                    <a:pt x="19006" y="19038"/>
                  </a:cubicBezTo>
                  <a:cubicBezTo>
                    <a:pt x="19754" y="19038"/>
                    <a:pt x="20522" y="18848"/>
                    <a:pt x="21279" y="18384"/>
                  </a:cubicBezTo>
                  <a:cubicBezTo>
                    <a:pt x="25464" y="15818"/>
                    <a:pt x="18039" y="11903"/>
                    <a:pt x="18039" y="11903"/>
                  </a:cubicBezTo>
                  <a:lnTo>
                    <a:pt x="18039" y="11903"/>
                  </a:lnTo>
                  <a:cubicBezTo>
                    <a:pt x="18039" y="11903"/>
                    <a:pt x="18065" y="11903"/>
                    <a:pt x="18115" y="11903"/>
                  </a:cubicBezTo>
                  <a:cubicBezTo>
                    <a:pt x="18838" y="11903"/>
                    <a:pt x="24471" y="11809"/>
                    <a:pt x="23763" y="8852"/>
                  </a:cubicBezTo>
                  <a:cubicBezTo>
                    <a:pt x="23540" y="7925"/>
                    <a:pt x="22772" y="7598"/>
                    <a:pt x="21802" y="7598"/>
                  </a:cubicBezTo>
                  <a:cubicBezTo>
                    <a:pt x="19494" y="7598"/>
                    <a:pt x="16040" y="9446"/>
                    <a:pt x="16040" y="9446"/>
                  </a:cubicBezTo>
                  <a:cubicBezTo>
                    <a:pt x="16040" y="9446"/>
                    <a:pt x="22116" y="1345"/>
                    <a:pt x="17958" y="103"/>
                  </a:cubicBezTo>
                  <a:cubicBezTo>
                    <a:pt x="17725" y="33"/>
                    <a:pt x="17502" y="1"/>
                    <a:pt x="17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8"/>
            <p:cNvSpPr/>
            <p:nvPr/>
          </p:nvSpPr>
          <p:spPr>
            <a:xfrm rot="8706649" flipH="1">
              <a:off x="8213444" y="3423440"/>
              <a:ext cx="137735" cy="62264"/>
            </a:xfrm>
            <a:custGeom>
              <a:avLst/>
              <a:gdLst/>
              <a:ahLst/>
              <a:cxnLst/>
              <a:rect l="l" t="t" r="r" b="b"/>
              <a:pathLst>
                <a:path w="6455" h="2918" fill="none" extrusionOk="0">
                  <a:moveTo>
                    <a:pt x="1" y="2917"/>
                  </a:moveTo>
                  <a:lnTo>
                    <a:pt x="3241" y="1"/>
                  </a:lnTo>
                  <a:lnTo>
                    <a:pt x="6454" y="2917"/>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8"/>
            <p:cNvSpPr/>
            <p:nvPr/>
          </p:nvSpPr>
          <p:spPr>
            <a:xfrm rot="8706649" flipH="1">
              <a:off x="8268996" y="3481266"/>
              <a:ext cx="78971" cy="63971"/>
            </a:xfrm>
            <a:custGeom>
              <a:avLst/>
              <a:gdLst/>
              <a:ahLst/>
              <a:cxnLst/>
              <a:rect l="l" t="t" r="r" b="b"/>
              <a:pathLst>
                <a:path w="3701" h="2998" fill="none" extrusionOk="0">
                  <a:moveTo>
                    <a:pt x="1" y="2134"/>
                  </a:moveTo>
                  <a:lnTo>
                    <a:pt x="2431" y="2998"/>
                  </a:lnTo>
                  <a:lnTo>
                    <a:pt x="3700" y="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8"/>
            <p:cNvSpPr/>
            <p:nvPr/>
          </p:nvSpPr>
          <p:spPr>
            <a:xfrm rot="8706649" flipH="1">
              <a:off x="8298920" y="3458823"/>
              <a:ext cx="69177" cy="18457"/>
            </a:xfrm>
            <a:custGeom>
              <a:avLst/>
              <a:gdLst/>
              <a:ahLst/>
              <a:cxnLst/>
              <a:rect l="l" t="t" r="r" b="b"/>
              <a:pathLst>
                <a:path w="3242" h="865" fill="none" extrusionOk="0">
                  <a:moveTo>
                    <a:pt x="3241" y="1"/>
                  </a:moveTo>
                  <a:lnTo>
                    <a:pt x="1" y="865"/>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8"/>
            <p:cNvSpPr/>
            <p:nvPr/>
          </p:nvSpPr>
          <p:spPr>
            <a:xfrm rot="8706649" flipH="1">
              <a:off x="8497574" y="3034101"/>
              <a:ext cx="140594" cy="117592"/>
            </a:xfrm>
            <a:custGeom>
              <a:avLst/>
              <a:gdLst/>
              <a:ahLst/>
              <a:cxnLst/>
              <a:rect l="l" t="t" r="r" b="b"/>
              <a:pathLst>
                <a:path w="6589" h="5511" extrusionOk="0">
                  <a:moveTo>
                    <a:pt x="2119" y="0"/>
                  </a:moveTo>
                  <a:cubicBezTo>
                    <a:pt x="1590" y="0"/>
                    <a:pt x="1128" y="165"/>
                    <a:pt x="810" y="504"/>
                  </a:cubicBezTo>
                  <a:cubicBezTo>
                    <a:pt x="0" y="1395"/>
                    <a:pt x="486" y="3123"/>
                    <a:pt x="1863" y="4365"/>
                  </a:cubicBezTo>
                  <a:cubicBezTo>
                    <a:pt x="2694" y="5115"/>
                    <a:pt x="3663" y="5510"/>
                    <a:pt x="4479" y="5510"/>
                  </a:cubicBezTo>
                  <a:cubicBezTo>
                    <a:pt x="5015" y="5510"/>
                    <a:pt x="5485" y="5340"/>
                    <a:pt x="5806" y="4986"/>
                  </a:cubicBezTo>
                  <a:cubicBezTo>
                    <a:pt x="6589" y="4122"/>
                    <a:pt x="6130" y="2394"/>
                    <a:pt x="4753" y="1152"/>
                  </a:cubicBezTo>
                  <a:cubicBezTo>
                    <a:pt x="3915" y="396"/>
                    <a:pt x="2938" y="0"/>
                    <a:pt x="2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8"/>
            <p:cNvSpPr/>
            <p:nvPr/>
          </p:nvSpPr>
          <p:spPr>
            <a:xfrm rot="8706649" flipH="1">
              <a:off x="8662182" y="3085515"/>
              <a:ext cx="77819" cy="49290"/>
            </a:xfrm>
            <a:custGeom>
              <a:avLst/>
              <a:gdLst/>
              <a:ahLst/>
              <a:cxnLst/>
              <a:rect l="l" t="t" r="r" b="b"/>
              <a:pathLst>
                <a:path w="3647" h="2310" extrusionOk="0">
                  <a:moveTo>
                    <a:pt x="1736" y="1"/>
                  </a:moveTo>
                  <a:cubicBezTo>
                    <a:pt x="834" y="1"/>
                    <a:pt x="106" y="444"/>
                    <a:pt x="55" y="1031"/>
                  </a:cubicBezTo>
                  <a:cubicBezTo>
                    <a:pt x="1" y="1652"/>
                    <a:pt x="757" y="2220"/>
                    <a:pt x="1729" y="2301"/>
                  </a:cubicBezTo>
                  <a:cubicBezTo>
                    <a:pt x="1804" y="2307"/>
                    <a:pt x="1878" y="2310"/>
                    <a:pt x="1951" y="2310"/>
                  </a:cubicBezTo>
                  <a:cubicBezTo>
                    <a:pt x="2826" y="2310"/>
                    <a:pt x="3543" y="1875"/>
                    <a:pt x="3592" y="1301"/>
                  </a:cubicBezTo>
                  <a:cubicBezTo>
                    <a:pt x="3646" y="653"/>
                    <a:pt x="2890" y="86"/>
                    <a:pt x="1891" y="5"/>
                  </a:cubicBezTo>
                  <a:cubicBezTo>
                    <a:pt x="1839" y="2"/>
                    <a:pt x="178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2" name="Google Shape;4722;p8"/>
          <p:cNvGrpSpPr/>
          <p:nvPr/>
        </p:nvGrpSpPr>
        <p:grpSpPr>
          <a:xfrm rot="4884314">
            <a:off x="8087114" y="-56116"/>
            <a:ext cx="1252684" cy="1424212"/>
            <a:chOff x="7302137" y="3521630"/>
            <a:chExt cx="832404" cy="946383"/>
          </a:xfrm>
        </p:grpSpPr>
        <p:sp>
          <p:nvSpPr>
            <p:cNvPr id="4723" name="Google Shape;4723;p8"/>
            <p:cNvSpPr/>
            <p:nvPr/>
          </p:nvSpPr>
          <p:spPr>
            <a:xfrm rot="8706649" flipH="1">
              <a:off x="7482962" y="3586147"/>
              <a:ext cx="470753" cy="780193"/>
            </a:xfrm>
            <a:custGeom>
              <a:avLst/>
              <a:gdLst/>
              <a:ahLst/>
              <a:cxnLst/>
              <a:rect l="l" t="t" r="r" b="b"/>
              <a:pathLst>
                <a:path w="22062" h="36564" fill="none" extrusionOk="0">
                  <a:moveTo>
                    <a:pt x="22062" y="1"/>
                  </a:moveTo>
                  <a:cubicBezTo>
                    <a:pt x="15770" y="8588"/>
                    <a:pt x="17930" y="19956"/>
                    <a:pt x="0" y="36563"/>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8"/>
            <p:cNvSpPr/>
            <p:nvPr/>
          </p:nvSpPr>
          <p:spPr>
            <a:xfrm rot="8706649" flipH="1">
              <a:off x="7767386" y="3876113"/>
              <a:ext cx="53024" cy="278906"/>
            </a:xfrm>
            <a:custGeom>
              <a:avLst/>
              <a:gdLst/>
              <a:ahLst/>
              <a:cxnLst/>
              <a:rect l="l" t="t" r="r" b="b"/>
              <a:pathLst>
                <a:path w="2485" h="13071" fill="none" extrusionOk="0">
                  <a:moveTo>
                    <a:pt x="1" y="1"/>
                  </a:moveTo>
                  <a:cubicBezTo>
                    <a:pt x="2485" y="5212"/>
                    <a:pt x="2053" y="9614"/>
                    <a:pt x="838" y="13070"/>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8"/>
            <p:cNvSpPr/>
            <p:nvPr/>
          </p:nvSpPr>
          <p:spPr>
            <a:xfrm rot="8706649" flipH="1">
              <a:off x="7675914" y="4089072"/>
              <a:ext cx="352542" cy="305578"/>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8"/>
            <p:cNvSpPr/>
            <p:nvPr/>
          </p:nvSpPr>
          <p:spPr>
            <a:xfrm rot="8706649" flipH="1">
              <a:off x="7790431" y="4247619"/>
              <a:ext cx="161932" cy="91646"/>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8"/>
            <p:cNvSpPr/>
            <p:nvPr/>
          </p:nvSpPr>
          <p:spPr>
            <a:xfrm rot="8706649" flipH="1">
              <a:off x="7884173" y="4303432"/>
              <a:ext cx="31132" cy="82406"/>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8"/>
            <p:cNvSpPr/>
            <p:nvPr/>
          </p:nvSpPr>
          <p:spPr>
            <a:xfrm rot="8706649" flipH="1">
              <a:off x="7751538" y="4074603"/>
              <a:ext cx="224174" cy="246131"/>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9" name="Google Shape;4729;p8"/>
          <p:cNvSpPr/>
          <p:nvPr/>
        </p:nvSpPr>
        <p:spPr>
          <a:xfrm>
            <a:off x="8869938" y="15363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0" name="Google Shape;4730;p8"/>
          <p:cNvGrpSpPr/>
          <p:nvPr/>
        </p:nvGrpSpPr>
        <p:grpSpPr>
          <a:xfrm>
            <a:off x="8524961" y="2041312"/>
            <a:ext cx="174925" cy="214535"/>
            <a:chOff x="2067386" y="2215512"/>
            <a:chExt cx="174925" cy="214535"/>
          </a:xfrm>
        </p:grpSpPr>
        <p:sp>
          <p:nvSpPr>
            <p:cNvPr id="4731" name="Google Shape;4731;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5" name="Google Shape;4735;p8"/>
          <p:cNvGrpSpPr/>
          <p:nvPr/>
        </p:nvGrpSpPr>
        <p:grpSpPr>
          <a:xfrm>
            <a:off x="8742236" y="2590462"/>
            <a:ext cx="174925" cy="214535"/>
            <a:chOff x="2067386" y="2215512"/>
            <a:chExt cx="174925" cy="214535"/>
          </a:xfrm>
        </p:grpSpPr>
        <p:sp>
          <p:nvSpPr>
            <p:cNvPr id="4736" name="Google Shape;4736;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0" name="Google Shape;4740;p8"/>
          <p:cNvSpPr/>
          <p:nvPr/>
        </p:nvSpPr>
        <p:spPr>
          <a:xfrm flipH="1">
            <a:off x="8524945" y="3218218"/>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8"/>
          <p:cNvSpPr/>
          <p:nvPr/>
        </p:nvSpPr>
        <p:spPr>
          <a:xfrm>
            <a:off x="8741963" y="3605387"/>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42" name="Google Shape;4742;p8"/>
          <p:cNvGrpSpPr/>
          <p:nvPr/>
        </p:nvGrpSpPr>
        <p:grpSpPr>
          <a:xfrm>
            <a:off x="7297659" y="-142080"/>
            <a:ext cx="953418" cy="1117202"/>
            <a:chOff x="7297659" y="-142080"/>
            <a:chExt cx="953418" cy="1117202"/>
          </a:xfrm>
        </p:grpSpPr>
        <p:sp>
          <p:nvSpPr>
            <p:cNvPr id="4743" name="Google Shape;4743;p8"/>
            <p:cNvSpPr/>
            <p:nvPr/>
          </p:nvSpPr>
          <p:spPr>
            <a:xfrm rot="-7493413" flipH="1">
              <a:off x="7693953" y="-119424"/>
              <a:ext cx="382023" cy="626278"/>
            </a:xfrm>
            <a:custGeom>
              <a:avLst/>
              <a:gdLst/>
              <a:ahLst/>
              <a:cxnLst/>
              <a:rect l="l" t="t" r="r" b="b"/>
              <a:pathLst>
                <a:path w="15204" h="24925" fill="none" extrusionOk="0">
                  <a:moveTo>
                    <a:pt x="15204" y="1"/>
                  </a:moveTo>
                  <a:cubicBezTo>
                    <a:pt x="10748" y="5266"/>
                    <a:pt x="10559" y="16635"/>
                    <a:pt x="1" y="24925"/>
                  </a:cubicBezTo>
                </a:path>
              </a:pathLst>
            </a:custGeom>
            <a:solidFill>
              <a:schemeClr val="accent5"/>
            </a:solidFill>
            <a:ln w="16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8"/>
            <p:cNvSpPr/>
            <p:nvPr/>
          </p:nvSpPr>
          <p:spPr>
            <a:xfrm rot="-7493413" flipH="1">
              <a:off x="7385316" y="438416"/>
              <a:ext cx="449513" cy="448282"/>
            </a:xfrm>
            <a:custGeom>
              <a:avLst/>
              <a:gdLst/>
              <a:ahLst/>
              <a:cxnLst/>
              <a:rect l="l" t="t" r="r" b="b"/>
              <a:pathLst>
                <a:path w="17890" h="17841" extrusionOk="0">
                  <a:moveTo>
                    <a:pt x="12015" y="1"/>
                  </a:moveTo>
                  <a:cubicBezTo>
                    <a:pt x="4917" y="1"/>
                    <a:pt x="1" y="15418"/>
                    <a:pt x="6392" y="17643"/>
                  </a:cubicBezTo>
                  <a:cubicBezTo>
                    <a:pt x="6779" y="17777"/>
                    <a:pt x="7160" y="17841"/>
                    <a:pt x="7534" y="17841"/>
                  </a:cubicBezTo>
                  <a:cubicBezTo>
                    <a:pt x="13622" y="17841"/>
                    <a:pt x="17889" y="1057"/>
                    <a:pt x="12954" y="91"/>
                  </a:cubicBezTo>
                  <a:cubicBezTo>
                    <a:pt x="12638" y="30"/>
                    <a:pt x="12324" y="1"/>
                    <a:pt x="12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8"/>
            <p:cNvSpPr/>
            <p:nvPr/>
          </p:nvSpPr>
          <p:spPr>
            <a:xfrm rot="-7493413" flipH="1">
              <a:off x="7433102" y="644034"/>
              <a:ext cx="197469" cy="250386"/>
            </a:xfrm>
            <a:custGeom>
              <a:avLst/>
              <a:gdLst/>
              <a:ahLst/>
              <a:cxnLst/>
              <a:rect l="l" t="t" r="r" b="b"/>
              <a:pathLst>
                <a:path w="7859" h="9965" fill="none" extrusionOk="0">
                  <a:moveTo>
                    <a:pt x="0" y="9965"/>
                  </a:moveTo>
                  <a:cubicBezTo>
                    <a:pt x="1675" y="3754"/>
                    <a:pt x="6184" y="1"/>
                    <a:pt x="7858" y="2539"/>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8"/>
            <p:cNvSpPr/>
            <p:nvPr/>
          </p:nvSpPr>
          <p:spPr>
            <a:xfrm rot="-7493413" flipH="1">
              <a:off x="7520081" y="470928"/>
              <a:ext cx="307398" cy="291065"/>
            </a:xfrm>
            <a:custGeom>
              <a:avLst/>
              <a:gdLst/>
              <a:ahLst/>
              <a:cxnLst/>
              <a:rect l="l" t="t" r="r" b="b"/>
              <a:pathLst>
                <a:path w="12234" h="11584" extrusionOk="0">
                  <a:moveTo>
                    <a:pt x="11715" y="1"/>
                  </a:moveTo>
                  <a:cubicBezTo>
                    <a:pt x="8096" y="1"/>
                    <a:pt x="4186" y="6147"/>
                    <a:pt x="4186" y="6147"/>
                  </a:cubicBezTo>
                  <a:cubicBezTo>
                    <a:pt x="4186" y="6147"/>
                    <a:pt x="4754" y="1260"/>
                    <a:pt x="2026" y="17"/>
                  </a:cubicBezTo>
                  <a:lnTo>
                    <a:pt x="2026" y="17"/>
                  </a:lnTo>
                  <a:cubicBezTo>
                    <a:pt x="1" y="4581"/>
                    <a:pt x="1" y="10117"/>
                    <a:pt x="3619" y="11386"/>
                  </a:cubicBezTo>
                  <a:cubicBezTo>
                    <a:pt x="4004" y="11520"/>
                    <a:pt x="4384" y="11583"/>
                    <a:pt x="4757" y="11583"/>
                  </a:cubicBezTo>
                  <a:cubicBezTo>
                    <a:pt x="8520" y="11583"/>
                    <a:pt x="11595" y="5154"/>
                    <a:pt x="12233" y="44"/>
                  </a:cubicBezTo>
                  <a:cubicBezTo>
                    <a:pt x="12062" y="15"/>
                    <a:pt x="11889" y="1"/>
                    <a:pt x="117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7" name="Google Shape;4747;p8"/>
          <p:cNvSpPr/>
          <p:nvPr/>
        </p:nvSpPr>
        <p:spPr>
          <a:xfrm flipH="1">
            <a:off x="7491295" y="254593"/>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48" name="Google Shape;4748;p8"/>
          <p:cNvGrpSpPr/>
          <p:nvPr/>
        </p:nvGrpSpPr>
        <p:grpSpPr>
          <a:xfrm>
            <a:off x="8155536" y="193312"/>
            <a:ext cx="174925" cy="214535"/>
            <a:chOff x="2067386" y="2215512"/>
            <a:chExt cx="174925" cy="214535"/>
          </a:xfrm>
        </p:grpSpPr>
        <p:sp>
          <p:nvSpPr>
            <p:cNvPr id="4749" name="Google Shape;4749;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3" name="Google Shape;4753;p8"/>
          <p:cNvGrpSpPr/>
          <p:nvPr/>
        </p:nvGrpSpPr>
        <p:grpSpPr>
          <a:xfrm rot="-9733467">
            <a:off x="773522" y="4186886"/>
            <a:ext cx="882001" cy="843246"/>
            <a:chOff x="7746758" y="194662"/>
            <a:chExt cx="1299542" cy="1242440"/>
          </a:xfrm>
        </p:grpSpPr>
        <p:sp>
          <p:nvSpPr>
            <p:cNvPr id="4754" name="Google Shape;4754;p8"/>
            <p:cNvSpPr/>
            <p:nvPr/>
          </p:nvSpPr>
          <p:spPr>
            <a:xfrm rot="-8706649">
              <a:off x="7882577" y="416930"/>
              <a:ext cx="1027903" cy="797904"/>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8"/>
            <p:cNvSpPr/>
            <p:nvPr/>
          </p:nvSpPr>
          <p:spPr>
            <a:xfrm rot="-8706649">
              <a:off x="8120677" y="600814"/>
              <a:ext cx="534724" cy="428185"/>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8"/>
            <p:cNvSpPr/>
            <p:nvPr/>
          </p:nvSpPr>
          <p:spPr>
            <a:xfrm rot="-8706649">
              <a:off x="8383253" y="838601"/>
              <a:ext cx="96831" cy="73188"/>
            </a:xfrm>
            <a:custGeom>
              <a:avLst/>
              <a:gdLst/>
              <a:ahLst/>
              <a:cxnLst/>
              <a:rect l="l" t="t" r="r" b="b"/>
              <a:pathLst>
                <a:path w="4538" h="3430" fill="none" extrusionOk="0">
                  <a:moveTo>
                    <a:pt x="1" y="1026"/>
                  </a:moveTo>
                  <a:lnTo>
                    <a:pt x="4537" y="3430"/>
                  </a:lnTo>
                  <a:lnTo>
                    <a:pt x="4537" y="0"/>
                  </a:lnTo>
                </a:path>
              </a:pathLst>
            </a:custGeom>
            <a:noFill/>
            <a:ln w="87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8"/>
            <p:cNvSpPr/>
            <p:nvPr/>
          </p:nvSpPr>
          <p:spPr>
            <a:xfrm rot="-8706649">
              <a:off x="8332545" y="792243"/>
              <a:ext cx="74341" cy="44383"/>
            </a:xfrm>
            <a:custGeom>
              <a:avLst/>
              <a:gdLst/>
              <a:ahLst/>
              <a:cxnLst/>
              <a:rect l="l" t="t" r="r" b="b"/>
              <a:pathLst>
                <a:path w="3484" h="2080" fill="none" extrusionOk="0">
                  <a:moveTo>
                    <a:pt x="3484" y="1701"/>
                  </a:moveTo>
                  <a:lnTo>
                    <a:pt x="0" y="2080"/>
                  </a:lnTo>
                  <a:lnTo>
                    <a:pt x="3484" y="0"/>
                  </a:lnTo>
                </a:path>
              </a:pathLst>
            </a:custGeom>
            <a:noFill/>
            <a:ln w="87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8"/>
            <p:cNvSpPr/>
            <p:nvPr/>
          </p:nvSpPr>
          <p:spPr>
            <a:xfrm rot="-8706649">
              <a:off x="7855122" y="852709"/>
              <a:ext cx="172302" cy="110636"/>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9" name="Google Shape;4759;p8"/>
          <p:cNvGrpSpPr/>
          <p:nvPr/>
        </p:nvGrpSpPr>
        <p:grpSpPr>
          <a:xfrm rot="-6576248">
            <a:off x="-252584" y="3788319"/>
            <a:ext cx="1252626" cy="1424145"/>
            <a:chOff x="7302137" y="3521630"/>
            <a:chExt cx="832404" cy="946383"/>
          </a:xfrm>
        </p:grpSpPr>
        <p:sp>
          <p:nvSpPr>
            <p:cNvPr id="4760" name="Google Shape;4760;p8"/>
            <p:cNvSpPr/>
            <p:nvPr/>
          </p:nvSpPr>
          <p:spPr>
            <a:xfrm rot="8706649" flipH="1">
              <a:off x="7482962" y="3586147"/>
              <a:ext cx="470753" cy="780193"/>
            </a:xfrm>
            <a:custGeom>
              <a:avLst/>
              <a:gdLst/>
              <a:ahLst/>
              <a:cxnLst/>
              <a:rect l="l" t="t" r="r" b="b"/>
              <a:pathLst>
                <a:path w="22062" h="36564" fill="none" extrusionOk="0">
                  <a:moveTo>
                    <a:pt x="22062" y="1"/>
                  </a:moveTo>
                  <a:cubicBezTo>
                    <a:pt x="15770" y="8588"/>
                    <a:pt x="17930" y="19956"/>
                    <a:pt x="0" y="36563"/>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8"/>
            <p:cNvSpPr/>
            <p:nvPr/>
          </p:nvSpPr>
          <p:spPr>
            <a:xfrm rot="8706649" flipH="1">
              <a:off x="7767386" y="3876113"/>
              <a:ext cx="53024" cy="278906"/>
            </a:xfrm>
            <a:custGeom>
              <a:avLst/>
              <a:gdLst/>
              <a:ahLst/>
              <a:cxnLst/>
              <a:rect l="l" t="t" r="r" b="b"/>
              <a:pathLst>
                <a:path w="2485" h="13071" fill="none" extrusionOk="0">
                  <a:moveTo>
                    <a:pt x="1" y="1"/>
                  </a:moveTo>
                  <a:cubicBezTo>
                    <a:pt x="2485" y="5212"/>
                    <a:pt x="2053" y="9614"/>
                    <a:pt x="838" y="13070"/>
                  </a:cubicBezTo>
                </a:path>
              </a:pathLst>
            </a:custGeom>
            <a:solidFill>
              <a:schemeClr val="accent5"/>
            </a:solidFill>
            <a:ln w="16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8"/>
            <p:cNvSpPr/>
            <p:nvPr/>
          </p:nvSpPr>
          <p:spPr>
            <a:xfrm rot="8706649" flipH="1">
              <a:off x="7675914" y="4089072"/>
              <a:ext cx="352542" cy="305578"/>
            </a:xfrm>
            <a:custGeom>
              <a:avLst/>
              <a:gdLst/>
              <a:ahLst/>
              <a:cxnLst/>
              <a:rect l="l" t="t" r="r" b="b"/>
              <a:pathLst>
                <a:path w="16522" h="14321" extrusionOk="0">
                  <a:moveTo>
                    <a:pt x="8220" y="1"/>
                  </a:moveTo>
                  <a:cubicBezTo>
                    <a:pt x="7722" y="1"/>
                    <a:pt x="7209" y="121"/>
                    <a:pt x="6685" y="382"/>
                  </a:cubicBezTo>
                  <a:cubicBezTo>
                    <a:pt x="0" y="3712"/>
                    <a:pt x="5866" y="14320"/>
                    <a:pt x="10698" y="14320"/>
                  </a:cubicBezTo>
                  <a:cubicBezTo>
                    <a:pt x="11155" y="14320"/>
                    <a:pt x="11604" y="14225"/>
                    <a:pt x="12032" y="14019"/>
                  </a:cubicBezTo>
                  <a:cubicBezTo>
                    <a:pt x="16521" y="11836"/>
                    <a:pt x="13165" y="1"/>
                    <a:pt x="8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8"/>
            <p:cNvSpPr/>
            <p:nvPr/>
          </p:nvSpPr>
          <p:spPr>
            <a:xfrm rot="8706649" flipH="1">
              <a:off x="7790431" y="4247619"/>
              <a:ext cx="161932" cy="91646"/>
            </a:xfrm>
            <a:custGeom>
              <a:avLst/>
              <a:gdLst/>
              <a:ahLst/>
              <a:cxnLst/>
              <a:rect l="l" t="t" r="r" b="b"/>
              <a:pathLst>
                <a:path w="7589" h="4295" fill="none" extrusionOk="0">
                  <a:moveTo>
                    <a:pt x="1" y="1513"/>
                  </a:moveTo>
                  <a:cubicBezTo>
                    <a:pt x="4456" y="1"/>
                    <a:pt x="7589" y="4294"/>
                    <a:pt x="7589" y="4294"/>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8"/>
            <p:cNvSpPr/>
            <p:nvPr/>
          </p:nvSpPr>
          <p:spPr>
            <a:xfrm rot="8706649" flipH="1">
              <a:off x="7884173" y="4303432"/>
              <a:ext cx="31132" cy="82406"/>
            </a:xfrm>
            <a:custGeom>
              <a:avLst/>
              <a:gdLst/>
              <a:ahLst/>
              <a:cxnLst/>
              <a:rect l="l" t="t" r="r" b="b"/>
              <a:pathLst>
                <a:path w="1459" h="3862" fill="none" extrusionOk="0">
                  <a:moveTo>
                    <a:pt x="1458" y="0"/>
                  </a:moveTo>
                  <a:cubicBezTo>
                    <a:pt x="0" y="1513"/>
                    <a:pt x="378" y="3862"/>
                    <a:pt x="378" y="3862"/>
                  </a:cubicBez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8"/>
            <p:cNvSpPr/>
            <p:nvPr/>
          </p:nvSpPr>
          <p:spPr>
            <a:xfrm rot="8706649" flipH="1">
              <a:off x="7751538" y="4074603"/>
              <a:ext cx="224174" cy="246131"/>
            </a:xfrm>
            <a:custGeom>
              <a:avLst/>
              <a:gdLst/>
              <a:ahLst/>
              <a:cxnLst/>
              <a:rect l="l" t="t" r="r" b="b"/>
              <a:pathLst>
                <a:path w="10506" h="11535" extrusionOk="0">
                  <a:moveTo>
                    <a:pt x="7535" y="1"/>
                  </a:moveTo>
                  <a:lnTo>
                    <a:pt x="7535" y="1"/>
                  </a:lnTo>
                  <a:cubicBezTo>
                    <a:pt x="6077" y="2377"/>
                    <a:pt x="7130" y="7319"/>
                    <a:pt x="7130" y="7319"/>
                  </a:cubicBezTo>
                  <a:cubicBezTo>
                    <a:pt x="7130" y="7319"/>
                    <a:pt x="4545" y="5735"/>
                    <a:pt x="2209" y="5735"/>
                  </a:cubicBezTo>
                  <a:cubicBezTo>
                    <a:pt x="1405" y="5735"/>
                    <a:pt x="630" y="5923"/>
                    <a:pt x="1" y="6428"/>
                  </a:cubicBezTo>
                  <a:cubicBezTo>
                    <a:pt x="1325" y="9233"/>
                    <a:pt x="3805" y="11535"/>
                    <a:pt x="6063" y="11535"/>
                  </a:cubicBezTo>
                  <a:cubicBezTo>
                    <a:pt x="6521" y="11535"/>
                    <a:pt x="6971" y="11439"/>
                    <a:pt x="7400" y="11234"/>
                  </a:cubicBezTo>
                  <a:cubicBezTo>
                    <a:pt x="10505" y="9722"/>
                    <a:pt x="9857" y="3619"/>
                    <a:pt x="75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6" name="Google Shape;4766;p8"/>
          <p:cNvGrpSpPr/>
          <p:nvPr/>
        </p:nvGrpSpPr>
        <p:grpSpPr>
          <a:xfrm>
            <a:off x="2073125" y="4645942"/>
            <a:ext cx="223981" cy="274679"/>
            <a:chOff x="7314226" y="2364570"/>
            <a:chExt cx="170431" cy="208992"/>
          </a:xfrm>
        </p:grpSpPr>
        <p:sp>
          <p:nvSpPr>
            <p:cNvPr id="4767" name="Google Shape;4767;p8"/>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8"/>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8"/>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8"/>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1" name="Google Shape;4771;p8"/>
          <p:cNvGrpSpPr/>
          <p:nvPr/>
        </p:nvGrpSpPr>
        <p:grpSpPr>
          <a:xfrm>
            <a:off x="513486" y="4585837"/>
            <a:ext cx="174925" cy="214535"/>
            <a:chOff x="2067386" y="2215512"/>
            <a:chExt cx="174925" cy="214535"/>
          </a:xfrm>
        </p:grpSpPr>
        <p:sp>
          <p:nvSpPr>
            <p:cNvPr id="4772" name="Google Shape;4772;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76" name="Google Shape;4776;p8"/>
          <p:cNvSpPr/>
          <p:nvPr/>
        </p:nvSpPr>
        <p:spPr>
          <a:xfrm flipH="1">
            <a:off x="2725645" y="4562518"/>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77" name="Google Shape;4777;p8"/>
          <p:cNvGrpSpPr/>
          <p:nvPr/>
        </p:nvGrpSpPr>
        <p:grpSpPr>
          <a:xfrm>
            <a:off x="3212061" y="4450762"/>
            <a:ext cx="174925" cy="214535"/>
            <a:chOff x="2067386" y="2215512"/>
            <a:chExt cx="174925" cy="214535"/>
          </a:xfrm>
        </p:grpSpPr>
        <p:sp>
          <p:nvSpPr>
            <p:cNvPr id="4778" name="Google Shape;4778;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2" name="Google Shape;4782;p8"/>
          <p:cNvGrpSpPr/>
          <p:nvPr/>
        </p:nvGrpSpPr>
        <p:grpSpPr>
          <a:xfrm rot="-10038048">
            <a:off x="6845582" y="4278102"/>
            <a:ext cx="909625" cy="910298"/>
            <a:chOff x="7654583" y="1341698"/>
            <a:chExt cx="1103561" cy="1104377"/>
          </a:xfrm>
        </p:grpSpPr>
        <p:sp>
          <p:nvSpPr>
            <p:cNvPr id="4783" name="Google Shape;4783;p8"/>
            <p:cNvSpPr/>
            <p:nvPr/>
          </p:nvSpPr>
          <p:spPr>
            <a:xfrm rot="8706649" flipH="1">
              <a:off x="7758911" y="1539581"/>
              <a:ext cx="894905" cy="646000"/>
            </a:xfrm>
            <a:custGeom>
              <a:avLst/>
              <a:gdLst/>
              <a:ahLst/>
              <a:cxnLst/>
              <a:rect l="l" t="t" r="r" b="b"/>
              <a:pathLst>
                <a:path w="41940" h="30275" extrusionOk="0">
                  <a:moveTo>
                    <a:pt x="28264" y="0"/>
                  </a:moveTo>
                  <a:cubicBezTo>
                    <a:pt x="24327" y="0"/>
                    <a:pt x="18604" y="7735"/>
                    <a:pt x="18604" y="7735"/>
                  </a:cubicBezTo>
                  <a:cubicBezTo>
                    <a:pt x="18604" y="7735"/>
                    <a:pt x="15648" y="499"/>
                    <a:pt x="10467" y="499"/>
                  </a:cubicBezTo>
                  <a:cubicBezTo>
                    <a:pt x="10111" y="499"/>
                    <a:pt x="9745" y="533"/>
                    <a:pt x="9369" y="606"/>
                  </a:cubicBezTo>
                  <a:cubicBezTo>
                    <a:pt x="2726" y="1875"/>
                    <a:pt x="3212" y="9274"/>
                    <a:pt x="7155" y="12892"/>
                  </a:cubicBezTo>
                  <a:cubicBezTo>
                    <a:pt x="7155" y="12892"/>
                    <a:pt x="7070" y="12889"/>
                    <a:pt x="6919" y="12889"/>
                  </a:cubicBezTo>
                  <a:cubicBezTo>
                    <a:pt x="5822" y="12889"/>
                    <a:pt x="1253" y="13077"/>
                    <a:pt x="755" y="16187"/>
                  </a:cubicBezTo>
                  <a:cubicBezTo>
                    <a:pt x="0" y="20738"/>
                    <a:pt x="6766" y="22113"/>
                    <a:pt x="12677" y="22113"/>
                  </a:cubicBezTo>
                  <a:cubicBezTo>
                    <a:pt x="13956" y="22113"/>
                    <a:pt x="15195" y="22049"/>
                    <a:pt x="16309" y="21939"/>
                  </a:cubicBezTo>
                  <a:cubicBezTo>
                    <a:pt x="16309" y="21939"/>
                    <a:pt x="19279" y="30275"/>
                    <a:pt x="25625" y="30275"/>
                  </a:cubicBezTo>
                  <a:cubicBezTo>
                    <a:pt x="26151" y="30275"/>
                    <a:pt x="26700" y="30218"/>
                    <a:pt x="27272" y="30094"/>
                  </a:cubicBezTo>
                  <a:cubicBezTo>
                    <a:pt x="32943" y="28851"/>
                    <a:pt x="32565" y="22371"/>
                    <a:pt x="29540" y="19967"/>
                  </a:cubicBezTo>
                  <a:lnTo>
                    <a:pt x="29540" y="19967"/>
                  </a:lnTo>
                  <a:cubicBezTo>
                    <a:pt x="29541" y="19967"/>
                    <a:pt x="31116" y="20228"/>
                    <a:pt x="33121" y="20228"/>
                  </a:cubicBezTo>
                  <a:cubicBezTo>
                    <a:pt x="36439" y="20228"/>
                    <a:pt x="40934" y="19515"/>
                    <a:pt x="41422" y="15728"/>
                  </a:cubicBezTo>
                  <a:cubicBezTo>
                    <a:pt x="41939" y="11573"/>
                    <a:pt x="36407" y="10916"/>
                    <a:pt x="32857" y="10916"/>
                  </a:cubicBezTo>
                  <a:cubicBezTo>
                    <a:pt x="31216" y="10916"/>
                    <a:pt x="30000" y="11056"/>
                    <a:pt x="30000" y="11056"/>
                  </a:cubicBezTo>
                  <a:cubicBezTo>
                    <a:pt x="34023" y="6466"/>
                    <a:pt x="32889" y="1173"/>
                    <a:pt x="28973" y="93"/>
                  </a:cubicBezTo>
                  <a:cubicBezTo>
                    <a:pt x="28745" y="30"/>
                    <a:pt x="28508" y="0"/>
                    <a:pt x="2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8"/>
            <p:cNvSpPr/>
            <p:nvPr/>
          </p:nvSpPr>
          <p:spPr>
            <a:xfrm rot="8706649" flipH="1">
              <a:off x="7974075" y="1794493"/>
              <a:ext cx="504403" cy="262881"/>
            </a:xfrm>
            <a:custGeom>
              <a:avLst/>
              <a:gdLst/>
              <a:ahLst/>
              <a:cxnLst/>
              <a:rect l="l" t="t" r="r" b="b"/>
              <a:pathLst>
                <a:path w="23639" h="12320" extrusionOk="0">
                  <a:moveTo>
                    <a:pt x="18074" y="0"/>
                  </a:moveTo>
                  <a:cubicBezTo>
                    <a:pt x="15458" y="0"/>
                    <a:pt x="10765" y="6614"/>
                    <a:pt x="10765" y="6614"/>
                  </a:cubicBezTo>
                  <a:cubicBezTo>
                    <a:pt x="10765" y="6614"/>
                    <a:pt x="9254" y="829"/>
                    <a:pt x="6099" y="829"/>
                  </a:cubicBezTo>
                  <a:cubicBezTo>
                    <a:pt x="5880" y="829"/>
                    <a:pt x="5653" y="857"/>
                    <a:pt x="5418" y="917"/>
                  </a:cubicBezTo>
                  <a:cubicBezTo>
                    <a:pt x="2880" y="1538"/>
                    <a:pt x="5283" y="6776"/>
                    <a:pt x="5283" y="6776"/>
                  </a:cubicBezTo>
                  <a:cubicBezTo>
                    <a:pt x="4819" y="6691"/>
                    <a:pt x="4420" y="6652"/>
                    <a:pt x="4080" y="6652"/>
                  </a:cubicBezTo>
                  <a:cubicBezTo>
                    <a:pt x="1" y="6652"/>
                    <a:pt x="4593" y="12320"/>
                    <a:pt x="11003" y="12320"/>
                  </a:cubicBezTo>
                  <a:cubicBezTo>
                    <a:pt x="12012" y="12320"/>
                    <a:pt x="13067" y="12179"/>
                    <a:pt x="14141" y="11853"/>
                  </a:cubicBezTo>
                  <a:cubicBezTo>
                    <a:pt x="14141" y="11853"/>
                    <a:pt x="14221" y="11854"/>
                    <a:pt x="14366" y="11854"/>
                  </a:cubicBezTo>
                  <a:cubicBezTo>
                    <a:pt x="15804" y="11854"/>
                    <a:pt x="23638" y="11743"/>
                    <a:pt x="23565" y="9315"/>
                  </a:cubicBezTo>
                  <a:cubicBezTo>
                    <a:pt x="23523" y="8285"/>
                    <a:pt x="22348" y="7968"/>
                    <a:pt x="20918" y="7968"/>
                  </a:cubicBezTo>
                  <a:cubicBezTo>
                    <a:pt x="18636" y="7968"/>
                    <a:pt x="15707" y="8775"/>
                    <a:pt x="15707" y="8775"/>
                  </a:cubicBezTo>
                  <a:cubicBezTo>
                    <a:pt x="15707" y="8775"/>
                    <a:pt x="21134" y="2078"/>
                    <a:pt x="18866" y="269"/>
                  </a:cubicBezTo>
                  <a:cubicBezTo>
                    <a:pt x="18635" y="83"/>
                    <a:pt x="18367" y="0"/>
                    <a:pt x="18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8"/>
            <p:cNvSpPr/>
            <p:nvPr/>
          </p:nvSpPr>
          <p:spPr>
            <a:xfrm rot="8706649" flipH="1">
              <a:off x="8123269" y="1875204"/>
              <a:ext cx="100864" cy="60514"/>
            </a:xfrm>
            <a:custGeom>
              <a:avLst/>
              <a:gdLst/>
              <a:ahLst/>
              <a:cxnLst/>
              <a:rect l="l" t="t" r="r" b="b"/>
              <a:pathLst>
                <a:path w="4727" h="2836" fill="none" extrusionOk="0">
                  <a:moveTo>
                    <a:pt x="1" y="0"/>
                  </a:moveTo>
                  <a:lnTo>
                    <a:pt x="2593" y="2836"/>
                  </a:lnTo>
                  <a:lnTo>
                    <a:pt x="4726" y="892"/>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8"/>
            <p:cNvSpPr/>
            <p:nvPr/>
          </p:nvSpPr>
          <p:spPr>
            <a:xfrm rot="8706649" flipH="1">
              <a:off x="8157862" y="1858174"/>
              <a:ext cx="65123" cy="11544"/>
            </a:xfrm>
            <a:custGeom>
              <a:avLst/>
              <a:gdLst/>
              <a:ahLst/>
              <a:cxnLst/>
              <a:rect l="l" t="t" r="r" b="b"/>
              <a:pathLst>
                <a:path w="3052" h="541" fill="none" extrusionOk="0">
                  <a:moveTo>
                    <a:pt x="3052" y="1"/>
                  </a:moveTo>
                  <a:lnTo>
                    <a:pt x="0" y="541"/>
                  </a:lnTo>
                </a:path>
              </a:pathLst>
            </a:custGeom>
            <a:noFill/>
            <a:ln w="8775" cap="rnd" cmpd="sng">
              <a:solidFill>
                <a:srgbClr val="F7E4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8"/>
            <p:cNvSpPr/>
            <p:nvPr/>
          </p:nvSpPr>
          <p:spPr>
            <a:xfrm rot="8706649" flipH="1">
              <a:off x="8180789" y="2271655"/>
              <a:ext cx="173455" cy="137138"/>
            </a:xfrm>
            <a:custGeom>
              <a:avLst/>
              <a:gdLst/>
              <a:ahLst/>
              <a:cxnLst/>
              <a:rect l="l" t="t" r="r" b="b"/>
              <a:pathLst>
                <a:path w="8129" h="6427" extrusionOk="0">
                  <a:moveTo>
                    <a:pt x="2627" y="1"/>
                  </a:moveTo>
                  <a:cubicBezTo>
                    <a:pt x="1891" y="1"/>
                    <a:pt x="1257" y="243"/>
                    <a:pt x="865" y="743"/>
                  </a:cubicBezTo>
                  <a:cubicBezTo>
                    <a:pt x="1" y="1877"/>
                    <a:pt x="703" y="3902"/>
                    <a:pt x="2458" y="5280"/>
                  </a:cubicBezTo>
                  <a:cubicBezTo>
                    <a:pt x="3455" y="6035"/>
                    <a:pt x="4562" y="6427"/>
                    <a:pt x="5496" y="6427"/>
                  </a:cubicBezTo>
                  <a:cubicBezTo>
                    <a:pt x="6230" y="6427"/>
                    <a:pt x="6857" y="6184"/>
                    <a:pt x="7237" y="5685"/>
                  </a:cubicBezTo>
                  <a:cubicBezTo>
                    <a:pt x="8129" y="4550"/>
                    <a:pt x="7400" y="2525"/>
                    <a:pt x="5644" y="1148"/>
                  </a:cubicBezTo>
                  <a:cubicBezTo>
                    <a:pt x="4662" y="392"/>
                    <a:pt x="3562" y="1"/>
                    <a:pt x="2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8"/>
            <p:cNvSpPr/>
            <p:nvPr/>
          </p:nvSpPr>
          <p:spPr>
            <a:xfrm rot="8706649" flipH="1">
              <a:off x="8331545" y="2176169"/>
              <a:ext cx="76667" cy="93779"/>
            </a:xfrm>
            <a:custGeom>
              <a:avLst/>
              <a:gdLst/>
              <a:ahLst/>
              <a:cxnLst/>
              <a:rect l="l" t="t" r="r" b="b"/>
              <a:pathLst>
                <a:path w="3593" h="4395" extrusionOk="0">
                  <a:moveTo>
                    <a:pt x="1373" y="1"/>
                  </a:moveTo>
                  <a:cubicBezTo>
                    <a:pt x="1274" y="1"/>
                    <a:pt x="1176" y="16"/>
                    <a:pt x="1081" y="46"/>
                  </a:cubicBezTo>
                  <a:cubicBezTo>
                    <a:pt x="298" y="289"/>
                    <a:pt x="1" y="1477"/>
                    <a:pt x="406" y="2666"/>
                  </a:cubicBezTo>
                  <a:cubicBezTo>
                    <a:pt x="732" y="3691"/>
                    <a:pt x="1481" y="4394"/>
                    <a:pt x="2183" y="4394"/>
                  </a:cubicBezTo>
                  <a:cubicBezTo>
                    <a:pt x="2294" y="4394"/>
                    <a:pt x="2405" y="4377"/>
                    <a:pt x="2512" y="4340"/>
                  </a:cubicBezTo>
                  <a:cubicBezTo>
                    <a:pt x="3268" y="4097"/>
                    <a:pt x="3592" y="2936"/>
                    <a:pt x="3160" y="1747"/>
                  </a:cubicBezTo>
                  <a:cubicBezTo>
                    <a:pt x="2806" y="709"/>
                    <a:pt x="2060" y="1"/>
                    <a:pt x="1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9" name="Google Shape;4789;p8"/>
          <p:cNvGrpSpPr/>
          <p:nvPr/>
        </p:nvGrpSpPr>
        <p:grpSpPr>
          <a:xfrm rot="-3416449">
            <a:off x="156850" y="223245"/>
            <a:ext cx="1299530" cy="1242429"/>
            <a:chOff x="7746758" y="194662"/>
            <a:chExt cx="1299542" cy="1242440"/>
          </a:xfrm>
        </p:grpSpPr>
        <p:sp>
          <p:nvSpPr>
            <p:cNvPr id="4790" name="Google Shape;4790;p8"/>
            <p:cNvSpPr/>
            <p:nvPr/>
          </p:nvSpPr>
          <p:spPr>
            <a:xfrm rot="-8706649">
              <a:off x="7882577" y="416930"/>
              <a:ext cx="1027903" cy="797904"/>
            </a:xfrm>
            <a:custGeom>
              <a:avLst/>
              <a:gdLst/>
              <a:ahLst/>
              <a:cxnLst/>
              <a:rect l="l" t="t" r="r" b="b"/>
              <a:pathLst>
                <a:path w="48173" h="37394" extrusionOk="0">
                  <a:moveTo>
                    <a:pt x="25803" y="0"/>
                  </a:moveTo>
                  <a:cubicBezTo>
                    <a:pt x="22254" y="0"/>
                    <a:pt x="18868" y="2755"/>
                    <a:pt x="17904" y="9162"/>
                  </a:cubicBezTo>
                  <a:cubicBezTo>
                    <a:pt x="17904" y="9162"/>
                    <a:pt x="13815" y="5550"/>
                    <a:pt x="9764" y="5550"/>
                  </a:cubicBezTo>
                  <a:cubicBezTo>
                    <a:pt x="8356" y="5550"/>
                    <a:pt x="6951" y="5987"/>
                    <a:pt x="5725" y="7164"/>
                  </a:cubicBezTo>
                  <a:cubicBezTo>
                    <a:pt x="0" y="12673"/>
                    <a:pt x="8938" y="19559"/>
                    <a:pt x="8938" y="19559"/>
                  </a:cubicBezTo>
                  <a:cubicBezTo>
                    <a:pt x="8938" y="19559"/>
                    <a:pt x="1026" y="22799"/>
                    <a:pt x="3025" y="28794"/>
                  </a:cubicBezTo>
                  <a:cubicBezTo>
                    <a:pt x="3738" y="30915"/>
                    <a:pt x="5997" y="31602"/>
                    <a:pt x="8623" y="31602"/>
                  </a:cubicBezTo>
                  <a:cubicBezTo>
                    <a:pt x="13452" y="31602"/>
                    <a:pt x="19524" y="29280"/>
                    <a:pt x="19524" y="29280"/>
                  </a:cubicBezTo>
                  <a:cubicBezTo>
                    <a:pt x="19524" y="29280"/>
                    <a:pt x="20960" y="37394"/>
                    <a:pt x="28375" y="37394"/>
                  </a:cubicBezTo>
                  <a:cubicBezTo>
                    <a:pt x="29031" y="37394"/>
                    <a:pt x="29734" y="37330"/>
                    <a:pt x="30487" y="37192"/>
                  </a:cubicBezTo>
                  <a:cubicBezTo>
                    <a:pt x="39749" y="35464"/>
                    <a:pt x="35240" y="24122"/>
                    <a:pt x="35240" y="24122"/>
                  </a:cubicBezTo>
                  <a:lnTo>
                    <a:pt x="35240" y="24122"/>
                  </a:lnTo>
                  <a:cubicBezTo>
                    <a:pt x="35240" y="24122"/>
                    <a:pt x="35246" y="24122"/>
                    <a:pt x="35257" y="24122"/>
                  </a:cubicBezTo>
                  <a:cubicBezTo>
                    <a:pt x="35791" y="24122"/>
                    <a:pt x="48173" y="24019"/>
                    <a:pt x="46878" y="14401"/>
                  </a:cubicBezTo>
                  <a:cubicBezTo>
                    <a:pt x="46149" y="9002"/>
                    <a:pt x="41799" y="7789"/>
                    <a:pt x="38038" y="7789"/>
                  </a:cubicBezTo>
                  <a:cubicBezTo>
                    <a:pt x="34971" y="7789"/>
                    <a:pt x="32296" y="8595"/>
                    <a:pt x="32296" y="8595"/>
                  </a:cubicBezTo>
                  <a:cubicBezTo>
                    <a:pt x="32296" y="8595"/>
                    <a:pt x="31810" y="1358"/>
                    <a:pt x="27679" y="251"/>
                  </a:cubicBezTo>
                  <a:cubicBezTo>
                    <a:pt x="27057" y="86"/>
                    <a:pt x="26427" y="0"/>
                    <a:pt x="258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8"/>
            <p:cNvSpPr/>
            <p:nvPr/>
          </p:nvSpPr>
          <p:spPr>
            <a:xfrm rot="-8706649">
              <a:off x="8120677" y="600814"/>
              <a:ext cx="534724" cy="428185"/>
            </a:xfrm>
            <a:custGeom>
              <a:avLst/>
              <a:gdLst/>
              <a:ahLst/>
              <a:cxnLst/>
              <a:rect l="l" t="t" r="r" b="b"/>
              <a:pathLst>
                <a:path w="25060" h="20067" extrusionOk="0">
                  <a:moveTo>
                    <a:pt x="12832" y="0"/>
                  </a:moveTo>
                  <a:cubicBezTo>
                    <a:pt x="12735" y="0"/>
                    <a:pt x="12634" y="5"/>
                    <a:pt x="12530" y="14"/>
                  </a:cubicBezTo>
                  <a:cubicBezTo>
                    <a:pt x="8291" y="419"/>
                    <a:pt x="9344" y="7089"/>
                    <a:pt x="9344" y="7089"/>
                  </a:cubicBezTo>
                  <a:cubicBezTo>
                    <a:pt x="7718" y="4337"/>
                    <a:pt x="5641" y="3252"/>
                    <a:pt x="3916" y="3252"/>
                  </a:cubicBezTo>
                  <a:cubicBezTo>
                    <a:pt x="2290" y="3252"/>
                    <a:pt x="977" y="4216"/>
                    <a:pt x="649" y="5658"/>
                  </a:cubicBezTo>
                  <a:cubicBezTo>
                    <a:pt x="1" y="8601"/>
                    <a:pt x="5375" y="10221"/>
                    <a:pt x="5375" y="10221"/>
                  </a:cubicBezTo>
                  <a:cubicBezTo>
                    <a:pt x="5375" y="10221"/>
                    <a:pt x="163" y="11842"/>
                    <a:pt x="1702" y="14893"/>
                  </a:cubicBezTo>
                  <a:cubicBezTo>
                    <a:pt x="2130" y="15757"/>
                    <a:pt x="2992" y="16067"/>
                    <a:pt x="4007" y="16067"/>
                  </a:cubicBezTo>
                  <a:cubicBezTo>
                    <a:pt x="6575" y="16067"/>
                    <a:pt x="10127" y="14083"/>
                    <a:pt x="10127" y="14083"/>
                  </a:cubicBezTo>
                  <a:cubicBezTo>
                    <a:pt x="10901" y="17107"/>
                    <a:pt x="14234" y="20067"/>
                    <a:pt x="16842" y="20067"/>
                  </a:cubicBezTo>
                  <a:cubicBezTo>
                    <a:pt x="17144" y="20067"/>
                    <a:pt x="17437" y="20027"/>
                    <a:pt x="17715" y="19943"/>
                  </a:cubicBezTo>
                  <a:cubicBezTo>
                    <a:pt x="22657" y="18458"/>
                    <a:pt x="17715" y="11005"/>
                    <a:pt x="17715" y="11005"/>
                  </a:cubicBezTo>
                  <a:cubicBezTo>
                    <a:pt x="17715" y="11005"/>
                    <a:pt x="25060" y="10600"/>
                    <a:pt x="23440" y="6414"/>
                  </a:cubicBezTo>
                  <a:cubicBezTo>
                    <a:pt x="22966" y="5169"/>
                    <a:pt x="22057" y="4731"/>
                    <a:pt x="21014" y="4731"/>
                  </a:cubicBezTo>
                  <a:cubicBezTo>
                    <a:pt x="18550" y="4731"/>
                    <a:pt x="15339" y="7170"/>
                    <a:pt x="15339" y="7170"/>
                  </a:cubicBezTo>
                  <a:cubicBezTo>
                    <a:pt x="15339" y="7170"/>
                    <a:pt x="16701" y="0"/>
                    <a:pt x="128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8"/>
            <p:cNvSpPr/>
            <p:nvPr/>
          </p:nvSpPr>
          <p:spPr>
            <a:xfrm rot="-8706649">
              <a:off x="8383253" y="838601"/>
              <a:ext cx="96831" cy="73188"/>
            </a:xfrm>
            <a:custGeom>
              <a:avLst/>
              <a:gdLst/>
              <a:ahLst/>
              <a:cxnLst/>
              <a:rect l="l" t="t" r="r" b="b"/>
              <a:pathLst>
                <a:path w="4538" h="3430" fill="none" extrusionOk="0">
                  <a:moveTo>
                    <a:pt x="1" y="1026"/>
                  </a:moveTo>
                  <a:lnTo>
                    <a:pt x="4537" y="3430"/>
                  </a:lnTo>
                  <a:lnTo>
                    <a:pt x="4537" y="0"/>
                  </a:lnTo>
                </a:path>
              </a:pathLst>
            </a:custGeom>
            <a:noFill/>
            <a:ln w="87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8"/>
            <p:cNvSpPr/>
            <p:nvPr/>
          </p:nvSpPr>
          <p:spPr>
            <a:xfrm rot="-8706649">
              <a:off x="8332545" y="792243"/>
              <a:ext cx="74341" cy="44383"/>
            </a:xfrm>
            <a:custGeom>
              <a:avLst/>
              <a:gdLst/>
              <a:ahLst/>
              <a:cxnLst/>
              <a:rect l="l" t="t" r="r" b="b"/>
              <a:pathLst>
                <a:path w="3484" h="2080" fill="none" extrusionOk="0">
                  <a:moveTo>
                    <a:pt x="3484" y="1701"/>
                  </a:moveTo>
                  <a:lnTo>
                    <a:pt x="0" y="2080"/>
                  </a:lnTo>
                  <a:lnTo>
                    <a:pt x="3484" y="0"/>
                  </a:lnTo>
                </a:path>
              </a:pathLst>
            </a:custGeom>
            <a:noFill/>
            <a:ln w="87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8"/>
            <p:cNvSpPr/>
            <p:nvPr/>
          </p:nvSpPr>
          <p:spPr>
            <a:xfrm rot="-8706649">
              <a:off x="7855122" y="852709"/>
              <a:ext cx="172302" cy="110636"/>
            </a:xfrm>
            <a:custGeom>
              <a:avLst/>
              <a:gdLst/>
              <a:ahLst/>
              <a:cxnLst/>
              <a:rect l="l" t="t" r="r" b="b"/>
              <a:pathLst>
                <a:path w="8075" h="5185" extrusionOk="0">
                  <a:moveTo>
                    <a:pt x="4051" y="0"/>
                  </a:moveTo>
                  <a:cubicBezTo>
                    <a:pt x="1810" y="0"/>
                    <a:pt x="1" y="1161"/>
                    <a:pt x="1" y="2592"/>
                  </a:cubicBezTo>
                  <a:cubicBezTo>
                    <a:pt x="1" y="4024"/>
                    <a:pt x="1810" y="5185"/>
                    <a:pt x="4051" y="5185"/>
                  </a:cubicBezTo>
                  <a:cubicBezTo>
                    <a:pt x="6266" y="5185"/>
                    <a:pt x="8075" y="4024"/>
                    <a:pt x="8075" y="2592"/>
                  </a:cubicBezTo>
                  <a:cubicBezTo>
                    <a:pt x="8075" y="1161"/>
                    <a:pt x="6266" y="0"/>
                    <a:pt x="4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5" name="Google Shape;4795;p8"/>
          <p:cNvGrpSpPr/>
          <p:nvPr/>
        </p:nvGrpSpPr>
        <p:grpSpPr>
          <a:xfrm>
            <a:off x="1567750" y="346542"/>
            <a:ext cx="223981" cy="274679"/>
            <a:chOff x="7314226" y="2364570"/>
            <a:chExt cx="170431" cy="208992"/>
          </a:xfrm>
        </p:grpSpPr>
        <p:sp>
          <p:nvSpPr>
            <p:cNvPr id="4796" name="Google Shape;4796;p8"/>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8"/>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8"/>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8"/>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00" name="Google Shape;4800;p8"/>
          <p:cNvSpPr/>
          <p:nvPr/>
        </p:nvSpPr>
        <p:spPr>
          <a:xfrm>
            <a:off x="286013" y="164966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01" name="Google Shape;4801;p8"/>
          <p:cNvGrpSpPr/>
          <p:nvPr/>
        </p:nvGrpSpPr>
        <p:grpSpPr>
          <a:xfrm>
            <a:off x="2512411" y="132012"/>
            <a:ext cx="174925" cy="214535"/>
            <a:chOff x="2067386" y="2215512"/>
            <a:chExt cx="174925" cy="214535"/>
          </a:xfrm>
        </p:grpSpPr>
        <p:sp>
          <p:nvSpPr>
            <p:cNvPr id="4802" name="Google Shape;4802;p8"/>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8"/>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8"/>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8"/>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06" name="Google Shape;4806;p8"/>
          <p:cNvSpPr/>
          <p:nvPr/>
        </p:nvSpPr>
        <p:spPr>
          <a:xfrm flipH="1">
            <a:off x="2224995" y="462393"/>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8"/>
          <p:cNvSpPr/>
          <p:nvPr/>
        </p:nvSpPr>
        <p:spPr>
          <a:xfrm flipH="1">
            <a:off x="554945" y="212980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08"/>
        <p:cNvGrpSpPr/>
        <p:nvPr/>
      </p:nvGrpSpPr>
      <p:grpSpPr>
        <a:xfrm>
          <a:off x="0" y="0"/>
          <a:ext cx="0" cy="0"/>
          <a:chOff x="0" y="0"/>
          <a:chExt cx="0" cy="0"/>
        </a:xfrm>
      </p:grpSpPr>
      <p:grpSp>
        <p:nvGrpSpPr>
          <p:cNvPr id="4809" name="Google Shape;4809;p9"/>
          <p:cNvGrpSpPr/>
          <p:nvPr/>
        </p:nvGrpSpPr>
        <p:grpSpPr>
          <a:xfrm>
            <a:off x="-44372" y="-112096"/>
            <a:ext cx="9232744" cy="5367692"/>
            <a:chOff x="-36097" y="-112100"/>
            <a:chExt cx="9232744" cy="5367692"/>
          </a:xfrm>
        </p:grpSpPr>
        <p:sp>
          <p:nvSpPr>
            <p:cNvPr id="4810" name="Google Shape;4810;p9"/>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9"/>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9"/>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9"/>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9"/>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9"/>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9"/>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9"/>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9"/>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9"/>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9"/>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9"/>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9"/>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9"/>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9"/>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9"/>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9"/>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9"/>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9"/>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9"/>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9"/>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9"/>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9"/>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9"/>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9"/>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9"/>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9"/>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9"/>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9"/>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9"/>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9"/>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9"/>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9"/>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9"/>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9"/>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9"/>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9"/>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9"/>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9"/>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9"/>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9"/>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9"/>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9"/>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9"/>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9"/>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9"/>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9"/>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9"/>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9"/>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9"/>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9"/>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9"/>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9"/>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9"/>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9"/>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9"/>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9"/>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9"/>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9"/>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9"/>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9"/>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9"/>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9"/>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9"/>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9"/>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9"/>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9"/>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9"/>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9"/>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9"/>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9"/>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9"/>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9"/>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9"/>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9"/>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9"/>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9"/>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9"/>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9"/>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9"/>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9"/>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9"/>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9"/>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9"/>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9"/>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9"/>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9"/>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9"/>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9"/>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9"/>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9"/>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9"/>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9"/>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9"/>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9"/>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9"/>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9"/>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9"/>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9"/>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9"/>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9"/>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9"/>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9"/>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9"/>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9"/>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9"/>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9"/>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9"/>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9"/>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9"/>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9"/>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9"/>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9"/>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9"/>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9"/>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9"/>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9"/>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9"/>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9"/>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9"/>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9"/>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9"/>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9"/>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9"/>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9"/>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9"/>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9"/>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9"/>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9"/>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9"/>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9"/>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9"/>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9"/>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9"/>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9"/>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9"/>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9"/>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9"/>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9"/>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9"/>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9"/>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9"/>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9"/>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9"/>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9"/>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9"/>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9"/>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9"/>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9"/>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9"/>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9"/>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9"/>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9"/>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9"/>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9"/>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9"/>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9"/>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9"/>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9"/>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9"/>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9"/>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9"/>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9"/>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9"/>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9"/>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9"/>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9"/>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9"/>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9"/>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9"/>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9"/>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9"/>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9"/>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9"/>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9"/>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9"/>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9"/>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9"/>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9"/>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9"/>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9"/>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9"/>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9"/>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9"/>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9"/>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9"/>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9"/>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9"/>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9"/>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9"/>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9"/>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9"/>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9"/>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9"/>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9"/>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9"/>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9"/>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9"/>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9"/>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9"/>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9"/>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9"/>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9"/>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9"/>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9"/>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9"/>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9"/>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9"/>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9"/>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9"/>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9"/>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9"/>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9"/>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9"/>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9"/>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9"/>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9"/>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9"/>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9"/>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9"/>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9"/>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9"/>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9"/>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9"/>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9"/>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9"/>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9"/>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9"/>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9"/>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9"/>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9"/>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9"/>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9"/>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9"/>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9"/>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9"/>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9"/>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9"/>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9"/>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9"/>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9"/>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9"/>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9"/>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9"/>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9"/>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9"/>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9"/>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9"/>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9"/>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9"/>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9"/>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9"/>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9"/>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9"/>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9"/>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9"/>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9"/>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9"/>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9"/>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9"/>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9"/>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9"/>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9"/>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9"/>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9"/>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9"/>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9"/>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9"/>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9"/>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9"/>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9"/>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9"/>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9"/>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9"/>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9"/>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9"/>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9"/>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9"/>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9"/>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9"/>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9"/>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9"/>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9"/>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9"/>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9"/>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9"/>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9"/>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9"/>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9"/>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9"/>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9"/>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9"/>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9"/>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9"/>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9"/>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9"/>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9"/>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9"/>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9"/>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9"/>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9"/>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9"/>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9"/>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9"/>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9"/>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9"/>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9"/>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9"/>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9"/>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9"/>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9"/>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9"/>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9"/>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9"/>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9"/>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9"/>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9"/>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9"/>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9"/>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9"/>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9"/>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9"/>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9"/>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9"/>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9"/>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9"/>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9"/>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9"/>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9"/>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9"/>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9"/>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9"/>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9"/>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9"/>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9"/>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9"/>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9"/>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9"/>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9"/>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9"/>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9"/>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9"/>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9"/>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9"/>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9"/>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9"/>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9"/>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9"/>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9"/>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9"/>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9"/>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9"/>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9"/>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9"/>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9"/>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9"/>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9"/>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9"/>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9"/>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9"/>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9"/>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9"/>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9"/>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9"/>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9"/>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9"/>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9"/>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9"/>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9"/>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9"/>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9"/>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9"/>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9"/>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9"/>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9"/>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9"/>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9"/>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9"/>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9"/>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9"/>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9"/>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9"/>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9"/>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9"/>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9"/>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9"/>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9"/>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9"/>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9"/>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9"/>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9"/>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9"/>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9"/>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9"/>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9"/>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9"/>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9"/>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9"/>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9"/>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9"/>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9"/>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9"/>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9"/>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9"/>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9"/>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9"/>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9"/>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9"/>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9"/>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9"/>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9"/>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9"/>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9"/>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9"/>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9"/>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9"/>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9"/>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9"/>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9"/>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9"/>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9"/>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9"/>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9"/>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9"/>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9"/>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9"/>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9"/>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9"/>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9"/>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9"/>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9"/>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9"/>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9"/>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9"/>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9"/>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9"/>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9"/>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9"/>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9"/>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9"/>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9"/>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9"/>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9"/>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9"/>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9"/>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9"/>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9"/>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9"/>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9"/>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9"/>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9"/>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9"/>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9"/>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9"/>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9"/>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9"/>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9"/>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9"/>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9"/>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9"/>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9"/>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9"/>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9"/>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9"/>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9"/>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9"/>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9"/>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9"/>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9"/>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9"/>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9"/>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9"/>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9"/>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9"/>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9"/>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9"/>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9"/>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9"/>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9"/>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9"/>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9"/>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9"/>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9"/>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9"/>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9"/>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9"/>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9"/>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9"/>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9"/>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9"/>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9"/>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9"/>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9"/>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9"/>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9"/>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9"/>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9"/>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9"/>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9"/>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9"/>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9"/>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9"/>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9"/>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9"/>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9"/>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9"/>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9"/>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9"/>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9"/>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9"/>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9"/>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9"/>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9"/>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9"/>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9"/>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9"/>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9"/>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9"/>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9"/>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9"/>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9"/>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9"/>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9"/>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9"/>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9"/>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9"/>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9"/>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9"/>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9"/>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9"/>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9"/>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9"/>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9"/>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9"/>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9"/>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9"/>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9"/>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9"/>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9"/>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9"/>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9"/>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9"/>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9"/>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9"/>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9"/>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9"/>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9"/>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9"/>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9"/>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9"/>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9"/>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9"/>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9"/>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9"/>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9"/>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9"/>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9"/>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9"/>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9"/>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9"/>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9"/>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9"/>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9"/>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9"/>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9"/>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9"/>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9"/>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9"/>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9"/>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9"/>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9"/>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9"/>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9"/>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9"/>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9"/>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9"/>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9"/>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9"/>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9"/>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9"/>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9"/>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9"/>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9"/>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9"/>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9"/>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9"/>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9"/>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9"/>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9"/>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9"/>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9"/>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9"/>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9"/>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9"/>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9"/>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9"/>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9"/>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9"/>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9"/>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9"/>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9"/>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9"/>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9"/>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9"/>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9"/>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9"/>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9"/>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9"/>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9"/>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9"/>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9"/>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9"/>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9"/>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9"/>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9"/>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9"/>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9"/>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9"/>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9"/>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9"/>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9"/>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9"/>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9"/>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9"/>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9"/>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9"/>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9"/>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9"/>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9"/>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9"/>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9"/>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9"/>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9"/>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9"/>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9"/>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45" name="Google Shape;5445;p9"/>
          <p:cNvSpPr txBox="1">
            <a:spLocks noGrp="1"/>
          </p:cNvSpPr>
          <p:nvPr>
            <p:ph type="title"/>
          </p:nvPr>
        </p:nvSpPr>
        <p:spPr>
          <a:xfrm>
            <a:off x="720000" y="1456675"/>
            <a:ext cx="5692800" cy="1437600"/>
          </a:xfrm>
          <a:prstGeom prst="rect">
            <a:avLst/>
          </a:prstGeom>
          <a:ln>
            <a:noFill/>
          </a:ln>
        </p:spPr>
        <p:txBody>
          <a:bodyPr spcFirstLastPara="1" wrap="square" lIns="91425" tIns="91425" rIns="91425" bIns="91425" anchor="ctr" anchorCtr="0">
            <a:noAutofit/>
          </a:bodyPr>
          <a:lstStyle>
            <a:lvl1pPr lvl="0" algn="l" rtl="0">
              <a:spcBef>
                <a:spcPts val="0"/>
              </a:spcBef>
              <a:spcAft>
                <a:spcPts val="0"/>
              </a:spcAft>
              <a:buSzPts val="3600"/>
              <a:buNone/>
              <a:defRPr sz="11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446" name="Google Shape;5446;p9"/>
          <p:cNvSpPr txBox="1">
            <a:spLocks noGrp="1"/>
          </p:cNvSpPr>
          <p:nvPr>
            <p:ph type="subTitle" idx="1"/>
          </p:nvPr>
        </p:nvSpPr>
        <p:spPr>
          <a:xfrm>
            <a:off x="720000" y="2963225"/>
            <a:ext cx="5692800" cy="723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447" name="Google Shape;5447;p9"/>
          <p:cNvGrpSpPr/>
          <p:nvPr/>
        </p:nvGrpSpPr>
        <p:grpSpPr>
          <a:xfrm>
            <a:off x="292809" y="-42504"/>
            <a:ext cx="940996" cy="1373488"/>
            <a:chOff x="2423325" y="228725"/>
            <a:chExt cx="682425" cy="996075"/>
          </a:xfrm>
        </p:grpSpPr>
        <p:sp>
          <p:nvSpPr>
            <p:cNvPr id="5448" name="Google Shape;5448;p9"/>
            <p:cNvSpPr/>
            <p:nvPr/>
          </p:nvSpPr>
          <p:spPr>
            <a:xfrm>
              <a:off x="2685425" y="1011425"/>
              <a:ext cx="93975" cy="213375"/>
            </a:xfrm>
            <a:custGeom>
              <a:avLst/>
              <a:gdLst/>
              <a:ahLst/>
              <a:cxnLst/>
              <a:rect l="l" t="t" r="r" b="b"/>
              <a:pathLst>
                <a:path w="3759" h="8535" fill="none" extrusionOk="0">
                  <a:moveTo>
                    <a:pt x="3758" y="1"/>
                  </a:moveTo>
                  <a:cubicBezTo>
                    <a:pt x="3673" y="3787"/>
                    <a:pt x="2515" y="6697"/>
                    <a:pt x="0" y="8534"/>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9"/>
            <p:cNvSpPr/>
            <p:nvPr/>
          </p:nvSpPr>
          <p:spPr>
            <a:xfrm>
              <a:off x="2637375" y="1002950"/>
              <a:ext cx="111650" cy="208425"/>
            </a:xfrm>
            <a:custGeom>
              <a:avLst/>
              <a:gdLst/>
              <a:ahLst/>
              <a:cxnLst/>
              <a:rect l="l" t="t" r="r" b="b"/>
              <a:pathLst>
                <a:path w="4466" h="8337" fill="none" extrusionOk="0">
                  <a:moveTo>
                    <a:pt x="4465" y="1"/>
                  </a:moveTo>
                  <a:cubicBezTo>
                    <a:pt x="3928" y="3194"/>
                    <a:pt x="2346" y="6132"/>
                    <a:pt x="1" y="8336"/>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9"/>
            <p:cNvSpPr/>
            <p:nvPr/>
          </p:nvSpPr>
          <p:spPr>
            <a:xfrm>
              <a:off x="2582275" y="988125"/>
              <a:ext cx="137075" cy="200650"/>
            </a:xfrm>
            <a:custGeom>
              <a:avLst/>
              <a:gdLst/>
              <a:ahLst/>
              <a:cxnLst/>
              <a:rect l="l" t="t" r="r" b="b"/>
              <a:pathLst>
                <a:path w="5483" h="8026" fill="none" extrusionOk="0">
                  <a:moveTo>
                    <a:pt x="5482" y="0"/>
                  </a:moveTo>
                  <a:cubicBezTo>
                    <a:pt x="4832" y="2967"/>
                    <a:pt x="2515" y="6414"/>
                    <a:pt x="1" y="8025"/>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9"/>
            <p:cNvSpPr/>
            <p:nvPr/>
          </p:nvSpPr>
          <p:spPr>
            <a:xfrm>
              <a:off x="2423325" y="933025"/>
              <a:ext cx="201375" cy="126475"/>
            </a:xfrm>
            <a:custGeom>
              <a:avLst/>
              <a:gdLst/>
              <a:ahLst/>
              <a:cxnLst/>
              <a:rect l="l" t="t" r="r" b="b"/>
              <a:pathLst>
                <a:path w="8055" h="5059" fill="none" extrusionOk="0">
                  <a:moveTo>
                    <a:pt x="8054" y="0"/>
                  </a:moveTo>
                  <a:cubicBezTo>
                    <a:pt x="6669" y="2967"/>
                    <a:pt x="3109" y="3561"/>
                    <a:pt x="1" y="5058"/>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9"/>
            <p:cNvSpPr/>
            <p:nvPr/>
          </p:nvSpPr>
          <p:spPr>
            <a:xfrm>
              <a:off x="2475600" y="953500"/>
              <a:ext cx="173800" cy="176625"/>
            </a:xfrm>
            <a:custGeom>
              <a:avLst/>
              <a:gdLst/>
              <a:ahLst/>
              <a:cxnLst/>
              <a:rect l="l" t="t" r="r" b="b"/>
              <a:pathLst>
                <a:path w="6952" h="7065" fill="none" extrusionOk="0">
                  <a:moveTo>
                    <a:pt x="6952" y="1"/>
                  </a:moveTo>
                  <a:cubicBezTo>
                    <a:pt x="5793" y="4126"/>
                    <a:pt x="2487" y="4748"/>
                    <a:pt x="1" y="7065"/>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9"/>
            <p:cNvSpPr/>
            <p:nvPr/>
          </p:nvSpPr>
          <p:spPr>
            <a:xfrm>
              <a:off x="2537075" y="968350"/>
              <a:ext cx="142000" cy="194275"/>
            </a:xfrm>
            <a:custGeom>
              <a:avLst/>
              <a:gdLst/>
              <a:ahLst/>
              <a:cxnLst/>
              <a:rect l="l" t="t" r="r" b="b"/>
              <a:pathLst>
                <a:path w="5680" h="7771" fill="none" extrusionOk="0">
                  <a:moveTo>
                    <a:pt x="5680" y="0"/>
                  </a:moveTo>
                  <a:cubicBezTo>
                    <a:pt x="4663" y="3871"/>
                    <a:pt x="2232" y="5990"/>
                    <a:pt x="0" y="7771"/>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9"/>
            <p:cNvSpPr/>
            <p:nvPr/>
          </p:nvSpPr>
          <p:spPr>
            <a:xfrm>
              <a:off x="2937600" y="228725"/>
              <a:ext cx="86925" cy="276225"/>
            </a:xfrm>
            <a:custGeom>
              <a:avLst/>
              <a:gdLst/>
              <a:ahLst/>
              <a:cxnLst/>
              <a:rect l="l" t="t" r="r" b="b"/>
              <a:pathLst>
                <a:path w="3477" h="11049" fill="none" extrusionOk="0">
                  <a:moveTo>
                    <a:pt x="1" y="11049"/>
                  </a:moveTo>
                  <a:cubicBezTo>
                    <a:pt x="2205" y="7602"/>
                    <a:pt x="3476" y="3730"/>
                    <a:pt x="2318" y="1"/>
                  </a:cubicBezTo>
                </a:path>
              </a:pathLst>
            </a:custGeom>
            <a:noFill/>
            <a:ln w="9175" cap="rnd" cmpd="sng">
              <a:solidFill>
                <a:srgbClr val="CF2C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9"/>
            <p:cNvSpPr/>
            <p:nvPr/>
          </p:nvSpPr>
          <p:spPr>
            <a:xfrm>
              <a:off x="2610525" y="887100"/>
              <a:ext cx="196425" cy="143425"/>
            </a:xfrm>
            <a:custGeom>
              <a:avLst/>
              <a:gdLst/>
              <a:ahLst/>
              <a:cxnLst/>
              <a:rect l="l" t="t" r="r" b="b"/>
              <a:pathLst>
                <a:path w="7857" h="5737" extrusionOk="0">
                  <a:moveTo>
                    <a:pt x="1216" y="1"/>
                  </a:moveTo>
                  <a:lnTo>
                    <a:pt x="1" y="2402"/>
                  </a:lnTo>
                  <a:cubicBezTo>
                    <a:pt x="1809" y="4183"/>
                    <a:pt x="4155" y="5369"/>
                    <a:pt x="6669" y="5737"/>
                  </a:cubicBezTo>
                  <a:lnTo>
                    <a:pt x="7856" y="3335"/>
                  </a:lnTo>
                  <a:lnTo>
                    <a:pt x="1216" y="1"/>
                  </a:lnTo>
                  <a:close/>
                </a:path>
              </a:pathLst>
            </a:custGeom>
            <a:solidFill>
              <a:srgbClr val="67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9"/>
            <p:cNvSpPr/>
            <p:nvPr/>
          </p:nvSpPr>
          <p:spPr>
            <a:xfrm>
              <a:off x="2840125" y="480400"/>
              <a:ext cx="157550" cy="124450"/>
            </a:xfrm>
            <a:custGeom>
              <a:avLst/>
              <a:gdLst/>
              <a:ahLst/>
              <a:cxnLst/>
              <a:rect l="l" t="t" r="r" b="b"/>
              <a:pathLst>
                <a:path w="6302" h="4978" extrusionOk="0">
                  <a:moveTo>
                    <a:pt x="2723" y="1"/>
                  </a:moveTo>
                  <a:cubicBezTo>
                    <a:pt x="1796" y="1"/>
                    <a:pt x="964" y="420"/>
                    <a:pt x="594" y="1180"/>
                  </a:cubicBezTo>
                  <a:cubicBezTo>
                    <a:pt x="0" y="2366"/>
                    <a:pt x="650" y="3892"/>
                    <a:pt x="2091" y="4599"/>
                  </a:cubicBezTo>
                  <a:cubicBezTo>
                    <a:pt x="2584" y="4855"/>
                    <a:pt x="3105" y="4977"/>
                    <a:pt x="3598" y="4977"/>
                  </a:cubicBezTo>
                  <a:cubicBezTo>
                    <a:pt x="4517" y="4977"/>
                    <a:pt x="5340" y="4552"/>
                    <a:pt x="5708" y="3779"/>
                  </a:cubicBezTo>
                  <a:cubicBezTo>
                    <a:pt x="6301" y="2621"/>
                    <a:pt x="5651" y="1067"/>
                    <a:pt x="4210" y="360"/>
                  </a:cubicBezTo>
                  <a:cubicBezTo>
                    <a:pt x="3724" y="117"/>
                    <a:pt x="3210" y="1"/>
                    <a:pt x="2723" y="1"/>
                  </a:cubicBezTo>
                  <a:close/>
                </a:path>
              </a:pathLst>
            </a:custGeom>
            <a:solidFill>
              <a:srgbClr val="672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9"/>
            <p:cNvSpPr/>
            <p:nvPr/>
          </p:nvSpPr>
          <p:spPr>
            <a:xfrm>
              <a:off x="2522225" y="521300"/>
              <a:ext cx="583525" cy="458950"/>
            </a:xfrm>
            <a:custGeom>
              <a:avLst/>
              <a:gdLst/>
              <a:ahLst/>
              <a:cxnLst/>
              <a:rect l="l" t="t" r="r" b="b"/>
              <a:pathLst>
                <a:path w="23341" h="18358" extrusionOk="0">
                  <a:moveTo>
                    <a:pt x="10112" y="1"/>
                  </a:moveTo>
                  <a:cubicBezTo>
                    <a:pt x="6689" y="1"/>
                    <a:pt x="3620" y="1572"/>
                    <a:pt x="2177" y="4404"/>
                  </a:cubicBezTo>
                  <a:cubicBezTo>
                    <a:pt x="1" y="8727"/>
                    <a:pt x="2487" y="14378"/>
                    <a:pt x="7715" y="17006"/>
                  </a:cubicBezTo>
                  <a:cubicBezTo>
                    <a:pt x="9518" y="17922"/>
                    <a:pt x="11415" y="18358"/>
                    <a:pt x="13216" y="18358"/>
                  </a:cubicBezTo>
                  <a:cubicBezTo>
                    <a:pt x="16637" y="18358"/>
                    <a:pt x="19711" y="16787"/>
                    <a:pt x="21137" y="13954"/>
                  </a:cubicBezTo>
                  <a:cubicBezTo>
                    <a:pt x="23341" y="9631"/>
                    <a:pt x="20854" y="3980"/>
                    <a:pt x="15627" y="1352"/>
                  </a:cubicBezTo>
                  <a:cubicBezTo>
                    <a:pt x="13814" y="436"/>
                    <a:pt x="11914" y="1"/>
                    <a:pt x="10112" y="1"/>
                  </a:cubicBezTo>
                  <a:close/>
                </a:path>
              </a:pathLst>
            </a:custGeom>
            <a:solidFill>
              <a:srgbClr val="CF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9"/>
            <p:cNvSpPr/>
            <p:nvPr/>
          </p:nvSpPr>
          <p:spPr>
            <a:xfrm>
              <a:off x="2587925" y="507050"/>
              <a:ext cx="452125" cy="487450"/>
            </a:xfrm>
            <a:custGeom>
              <a:avLst/>
              <a:gdLst/>
              <a:ahLst/>
              <a:cxnLst/>
              <a:rect l="l" t="t" r="r" b="b"/>
              <a:pathLst>
                <a:path w="18085" h="19498" fill="none" extrusionOk="0">
                  <a:moveTo>
                    <a:pt x="12999" y="1922"/>
                  </a:moveTo>
                  <a:cubicBezTo>
                    <a:pt x="16785" y="3843"/>
                    <a:pt x="18085" y="8901"/>
                    <a:pt x="15909" y="13225"/>
                  </a:cubicBezTo>
                  <a:cubicBezTo>
                    <a:pt x="13733" y="17548"/>
                    <a:pt x="8873" y="19498"/>
                    <a:pt x="5087" y="17576"/>
                  </a:cubicBezTo>
                  <a:cubicBezTo>
                    <a:pt x="1300" y="15683"/>
                    <a:pt x="1" y="10625"/>
                    <a:pt x="2176" y="6302"/>
                  </a:cubicBezTo>
                  <a:cubicBezTo>
                    <a:pt x="4352" y="1950"/>
                    <a:pt x="9212" y="1"/>
                    <a:pt x="12999" y="1922"/>
                  </a:cubicBezTo>
                  <a:close/>
                </a:path>
              </a:pathLst>
            </a:custGeom>
            <a:noFill/>
            <a:ln w="91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9"/>
            <p:cNvSpPr/>
            <p:nvPr/>
          </p:nvSpPr>
          <p:spPr>
            <a:xfrm>
              <a:off x="2672000" y="533200"/>
              <a:ext cx="284000" cy="435175"/>
            </a:xfrm>
            <a:custGeom>
              <a:avLst/>
              <a:gdLst/>
              <a:ahLst/>
              <a:cxnLst/>
              <a:rect l="l" t="t" r="r" b="b"/>
              <a:pathLst>
                <a:path w="11360" h="17407" fill="none" extrusionOk="0">
                  <a:moveTo>
                    <a:pt x="2572" y="7121"/>
                  </a:moveTo>
                  <a:cubicBezTo>
                    <a:pt x="396" y="11472"/>
                    <a:pt x="0" y="15682"/>
                    <a:pt x="1724" y="16530"/>
                  </a:cubicBezTo>
                  <a:cubicBezTo>
                    <a:pt x="3447" y="17406"/>
                    <a:pt x="6612" y="14609"/>
                    <a:pt x="8788" y="10257"/>
                  </a:cubicBezTo>
                  <a:cubicBezTo>
                    <a:pt x="10964" y="5934"/>
                    <a:pt x="11359" y="1724"/>
                    <a:pt x="9636" y="876"/>
                  </a:cubicBezTo>
                  <a:cubicBezTo>
                    <a:pt x="7912" y="0"/>
                    <a:pt x="4747" y="2797"/>
                    <a:pt x="2572" y="7121"/>
                  </a:cubicBezTo>
                  <a:close/>
                </a:path>
              </a:pathLst>
            </a:custGeom>
            <a:noFill/>
            <a:ln w="91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9"/>
            <p:cNvSpPr/>
            <p:nvPr/>
          </p:nvSpPr>
          <p:spPr>
            <a:xfrm>
              <a:off x="2522225" y="585475"/>
              <a:ext cx="546075" cy="394475"/>
            </a:xfrm>
            <a:custGeom>
              <a:avLst/>
              <a:gdLst/>
              <a:ahLst/>
              <a:cxnLst/>
              <a:rect l="l" t="t" r="r" b="b"/>
              <a:pathLst>
                <a:path w="21843" h="15779" extrusionOk="0">
                  <a:moveTo>
                    <a:pt x="3476" y="0"/>
                  </a:moveTo>
                  <a:cubicBezTo>
                    <a:pt x="2968" y="537"/>
                    <a:pt x="2516" y="1159"/>
                    <a:pt x="2177" y="1808"/>
                  </a:cubicBezTo>
                  <a:cubicBezTo>
                    <a:pt x="1" y="6160"/>
                    <a:pt x="2487" y="11783"/>
                    <a:pt x="7715" y="14439"/>
                  </a:cubicBezTo>
                  <a:cubicBezTo>
                    <a:pt x="9518" y="15346"/>
                    <a:pt x="11416" y="15778"/>
                    <a:pt x="13217" y="15778"/>
                  </a:cubicBezTo>
                  <a:cubicBezTo>
                    <a:pt x="16638" y="15778"/>
                    <a:pt x="19711" y="14219"/>
                    <a:pt x="21137" y="11387"/>
                  </a:cubicBezTo>
                  <a:cubicBezTo>
                    <a:pt x="21476" y="10709"/>
                    <a:pt x="21702" y="10003"/>
                    <a:pt x="21843" y="9268"/>
                  </a:cubicBezTo>
                  <a:lnTo>
                    <a:pt x="21843" y="9268"/>
                  </a:lnTo>
                  <a:cubicBezTo>
                    <a:pt x="20205" y="10940"/>
                    <a:pt x="17805" y="11840"/>
                    <a:pt x="15199" y="11840"/>
                  </a:cubicBezTo>
                  <a:cubicBezTo>
                    <a:pt x="13401" y="11840"/>
                    <a:pt x="11504" y="11411"/>
                    <a:pt x="9693" y="10511"/>
                  </a:cubicBezTo>
                  <a:cubicBezTo>
                    <a:pt x="5285" y="8279"/>
                    <a:pt x="2855" y="3899"/>
                    <a:pt x="3476" y="0"/>
                  </a:cubicBezTo>
                  <a:close/>
                </a:path>
              </a:pathLst>
            </a:custGeom>
            <a:solidFill>
              <a:srgbClr val="A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61" name="Google Shape;5461;p9"/>
          <p:cNvSpPr/>
          <p:nvPr/>
        </p:nvSpPr>
        <p:spPr>
          <a:xfrm>
            <a:off x="1373175" y="19620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62" name="Google Shape;5462;p9"/>
          <p:cNvGrpSpPr/>
          <p:nvPr/>
        </p:nvGrpSpPr>
        <p:grpSpPr>
          <a:xfrm>
            <a:off x="1671326" y="534995"/>
            <a:ext cx="170431" cy="208992"/>
            <a:chOff x="7314226" y="2364570"/>
            <a:chExt cx="170431" cy="208992"/>
          </a:xfrm>
        </p:grpSpPr>
        <p:sp>
          <p:nvSpPr>
            <p:cNvPr id="5463" name="Google Shape;5463;p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67" name="Google Shape;5467;p9"/>
          <p:cNvSpPr/>
          <p:nvPr/>
        </p:nvSpPr>
        <p:spPr>
          <a:xfrm>
            <a:off x="2100021" y="238943"/>
            <a:ext cx="89607" cy="88362"/>
          </a:xfrm>
          <a:custGeom>
            <a:avLst/>
            <a:gdLst/>
            <a:ahLst/>
            <a:cxnLst/>
            <a:rect l="l" t="t" r="r" b="b"/>
            <a:pathLst>
              <a:path w="2519" h="2484" fill="none" extrusionOk="0">
                <a:moveTo>
                  <a:pt x="2518" y="1050"/>
                </a:moveTo>
                <a:cubicBezTo>
                  <a:pt x="2518" y="2029"/>
                  <a:pt x="1364" y="2484"/>
                  <a:pt x="700" y="1819"/>
                </a:cubicBezTo>
                <a:cubicBezTo>
                  <a:pt x="1" y="1155"/>
                  <a:pt x="490" y="1"/>
                  <a:pt x="1434" y="1"/>
                </a:cubicBezTo>
                <a:cubicBezTo>
                  <a:pt x="2029" y="1"/>
                  <a:pt x="2518" y="456"/>
                  <a:pt x="2518" y="1050"/>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68" name="Google Shape;5468;p9"/>
          <p:cNvGrpSpPr/>
          <p:nvPr/>
        </p:nvGrpSpPr>
        <p:grpSpPr>
          <a:xfrm>
            <a:off x="2663201" y="178632"/>
            <a:ext cx="170431" cy="208992"/>
            <a:chOff x="7314226" y="2364570"/>
            <a:chExt cx="170431" cy="208992"/>
          </a:xfrm>
        </p:grpSpPr>
        <p:sp>
          <p:nvSpPr>
            <p:cNvPr id="5469" name="Google Shape;5469;p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73" name="Google Shape;5473;p9"/>
          <p:cNvSpPr/>
          <p:nvPr/>
        </p:nvSpPr>
        <p:spPr>
          <a:xfrm>
            <a:off x="3179543" y="490196"/>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9"/>
          <p:cNvSpPr/>
          <p:nvPr/>
        </p:nvSpPr>
        <p:spPr>
          <a:xfrm>
            <a:off x="3900675" y="133850"/>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5" name="Google Shape;5475;p9"/>
          <p:cNvGrpSpPr/>
          <p:nvPr/>
        </p:nvGrpSpPr>
        <p:grpSpPr>
          <a:xfrm>
            <a:off x="4337076" y="430507"/>
            <a:ext cx="170431" cy="208992"/>
            <a:chOff x="7314226" y="2364570"/>
            <a:chExt cx="170431" cy="208992"/>
          </a:xfrm>
        </p:grpSpPr>
        <p:sp>
          <p:nvSpPr>
            <p:cNvPr id="5476" name="Google Shape;5476;p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0" name="Google Shape;5480;p9"/>
          <p:cNvGrpSpPr/>
          <p:nvPr/>
        </p:nvGrpSpPr>
        <p:grpSpPr>
          <a:xfrm>
            <a:off x="4946351" y="156245"/>
            <a:ext cx="170431" cy="208992"/>
            <a:chOff x="7314226" y="2364570"/>
            <a:chExt cx="170431" cy="208992"/>
          </a:xfrm>
        </p:grpSpPr>
        <p:sp>
          <p:nvSpPr>
            <p:cNvPr id="5481" name="Google Shape;5481;p9"/>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9"/>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9"/>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9"/>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5" name="Google Shape;5485;p9"/>
          <p:cNvSpPr/>
          <p:nvPr/>
        </p:nvSpPr>
        <p:spPr>
          <a:xfrm>
            <a:off x="5656368" y="238321"/>
            <a:ext cx="89607" cy="89607"/>
          </a:xfrm>
          <a:custGeom>
            <a:avLst/>
            <a:gdLst/>
            <a:ahLst/>
            <a:cxnLst/>
            <a:rect l="l" t="t" r="r" b="b"/>
            <a:pathLst>
              <a:path w="2519" h="2519" fill="none" extrusionOk="0">
                <a:moveTo>
                  <a:pt x="2518" y="1085"/>
                </a:moveTo>
                <a:cubicBezTo>
                  <a:pt x="2518" y="2029"/>
                  <a:pt x="1364" y="2518"/>
                  <a:pt x="665" y="1819"/>
                </a:cubicBezTo>
                <a:cubicBezTo>
                  <a:pt x="1" y="1154"/>
                  <a:pt x="490" y="1"/>
                  <a:pt x="1434" y="1"/>
                </a:cubicBezTo>
                <a:cubicBezTo>
                  <a:pt x="2029" y="1"/>
                  <a:pt x="2518" y="490"/>
                  <a:pt x="2518" y="1085"/>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6" name="Google Shape;5486;p9"/>
          <p:cNvGrpSpPr/>
          <p:nvPr/>
        </p:nvGrpSpPr>
        <p:grpSpPr>
          <a:xfrm flipH="1">
            <a:off x="3103339" y="4130846"/>
            <a:ext cx="1037025" cy="2036746"/>
            <a:chOff x="6146500" y="2878738"/>
            <a:chExt cx="728350" cy="1430500"/>
          </a:xfrm>
        </p:grpSpPr>
        <p:sp>
          <p:nvSpPr>
            <p:cNvPr id="5487" name="Google Shape;5487;p9"/>
            <p:cNvSpPr/>
            <p:nvPr/>
          </p:nvSpPr>
          <p:spPr>
            <a:xfrm>
              <a:off x="6157100" y="3429738"/>
              <a:ext cx="511475" cy="879500"/>
            </a:xfrm>
            <a:custGeom>
              <a:avLst/>
              <a:gdLst/>
              <a:ahLst/>
              <a:cxnLst/>
              <a:rect l="l" t="t" r="r" b="b"/>
              <a:pathLst>
                <a:path w="20459" h="35180" fill="none" extrusionOk="0">
                  <a:moveTo>
                    <a:pt x="1" y="35179"/>
                  </a:moveTo>
                  <a:lnTo>
                    <a:pt x="3504" y="16502"/>
                  </a:lnTo>
                  <a:lnTo>
                    <a:pt x="20458"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9"/>
            <p:cNvSpPr/>
            <p:nvPr/>
          </p:nvSpPr>
          <p:spPr>
            <a:xfrm>
              <a:off x="6373275" y="3344963"/>
              <a:ext cx="124350" cy="372300"/>
            </a:xfrm>
            <a:custGeom>
              <a:avLst/>
              <a:gdLst/>
              <a:ahLst/>
              <a:cxnLst/>
              <a:rect l="l" t="t" r="r" b="b"/>
              <a:pathLst>
                <a:path w="4974" h="14892" fill="none" extrusionOk="0">
                  <a:moveTo>
                    <a:pt x="4973" y="0"/>
                  </a:moveTo>
                  <a:lnTo>
                    <a:pt x="0" y="1489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9"/>
            <p:cNvSpPr/>
            <p:nvPr/>
          </p:nvSpPr>
          <p:spPr>
            <a:xfrm>
              <a:off x="6244700" y="3222763"/>
              <a:ext cx="84075" cy="619525"/>
            </a:xfrm>
            <a:custGeom>
              <a:avLst/>
              <a:gdLst/>
              <a:ahLst/>
              <a:cxnLst/>
              <a:rect l="l" t="t" r="r" b="b"/>
              <a:pathLst>
                <a:path w="3363" h="24781" fill="none" extrusionOk="0">
                  <a:moveTo>
                    <a:pt x="3363" y="0"/>
                  </a:moveTo>
                  <a:lnTo>
                    <a:pt x="0" y="2478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9"/>
            <p:cNvSpPr/>
            <p:nvPr/>
          </p:nvSpPr>
          <p:spPr>
            <a:xfrm>
              <a:off x="6668550" y="3354838"/>
              <a:ext cx="206300" cy="80900"/>
            </a:xfrm>
            <a:custGeom>
              <a:avLst/>
              <a:gdLst/>
              <a:ahLst/>
              <a:cxnLst/>
              <a:rect l="l" t="t" r="r" b="b"/>
              <a:pathLst>
                <a:path w="8252" h="3236" extrusionOk="0">
                  <a:moveTo>
                    <a:pt x="8251" y="1"/>
                  </a:moveTo>
                  <a:lnTo>
                    <a:pt x="0" y="2996"/>
                  </a:lnTo>
                  <a:cubicBezTo>
                    <a:pt x="0" y="2996"/>
                    <a:pt x="656" y="3236"/>
                    <a:pt x="1708" y="3236"/>
                  </a:cubicBezTo>
                  <a:cubicBezTo>
                    <a:pt x="3287" y="3236"/>
                    <a:pt x="5759" y="2697"/>
                    <a:pt x="825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9"/>
            <p:cNvSpPr/>
            <p:nvPr/>
          </p:nvSpPr>
          <p:spPr>
            <a:xfrm>
              <a:off x="6248225" y="3838788"/>
              <a:ext cx="190050" cy="86025"/>
            </a:xfrm>
            <a:custGeom>
              <a:avLst/>
              <a:gdLst/>
              <a:ahLst/>
              <a:cxnLst/>
              <a:rect l="l" t="t" r="r" b="b"/>
              <a:pathLst>
                <a:path w="7602" h="3441" extrusionOk="0">
                  <a:moveTo>
                    <a:pt x="833" y="1"/>
                  </a:moveTo>
                  <a:cubicBezTo>
                    <a:pt x="560" y="1"/>
                    <a:pt x="283" y="9"/>
                    <a:pt x="1" y="27"/>
                  </a:cubicBezTo>
                  <a:cubicBezTo>
                    <a:pt x="753" y="1156"/>
                    <a:pt x="3543" y="3441"/>
                    <a:pt x="6103" y="3441"/>
                  </a:cubicBezTo>
                  <a:cubicBezTo>
                    <a:pt x="6618" y="3441"/>
                    <a:pt x="7124" y="3348"/>
                    <a:pt x="7602" y="3135"/>
                  </a:cubicBezTo>
                  <a:cubicBezTo>
                    <a:pt x="5953" y="946"/>
                    <a:pt x="3647" y="1"/>
                    <a:pt x="833"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9"/>
            <p:cNvSpPr/>
            <p:nvPr/>
          </p:nvSpPr>
          <p:spPr>
            <a:xfrm>
              <a:off x="6497600" y="3152813"/>
              <a:ext cx="204875" cy="192275"/>
            </a:xfrm>
            <a:custGeom>
              <a:avLst/>
              <a:gdLst/>
              <a:ahLst/>
              <a:cxnLst/>
              <a:rect l="l" t="t" r="r" b="b"/>
              <a:pathLst>
                <a:path w="8195" h="7691" extrusionOk="0">
                  <a:moveTo>
                    <a:pt x="8195" y="1"/>
                  </a:moveTo>
                  <a:lnTo>
                    <a:pt x="0" y="7686"/>
                  </a:lnTo>
                  <a:cubicBezTo>
                    <a:pt x="0" y="7686"/>
                    <a:pt x="48" y="7690"/>
                    <a:pt x="136" y="7690"/>
                  </a:cubicBezTo>
                  <a:cubicBezTo>
                    <a:pt x="984" y="7690"/>
                    <a:pt x="5585" y="7343"/>
                    <a:pt x="8195"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9"/>
            <p:cNvSpPr/>
            <p:nvPr/>
          </p:nvSpPr>
          <p:spPr>
            <a:xfrm>
              <a:off x="6239750" y="2878738"/>
              <a:ext cx="138475" cy="351800"/>
            </a:xfrm>
            <a:custGeom>
              <a:avLst/>
              <a:gdLst/>
              <a:ahLst/>
              <a:cxnLst/>
              <a:rect l="l" t="t" r="r" b="b"/>
              <a:pathLst>
                <a:path w="5539" h="14072" extrusionOk="0">
                  <a:moveTo>
                    <a:pt x="2713" y="0"/>
                  </a:moveTo>
                  <a:lnTo>
                    <a:pt x="2713" y="0"/>
                  </a:lnTo>
                  <a:cubicBezTo>
                    <a:pt x="1" y="7855"/>
                    <a:pt x="905" y="10540"/>
                    <a:pt x="3533" y="14072"/>
                  </a:cubicBezTo>
                  <a:cubicBezTo>
                    <a:pt x="4833" y="12235"/>
                    <a:pt x="5539" y="4408"/>
                    <a:pt x="2713"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9"/>
            <p:cNvSpPr/>
            <p:nvPr/>
          </p:nvSpPr>
          <p:spPr>
            <a:xfrm>
              <a:off x="6146500" y="3385238"/>
              <a:ext cx="130725" cy="219000"/>
            </a:xfrm>
            <a:custGeom>
              <a:avLst/>
              <a:gdLst/>
              <a:ahLst/>
              <a:cxnLst/>
              <a:rect l="l" t="t" r="r" b="b"/>
              <a:pathLst>
                <a:path w="5229" h="8760" extrusionOk="0">
                  <a:moveTo>
                    <a:pt x="1" y="0"/>
                  </a:moveTo>
                  <a:lnTo>
                    <a:pt x="1" y="0"/>
                  </a:lnTo>
                  <a:cubicBezTo>
                    <a:pt x="29" y="3250"/>
                    <a:pt x="2233" y="6075"/>
                    <a:pt x="5228" y="8760"/>
                  </a:cubicBezTo>
                  <a:cubicBezTo>
                    <a:pt x="5228" y="8760"/>
                    <a:pt x="3674" y="2063"/>
                    <a:pt x="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9"/>
            <p:cNvSpPr/>
            <p:nvPr/>
          </p:nvSpPr>
          <p:spPr>
            <a:xfrm>
              <a:off x="6668550" y="3109013"/>
              <a:ext cx="187925" cy="320750"/>
            </a:xfrm>
            <a:custGeom>
              <a:avLst/>
              <a:gdLst/>
              <a:ahLst/>
              <a:cxnLst/>
              <a:rect l="l" t="t" r="r" b="b"/>
              <a:pathLst>
                <a:path w="7517" h="12830" extrusionOk="0">
                  <a:moveTo>
                    <a:pt x="7516" y="1"/>
                  </a:moveTo>
                  <a:lnTo>
                    <a:pt x="7516" y="1"/>
                  </a:lnTo>
                  <a:cubicBezTo>
                    <a:pt x="3419" y="3024"/>
                    <a:pt x="1046" y="7404"/>
                    <a:pt x="0" y="12829"/>
                  </a:cubicBezTo>
                  <a:cubicBezTo>
                    <a:pt x="0" y="12829"/>
                    <a:pt x="5878" y="6980"/>
                    <a:pt x="7516"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9"/>
            <p:cNvSpPr/>
            <p:nvPr/>
          </p:nvSpPr>
          <p:spPr>
            <a:xfrm>
              <a:off x="6378200" y="3686588"/>
              <a:ext cx="228900" cy="59000"/>
            </a:xfrm>
            <a:custGeom>
              <a:avLst/>
              <a:gdLst/>
              <a:ahLst/>
              <a:cxnLst/>
              <a:rect l="l" t="t" r="r" b="b"/>
              <a:pathLst>
                <a:path w="9156" h="2360" extrusionOk="0">
                  <a:moveTo>
                    <a:pt x="4501" y="1"/>
                  </a:moveTo>
                  <a:cubicBezTo>
                    <a:pt x="2950" y="1"/>
                    <a:pt x="1450" y="354"/>
                    <a:pt x="1" y="1057"/>
                  </a:cubicBezTo>
                  <a:cubicBezTo>
                    <a:pt x="1" y="1057"/>
                    <a:pt x="2245" y="2359"/>
                    <a:pt x="4935" y="2359"/>
                  </a:cubicBezTo>
                  <a:cubicBezTo>
                    <a:pt x="6306" y="2359"/>
                    <a:pt x="7792" y="2021"/>
                    <a:pt x="9156" y="1001"/>
                  </a:cubicBezTo>
                  <a:cubicBezTo>
                    <a:pt x="7556" y="333"/>
                    <a:pt x="6005" y="1"/>
                    <a:pt x="450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9"/>
            <p:cNvSpPr/>
            <p:nvPr/>
          </p:nvSpPr>
          <p:spPr>
            <a:xfrm>
              <a:off x="6469325" y="3110438"/>
              <a:ext cx="97525" cy="234550"/>
            </a:xfrm>
            <a:custGeom>
              <a:avLst/>
              <a:gdLst/>
              <a:ahLst/>
              <a:cxnLst/>
              <a:rect l="l" t="t" r="r" b="b"/>
              <a:pathLst>
                <a:path w="3901" h="9382" extrusionOk="0">
                  <a:moveTo>
                    <a:pt x="3081" y="0"/>
                  </a:moveTo>
                  <a:lnTo>
                    <a:pt x="3081" y="0"/>
                  </a:lnTo>
                  <a:cubicBezTo>
                    <a:pt x="538" y="2798"/>
                    <a:pt x="1" y="5934"/>
                    <a:pt x="1103" y="9381"/>
                  </a:cubicBezTo>
                  <a:cubicBezTo>
                    <a:pt x="1103" y="9381"/>
                    <a:pt x="3900" y="4804"/>
                    <a:pt x="308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9"/>
            <p:cNvSpPr/>
            <p:nvPr/>
          </p:nvSpPr>
          <p:spPr>
            <a:xfrm>
              <a:off x="6325925" y="2971263"/>
              <a:ext cx="207025" cy="259275"/>
            </a:xfrm>
            <a:custGeom>
              <a:avLst/>
              <a:gdLst/>
              <a:ahLst/>
              <a:cxnLst/>
              <a:rect l="l" t="t" r="r" b="b"/>
              <a:pathLst>
                <a:path w="8281" h="10371" extrusionOk="0">
                  <a:moveTo>
                    <a:pt x="8280" y="1"/>
                  </a:moveTo>
                  <a:lnTo>
                    <a:pt x="8280" y="1"/>
                  </a:lnTo>
                  <a:cubicBezTo>
                    <a:pt x="8280" y="1"/>
                    <a:pt x="1" y="2742"/>
                    <a:pt x="86" y="10371"/>
                  </a:cubicBezTo>
                  <a:lnTo>
                    <a:pt x="8280" y="1"/>
                  </a:ln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9" name="Google Shape;5499;p9"/>
          <p:cNvGrpSpPr/>
          <p:nvPr/>
        </p:nvGrpSpPr>
        <p:grpSpPr>
          <a:xfrm rot="2699747" flipH="1">
            <a:off x="5170427" y="4125858"/>
            <a:ext cx="1940919" cy="1505170"/>
            <a:chOff x="665975" y="3810425"/>
            <a:chExt cx="2022603" cy="1568400"/>
          </a:xfrm>
        </p:grpSpPr>
        <p:sp>
          <p:nvSpPr>
            <p:cNvPr id="5500" name="Google Shape;5500;p9"/>
            <p:cNvSpPr/>
            <p:nvPr/>
          </p:nvSpPr>
          <p:spPr>
            <a:xfrm>
              <a:off x="665975" y="4339589"/>
              <a:ext cx="847189" cy="630904"/>
            </a:xfrm>
            <a:custGeom>
              <a:avLst/>
              <a:gdLst/>
              <a:ahLst/>
              <a:cxnLst/>
              <a:rect l="l" t="t" r="r" b="b"/>
              <a:pathLst>
                <a:path w="18594" h="13847" fill="none" extrusionOk="0">
                  <a:moveTo>
                    <a:pt x="5511" y="0"/>
                  </a:moveTo>
                  <a:lnTo>
                    <a:pt x="1" y="13846"/>
                  </a:lnTo>
                  <a:lnTo>
                    <a:pt x="11332" y="7404"/>
                  </a:lnTo>
                  <a:lnTo>
                    <a:pt x="18594" y="14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9"/>
            <p:cNvSpPr/>
            <p:nvPr/>
          </p:nvSpPr>
          <p:spPr>
            <a:xfrm>
              <a:off x="1182241" y="4573917"/>
              <a:ext cx="453210" cy="103017"/>
            </a:xfrm>
            <a:custGeom>
              <a:avLst/>
              <a:gdLst/>
              <a:ahLst/>
              <a:cxnLst/>
              <a:rect l="l" t="t" r="r" b="b"/>
              <a:pathLst>
                <a:path w="9947" h="2261" fill="none" extrusionOk="0">
                  <a:moveTo>
                    <a:pt x="9947" y="0"/>
                  </a:moveTo>
                  <a:lnTo>
                    <a:pt x="1" y="226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9"/>
            <p:cNvSpPr/>
            <p:nvPr/>
          </p:nvSpPr>
          <p:spPr>
            <a:xfrm>
              <a:off x="665975" y="4827518"/>
              <a:ext cx="1210231" cy="212458"/>
            </a:xfrm>
            <a:custGeom>
              <a:avLst/>
              <a:gdLst/>
              <a:ahLst/>
              <a:cxnLst/>
              <a:rect l="l" t="t" r="r" b="b"/>
              <a:pathLst>
                <a:path w="26562" h="4663" fill="none" extrusionOk="0">
                  <a:moveTo>
                    <a:pt x="26562" y="1"/>
                  </a:moveTo>
                  <a:lnTo>
                    <a:pt x="18594" y="4663"/>
                  </a:lnTo>
                  <a:lnTo>
                    <a:pt x="1" y="3137"/>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9"/>
            <p:cNvSpPr/>
            <p:nvPr/>
          </p:nvSpPr>
          <p:spPr>
            <a:xfrm>
              <a:off x="1513114" y="5039931"/>
              <a:ext cx="620607" cy="207355"/>
            </a:xfrm>
            <a:custGeom>
              <a:avLst/>
              <a:gdLst/>
              <a:ahLst/>
              <a:cxnLst/>
              <a:rect l="l" t="t" r="r" b="b"/>
              <a:pathLst>
                <a:path w="13621" h="4551" fill="none" extrusionOk="0">
                  <a:moveTo>
                    <a:pt x="13620" y="4550"/>
                  </a:moveTo>
                  <a:lnTo>
                    <a:pt x="1" y="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9"/>
            <p:cNvSpPr/>
            <p:nvPr/>
          </p:nvSpPr>
          <p:spPr>
            <a:xfrm>
              <a:off x="879708" y="3833616"/>
              <a:ext cx="176418" cy="506017"/>
            </a:xfrm>
            <a:custGeom>
              <a:avLst/>
              <a:gdLst/>
              <a:ahLst/>
              <a:cxnLst/>
              <a:rect l="l" t="t" r="r" b="b"/>
              <a:pathLst>
                <a:path w="3872" h="11106" extrusionOk="0">
                  <a:moveTo>
                    <a:pt x="3532" y="1"/>
                  </a:moveTo>
                  <a:lnTo>
                    <a:pt x="3532" y="1"/>
                  </a:lnTo>
                  <a:cubicBezTo>
                    <a:pt x="0" y="4606"/>
                    <a:pt x="820" y="11105"/>
                    <a:pt x="820" y="11105"/>
                  </a:cubicBezTo>
                  <a:cubicBezTo>
                    <a:pt x="2911" y="7799"/>
                    <a:pt x="3872" y="3900"/>
                    <a:pt x="3532"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9"/>
            <p:cNvSpPr/>
            <p:nvPr/>
          </p:nvSpPr>
          <p:spPr>
            <a:xfrm>
              <a:off x="1514390" y="3810425"/>
              <a:ext cx="454532" cy="535633"/>
            </a:xfrm>
            <a:custGeom>
              <a:avLst/>
              <a:gdLst/>
              <a:ahLst/>
              <a:cxnLst/>
              <a:rect l="l" t="t" r="r" b="b"/>
              <a:pathLst>
                <a:path w="9976" h="11756" extrusionOk="0">
                  <a:moveTo>
                    <a:pt x="9975" y="1"/>
                  </a:moveTo>
                  <a:cubicBezTo>
                    <a:pt x="4296" y="2940"/>
                    <a:pt x="509" y="6670"/>
                    <a:pt x="1" y="11756"/>
                  </a:cubicBezTo>
                  <a:cubicBezTo>
                    <a:pt x="1" y="11756"/>
                    <a:pt x="7630" y="7856"/>
                    <a:pt x="9975"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9"/>
            <p:cNvSpPr/>
            <p:nvPr/>
          </p:nvSpPr>
          <p:spPr>
            <a:xfrm>
              <a:off x="1482223" y="5043803"/>
              <a:ext cx="272965" cy="315475"/>
            </a:xfrm>
            <a:custGeom>
              <a:avLst/>
              <a:gdLst/>
              <a:ahLst/>
              <a:cxnLst/>
              <a:rect l="l" t="t" r="r" b="b"/>
              <a:pathLst>
                <a:path w="5991" h="6924" extrusionOk="0">
                  <a:moveTo>
                    <a:pt x="989" y="1"/>
                  </a:moveTo>
                  <a:cubicBezTo>
                    <a:pt x="0" y="3928"/>
                    <a:pt x="5991" y="6924"/>
                    <a:pt x="5991" y="6924"/>
                  </a:cubicBezTo>
                  <a:lnTo>
                    <a:pt x="989" y="1"/>
                  </a:ln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9"/>
            <p:cNvSpPr/>
            <p:nvPr/>
          </p:nvSpPr>
          <p:spPr>
            <a:xfrm>
              <a:off x="1623830" y="4437411"/>
              <a:ext cx="395300" cy="182523"/>
            </a:xfrm>
            <a:custGeom>
              <a:avLst/>
              <a:gdLst/>
              <a:ahLst/>
              <a:cxnLst/>
              <a:rect l="l" t="t" r="r" b="b"/>
              <a:pathLst>
                <a:path w="8676" h="4006" extrusionOk="0">
                  <a:moveTo>
                    <a:pt x="8675" y="1"/>
                  </a:moveTo>
                  <a:lnTo>
                    <a:pt x="1" y="3053"/>
                  </a:lnTo>
                  <a:cubicBezTo>
                    <a:pt x="759" y="3735"/>
                    <a:pt x="1573" y="4005"/>
                    <a:pt x="2389" y="4005"/>
                  </a:cubicBezTo>
                  <a:cubicBezTo>
                    <a:pt x="5525" y="4005"/>
                    <a:pt x="8675" y="1"/>
                    <a:pt x="8675"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9"/>
            <p:cNvSpPr/>
            <p:nvPr/>
          </p:nvSpPr>
          <p:spPr>
            <a:xfrm>
              <a:off x="1865857" y="4833942"/>
              <a:ext cx="500869" cy="72262"/>
            </a:xfrm>
            <a:custGeom>
              <a:avLst/>
              <a:gdLst/>
              <a:ahLst/>
              <a:cxnLst/>
              <a:rect l="l" t="t" r="r" b="b"/>
              <a:pathLst>
                <a:path w="10993" h="1586" extrusionOk="0">
                  <a:moveTo>
                    <a:pt x="1" y="1"/>
                  </a:moveTo>
                  <a:lnTo>
                    <a:pt x="1" y="1"/>
                  </a:lnTo>
                  <a:cubicBezTo>
                    <a:pt x="515" y="1191"/>
                    <a:pt x="1930" y="1585"/>
                    <a:pt x="3581" y="1585"/>
                  </a:cubicBezTo>
                  <a:cubicBezTo>
                    <a:pt x="6831" y="1585"/>
                    <a:pt x="10993" y="57"/>
                    <a:pt x="10993" y="57"/>
                  </a:cubicBezTo>
                  <a:lnTo>
                    <a:pt x="1" y="1"/>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9"/>
            <p:cNvSpPr/>
            <p:nvPr/>
          </p:nvSpPr>
          <p:spPr>
            <a:xfrm>
              <a:off x="2133672" y="5247240"/>
              <a:ext cx="337345" cy="131585"/>
            </a:xfrm>
            <a:custGeom>
              <a:avLst/>
              <a:gdLst/>
              <a:ahLst/>
              <a:cxnLst/>
              <a:rect l="l" t="t" r="r" b="b"/>
              <a:pathLst>
                <a:path w="7404" h="2888" extrusionOk="0">
                  <a:moveTo>
                    <a:pt x="0" y="0"/>
                  </a:moveTo>
                  <a:lnTo>
                    <a:pt x="0" y="0"/>
                  </a:lnTo>
                  <a:cubicBezTo>
                    <a:pt x="682" y="2442"/>
                    <a:pt x="3488" y="2887"/>
                    <a:pt x="5442" y="2887"/>
                  </a:cubicBezTo>
                  <a:cubicBezTo>
                    <a:pt x="6562" y="2887"/>
                    <a:pt x="7403" y="2741"/>
                    <a:pt x="7403" y="2741"/>
                  </a:cubicBezTo>
                  <a:lnTo>
                    <a:pt x="0" y="0"/>
                  </a:ln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9"/>
            <p:cNvSpPr/>
            <p:nvPr/>
          </p:nvSpPr>
          <p:spPr>
            <a:xfrm>
              <a:off x="917023" y="4047350"/>
              <a:ext cx="428789" cy="292283"/>
            </a:xfrm>
            <a:custGeom>
              <a:avLst/>
              <a:gdLst/>
              <a:ahLst/>
              <a:cxnLst/>
              <a:rect l="l" t="t" r="r" b="b"/>
              <a:pathLst>
                <a:path w="9411" h="6415" extrusionOk="0">
                  <a:moveTo>
                    <a:pt x="9410" y="0"/>
                  </a:moveTo>
                  <a:cubicBezTo>
                    <a:pt x="5426" y="1526"/>
                    <a:pt x="2290" y="3674"/>
                    <a:pt x="1" y="6414"/>
                  </a:cubicBezTo>
                  <a:cubicBezTo>
                    <a:pt x="4607" y="5764"/>
                    <a:pt x="9410" y="0"/>
                    <a:pt x="9410"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9"/>
            <p:cNvSpPr/>
            <p:nvPr/>
          </p:nvSpPr>
          <p:spPr>
            <a:xfrm>
              <a:off x="1514390" y="4195383"/>
              <a:ext cx="574270" cy="172181"/>
            </a:xfrm>
            <a:custGeom>
              <a:avLst/>
              <a:gdLst/>
              <a:ahLst/>
              <a:cxnLst/>
              <a:rect l="l" t="t" r="r" b="b"/>
              <a:pathLst>
                <a:path w="12604" h="3779" extrusionOk="0">
                  <a:moveTo>
                    <a:pt x="12603" y="1"/>
                  </a:moveTo>
                  <a:cubicBezTo>
                    <a:pt x="7460" y="227"/>
                    <a:pt x="3307" y="1385"/>
                    <a:pt x="1" y="3307"/>
                  </a:cubicBezTo>
                  <a:cubicBezTo>
                    <a:pt x="752" y="3639"/>
                    <a:pt x="1589" y="3778"/>
                    <a:pt x="2463" y="3778"/>
                  </a:cubicBezTo>
                  <a:cubicBezTo>
                    <a:pt x="7016" y="3778"/>
                    <a:pt x="12603" y="1"/>
                    <a:pt x="12603"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9"/>
            <p:cNvSpPr/>
            <p:nvPr/>
          </p:nvSpPr>
          <p:spPr>
            <a:xfrm>
              <a:off x="1153947" y="4734844"/>
              <a:ext cx="379809" cy="275516"/>
            </a:xfrm>
            <a:custGeom>
              <a:avLst/>
              <a:gdLst/>
              <a:ahLst/>
              <a:cxnLst/>
              <a:rect l="l" t="t" r="r" b="b"/>
              <a:pathLst>
                <a:path w="8336" h="6047" extrusionOk="0">
                  <a:moveTo>
                    <a:pt x="8336" y="0"/>
                  </a:moveTo>
                  <a:lnTo>
                    <a:pt x="8336" y="0"/>
                  </a:lnTo>
                  <a:cubicBezTo>
                    <a:pt x="4352" y="1611"/>
                    <a:pt x="1102" y="3447"/>
                    <a:pt x="0" y="6047"/>
                  </a:cubicBezTo>
                  <a:cubicBezTo>
                    <a:pt x="4012" y="5538"/>
                    <a:pt x="8336" y="0"/>
                    <a:pt x="8336"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9"/>
            <p:cNvSpPr/>
            <p:nvPr/>
          </p:nvSpPr>
          <p:spPr>
            <a:xfrm>
              <a:off x="1865857" y="4524983"/>
              <a:ext cx="491847" cy="309005"/>
            </a:xfrm>
            <a:custGeom>
              <a:avLst/>
              <a:gdLst/>
              <a:ahLst/>
              <a:cxnLst/>
              <a:rect l="l" t="t" r="r" b="b"/>
              <a:pathLst>
                <a:path w="10795" h="6782" extrusionOk="0">
                  <a:moveTo>
                    <a:pt x="10795" y="0"/>
                  </a:moveTo>
                  <a:lnTo>
                    <a:pt x="10795" y="0"/>
                  </a:lnTo>
                  <a:cubicBezTo>
                    <a:pt x="4126" y="170"/>
                    <a:pt x="1" y="6782"/>
                    <a:pt x="1" y="6782"/>
                  </a:cubicBezTo>
                  <a:cubicBezTo>
                    <a:pt x="4352" y="6188"/>
                    <a:pt x="8082" y="4211"/>
                    <a:pt x="10795"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9"/>
            <p:cNvSpPr/>
            <p:nvPr/>
          </p:nvSpPr>
          <p:spPr>
            <a:xfrm>
              <a:off x="2133672" y="5092966"/>
              <a:ext cx="554906" cy="155869"/>
            </a:xfrm>
            <a:custGeom>
              <a:avLst/>
              <a:gdLst/>
              <a:ahLst/>
              <a:cxnLst/>
              <a:rect l="l" t="t" r="r" b="b"/>
              <a:pathLst>
                <a:path w="12179" h="3421" extrusionOk="0">
                  <a:moveTo>
                    <a:pt x="10527" y="0"/>
                  </a:moveTo>
                  <a:cubicBezTo>
                    <a:pt x="5853" y="0"/>
                    <a:pt x="0" y="3386"/>
                    <a:pt x="0" y="3386"/>
                  </a:cubicBezTo>
                  <a:cubicBezTo>
                    <a:pt x="500" y="3408"/>
                    <a:pt x="1000" y="3420"/>
                    <a:pt x="1502" y="3420"/>
                  </a:cubicBezTo>
                  <a:cubicBezTo>
                    <a:pt x="4967" y="3420"/>
                    <a:pt x="8476" y="2806"/>
                    <a:pt x="12179" y="165"/>
                  </a:cubicBezTo>
                  <a:cubicBezTo>
                    <a:pt x="11654" y="51"/>
                    <a:pt x="11099" y="0"/>
                    <a:pt x="10527"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15"/>
        <p:cNvGrpSpPr/>
        <p:nvPr/>
      </p:nvGrpSpPr>
      <p:grpSpPr>
        <a:xfrm>
          <a:off x="0" y="0"/>
          <a:ext cx="0" cy="0"/>
          <a:chOff x="0" y="0"/>
          <a:chExt cx="0" cy="0"/>
        </a:xfrm>
      </p:grpSpPr>
      <p:sp>
        <p:nvSpPr>
          <p:cNvPr id="5516" name="Google Shape;5516;p10"/>
          <p:cNvSpPr txBox="1">
            <a:spLocks noGrp="1"/>
          </p:cNvSpPr>
          <p:nvPr>
            <p:ph type="title"/>
          </p:nvPr>
        </p:nvSpPr>
        <p:spPr>
          <a:xfrm>
            <a:off x="720000" y="535000"/>
            <a:ext cx="3304500" cy="1932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17"/>
        <p:cNvGrpSpPr/>
        <p:nvPr/>
      </p:nvGrpSpPr>
      <p:grpSpPr>
        <a:xfrm>
          <a:off x="0" y="0"/>
          <a:ext cx="0" cy="0"/>
          <a:chOff x="0" y="0"/>
          <a:chExt cx="0" cy="0"/>
        </a:xfrm>
      </p:grpSpPr>
      <p:grpSp>
        <p:nvGrpSpPr>
          <p:cNvPr id="5518" name="Google Shape;5518;p11"/>
          <p:cNvGrpSpPr/>
          <p:nvPr/>
        </p:nvGrpSpPr>
        <p:grpSpPr>
          <a:xfrm>
            <a:off x="-44372" y="-112096"/>
            <a:ext cx="9232744" cy="5367692"/>
            <a:chOff x="-36097" y="-112100"/>
            <a:chExt cx="9232744" cy="5367692"/>
          </a:xfrm>
        </p:grpSpPr>
        <p:sp>
          <p:nvSpPr>
            <p:cNvPr id="5519" name="Google Shape;5519;p11"/>
            <p:cNvSpPr/>
            <p:nvPr/>
          </p:nvSpPr>
          <p:spPr>
            <a:xfrm rot="2700000">
              <a:off x="19464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11"/>
            <p:cNvSpPr/>
            <p:nvPr/>
          </p:nvSpPr>
          <p:spPr>
            <a:xfrm rot="2700000">
              <a:off x="23328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11"/>
            <p:cNvSpPr/>
            <p:nvPr/>
          </p:nvSpPr>
          <p:spPr>
            <a:xfrm rot="2700000">
              <a:off x="271920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11"/>
            <p:cNvSpPr/>
            <p:nvPr/>
          </p:nvSpPr>
          <p:spPr>
            <a:xfrm rot="2700000">
              <a:off x="310557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11"/>
            <p:cNvSpPr/>
            <p:nvPr/>
          </p:nvSpPr>
          <p:spPr>
            <a:xfrm rot="2700000">
              <a:off x="19464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11"/>
            <p:cNvSpPr/>
            <p:nvPr/>
          </p:nvSpPr>
          <p:spPr>
            <a:xfrm rot="2700000">
              <a:off x="23328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11"/>
            <p:cNvSpPr/>
            <p:nvPr/>
          </p:nvSpPr>
          <p:spPr>
            <a:xfrm rot="2700000">
              <a:off x="271920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11"/>
            <p:cNvSpPr/>
            <p:nvPr/>
          </p:nvSpPr>
          <p:spPr>
            <a:xfrm rot="2700000">
              <a:off x="310557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11"/>
            <p:cNvSpPr/>
            <p:nvPr/>
          </p:nvSpPr>
          <p:spPr>
            <a:xfrm rot="2700000">
              <a:off x="218270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11"/>
            <p:cNvSpPr/>
            <p:nvPr/>
          </p:nvSpPr>
          <p:spPr>
            <a:xfrm rot="2700000">
              <a:off x="25690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11"/>
            <p:cNvSpPr/>
            <p:nvPr/>
          </p:nvSpPr>
          <p:spPr>
            <a:xfrm rot="2700000">
              <a:off x="295545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11"/>
            <p:cNvSpPr/>
            <p:nvPr/>
          </p:nvSpPr>
          <p:spPr>
            <a:xfrm rot="2700000">
              <a:off x="349194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11"/>
            <p:cNvSpPr/>
            <p:nvPr/>
          </p:nvSpPr>
          <p:spPr>
            <a:xfrm rot="2700000">
              <a:off x="349194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11"/>
            <p:cNvSpPr/>
            <p:nvPr/>
          </p:nvSpPr>
          <p:spPr>
            <a:xfrm rot="2700000">
              <a:off x="334182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11"/>
            <p:cNvSpPr/>
            <p:nvPr/>
          </p:nvSpPr>
          <p:spPr>
            <a:xfrm rot="2700000">
              <a:off x="387831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11"/>
            <p:cNvSpPr/>
            <p:nvPr/>
          </p:nvSpPr>
          <p:spPr>
            <a:xfrm rot="2700000">
              <a:off x="387831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11"/>
            <p:cNvSpPr/>
            <p:nvPr/>
          </p:nvSpPr>
          <p:spPr>
            <a:xfrm rot="2700000">
              <a:off x="372819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11"/>
            <p:cNvSpPr/>
            <p:nvPr/>
          </p:nvSpPr>
          <p:spPr>
            <a:xfrm rot="2700000">
              <a:off x="4264681"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11"/>
            <p:cNvSpPr/>
            <p:nvPr/>
          </p:nvSpPr>
          <p:spPr>
            <a:xfrm rot="2700000">
              <a:off x="4264681"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11"/>
            <p:cNvSpPr/>
            <p:nvPr/>
          </p:nvSpPr>
          <p:spPr>
            <a:xfrm rot="2700000">
              <a:off x="4114564"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11"/>
            <p:cNvSpPr/>
            <p:nvPr/>
          </p:nvSpPr>
          <p:spPr>
            <a:xfrm rot="2700000">
              <a:off x="465105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11"/>
            <p:cNvSpPr/>
            <p:nvPr/>
          </p:nvSpPr>
          <p:spPr>
            <a:xfrm rot="2700000">
              <a:off x="465105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11"/>
            <p:cNvSpPr/>
            <p:nvPr/>
          </p:nvSpPr>
          <p:spPr>
            <a:xfrm rot="2700000">
              <a:off x="450093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11"/>
            <p:cNvSpPr/>
            <p:nvPr/>
          </p:nvSpPr>
          <p:spPr>
            <a:xfrm rot="2700000">
              <a:off x="19464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11"/>
            <p:cNvSpPr/>
            <p:nvPr/>
          </p:nvSpPr>
          <p:spPr>
            <a:xfrm rot="2700000">
              <a:off x="23328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11"/>
            <p:cNvSpPr/>
            <p:nvPr/>
          </p:nvSpPr>
          <p:spPr>
            <a:xfrm rot="2700000">
              <a:off x="271920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11"/>
            <p:cNvSpPr/>
            <p:nvPr/>
          </p:nvSpPr>
          <p:spPr>
            <a:xfrm rot="2700000">
              <a:off x="310557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11"/>
            <p:cNvSpPr/>
            <p:nvPr/>
          </p:nvSpPr>
          <p:spPr>
            <a:xfrm rot="2700000">
              <a:off x="19464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11"/>
            <p:cNvSpPr/>
            <p:nvPr/>
          </p:nvSpPr>
          <p:spPr>
            <a:xfrm rot="2700000">
              <a:off x="23328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11"/>
            <p:cNvSpPr/>
            <p:nvPr/>
          </p:nvSpPr>
          <p:spPr>
            <a:xfrm rot="2700000">
              <a:off x="271920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11"/>
            <p:cNvSpPr/>
            <p:nvPr/>
          </p:nvSpPr>
          <p:spPr>
            <a:xfrm rot="2700000">
              <a:off x="310557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11"/>
            <p:cNvSpPr/>
            <p:nvPr/>
          </p:nvSpPr>
          <p:spPr>
            <a:xfrm rot="2700000">
              <a:off x="218270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11"/>
            <p:cNvSpPr/>
            <p:nvPr/>
          </p:nvSpPr>
          <p:spPr>
            <a:xfrm rot="2700000">
              <a:off x="25690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11"/>
            <p:cNvSpPr/>
            <p:nvPr/>
          </p:nvSpPr>
          <p:spPr>
            <a:xfrm rot="2700000">
              <a:off x="295545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11"/>
            <p:cNvSpPr/>
            <p:nvPr/>
          </p:nvSpPr>
          <p:spPr>
            <a:xfrm rot="2700000">
              <a:off x="349194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11"/>
            <p:cNvSpPr/>
            <p:nvPr/>
          </p:nvSpPr>
          <p:spPr>
            <a:xfrm rot="2700000">
              <a:off x="349194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11"/>
            <p:cNvSpPr/>
            <p:nvPr/>
          </p:nvSpPr>
          <p:spPr>
            <a:xfrm rot="2700000">
              <a:off x="334182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11"/>
            <p:cNvSpPr/>
            <p:nvPr/>
          </p:nvSpPr>
          <p:spPr>
            <a:xfrm rot="2700000">
              <a:off x="387831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11"/>
            <p:cNvSpPr/>
            <p:nvPr/>
          </p:nvSpPr>
          <p:spPr>
            <a:xfrm rot="2700000">
              <a:off x="387831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11"/>
            <p:cNvSpPr/>
            <p:nvPr/>
          </p:nvSpPr>
          <p:spPr>
            <a:xfrm rot="2700000">
              <a:off x="372819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11"/>
            <p:cNvSpPr/>
            <p:nvPr/>
          </p:nvSpPr>
          <p:spPr>
            <a:xfrm rot="2700000">
              <a:off x="4264681"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11"/>
            <p:cNvSpPr/>
            <p:nvPr/>
          </p:nvSpPr>
          <p:spPr>
            <a:xfrm rot="2700000">
              <a:off x="4264681"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11"/>
            <p:cNvSpPr/>
            <p:nvPr/>
          </p:nvSpPr>
          <p:spPr>
            <a:xfrm rot="2700000">
              <a:off x="4114564"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11"/>
            <p:cNvSpPr/>
            <p:nvPr/>
          </p:nvSpPr>
          <p:spPr>
            <a:xfrm rot="2700000">
              <a:off x="465105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11"/>
            <p:cNvSpPr/>
            <p:nvPr/>
          </p:nvSpPr>
          <p:spPr>
            <a:xfrm rot="2700000">
              <a:off x="465105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11"/>
            <p:cNvSpPr/>
            <p:nvPr/>
          </p:nvSpPr>
          <p:spPr>
            <a:xfrm rot="2700000">
              <a:off x="450093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11"/>
            <p:cNvSpPr/>
            <p:nvPr/>
          </p:nvSpPr>
          <p:spPr>
            <a:xfrm rot="2700000">
              <a:off x="218270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11"/>
            <p:cNvSpPr/>
            <p:nvPr/>
          </p:nvSpPr>
          <p:spPr>
            <a:xfrm rot="2700000">
              <a:off x="25690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11"/>
            <p:cNvSpPr/>
            <p:nvPr/>
          </p:nvSpPr>
          <p:spPr>
            <a:xfrm rot="2700000">
              <a:off x="295545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11"/>
            <p:cNvSpPr/>
            <p:nvPr/>
          </p:nvSpPr>
          <p:spPr>
            <a:xfrm rot="2700000">
              <a:off x="334182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11"/>
            <p:cNvSpPr/>
            <p:nvPr/>
          </p:nvSpPr>
          <p:spPr>
            <a:xfrm rot="2700000">
              <a:off x="372819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11"/>
            <p:cNvSpPr/>
            <p:nvPr/>
          </p:nvSpPr>
          <p:spPr>
            <a:xfrm rot="2700000">
              <a:off x="4114564"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11"/>
            <p:cNvSpPr/>
            <p:nvPr/>
          </p:nvSpPr>
          <p:spPr>
            <a:xfrm rot="2700000">
              <a:off x="450093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11"/>
            <p:cNvSpPr/>
            <p:nvPr/>
          </p:nvSpPr>
          <p:spPr>
            <a:xfrm rot="2700000">
              <a:off x="19464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11"/>
            <p:cNvSpPr/>
            <p:nvPr/>
          </p:nvSpPr>
          <p:spPr>
            <a:xfrm rot="2700000">
              <a:off x="23328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11"/>
            <p:cNvSpPr/>
            <p:nvPr/>
          </p:nvSpPr>
          <p:spPr>
            <a:xfrm rot="2700000">
              <a:off x="271920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11"/>
            <p:cNvSpPr/>
            <p:nvPr/>
          </p:nvSpPr>
          <p:spPr>
            <a:xfrm rot="2700000">
              <a:off x="310557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11"/>
            <p:cNvSpPr/>
            <p:nvPr/>
          </p:nvSpPr>
          <p:spPr>
            <a:xfrm rot="2700000">
              <a:off x="349194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11"/>
            <p:cNvSpPr/>
            <p:nvPr/>
          </p:nvSpPr>
          <p:spPr>
            <a:xfrm rot="2700000">
              <a:off x="387831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11"/>
            <p:cNvSpPr/>
            <p:nvPr/>
          </p:nvSpPr>
          <p:spPr>
            <a:xfrm rot="2700000">
              <a:off x="4264681"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11"/>
            <p:cNvSpPr/>
            <p:nvPr/>
          </p:nvSpPr>
          <p:spPr>
            <a:xfrm rot="2700000">
              <a:off x="465105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11"/>
            <p:cNvSpPr/>
            <p:nvPr/>
          </p:nvSpPr>
          <p:spPr>
            <a:xfrm rot="2700000">
              <a:off x="218270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11"/>
            <p:cNvSpPr/>
            <p:nvPr/>
          </p:nvSpPr>
          <p:spPr>
            <a:xfrm rot="2700000">
              <a:off x="25690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11"/>
            <p:cNvSpPr/>
            <p:nvPr/>
          </p:nvSpPr>
          <p:spPr>
            <a:xfrm rot="2700000">
              <a:off x="295545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11"/>
            <p:cNvSpPr/>
            <p:nvPr/>
          </p:nvSpPr>
          <p:spPr>
            <a:xfrm rot="2700000">
              <a:off x="334182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11"/>
            <p:cNvSpPr/>
            <p:nvPr/>
          </p:nvSpPr>
          <p:spPr>
            <a:xfrm rot="2700000">
              <a:off x="372819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11"/>
            <p:cNvSpPr/>
            <p:nvPr/>
          </p:nvSpPr>
          <p:spPr>
            <a:xfrm rot="2700000">
              <a:off x="4114564"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11"/>
            <p:cNvSpPr/>
            <p:nvPr/>
          </p:nvSpPr>
          <p:spPr>
            <a:xfrm rot="2700000">
              <a:off x="450093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11"/>
            <p:cNvSpPr/>
            <p:nvPr/>
          </p:nvSpPr>
          <p:spPr>
            <a:xfrm rot="2700000">
              <a:off x="503742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11"/>
            <p:cNvSpPr/>
            <p:nvPr/>
          </p:nvSpPr>
          <p:spPr>
            <a:xfrm rot="2700000">
              <a:off x="503742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11"/>
            <p:cNvSpPr/>
            <p:nvPr/>
          </p:nvSpPr>
          <p:spPr>
            <a:xfrm rot="2700000">
              <a:off x="503742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11"/>
            <p:cNvSpPr/>
            <p:nvPr/>
          </p:nvSpPr>
          <p:spPr>
            <a:xfrm rot="2700000">
              <a:off x="503742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11"/>
            <p:cNvSpPr/>
            <p:nvPr/>
          </p:nvSpPr>
          <p:spPr>
            <a:xfrm rot="2700000">
              <a:off x="503742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11"/>
            <p:cNvSpPr/>
            <p:nvPr/>
          </p:nvSpPr>
          <p:spPr>
            <a:xfrm rot="2700000">
              <a:off x="488730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11"/>
            <p:cNvSpPr/>
            <p:nvPr/>
          </p:nvSpPr>
          <p:spPr>
            <a:xfrm rot="2700000">
              <a:off x="488730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11"/>
            <p:cNvSpPr/>
            <p:nvPr/>
          </p:nvSpPr>
          <p:spPr>
            <a:xfrm rot="2700000">
              <a:off x="488730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11"/>
            <p:cNvSpPr/>
            <p:nvPr/>
          </p:nvSpPr>
          <p:spPr>
            <a:xfrm rot="2700000">
              <a:off x="488730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11"/>
            <p:cNvSpPr/>
            <p:nvPr/>
          </p:nvSpPr>
          <p:spPr>
            <a:xfrm rot="2700000">
              <a:off x="527367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11"/>
            <p:cNvSpPr/>
            <p:nvPr/>
          </p:nvSpPr>
          <p:spPr>
            <a:xfrm rot="2700000">
              <a:off x="527367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11"/>
            <p:cNvSpPr/>
            <p:nvPr/>
          </p:nvSpPr>
          <p:spPr>
            <a:xfrm rot="2700000">
              <a:off x="527367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11"/>
            <p:cNvSpPr/>
            <p:nvPr/>
          </p:nvSpPr>
          <p:spPr>
            <a:xfrm rot="2700000">
              <a:off x="527367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11"/>
            <p:cNvSpPr/>
            <p:nvPr/>
          </p:nvSpPr>
          <p:spPr>
            <a:xfrm rot="2700000">
              <a:off x="542379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11"/>
            <p:cNvSpPr/>
            <p:nvPr/>
          </p:nvSpPr>
          <p:spPr>
            <a:xfrm rot="2700000">
              <a:off x="542379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11"/>
            <p:cNvSpPr/>
            <p:nvPr/>
          </p:nvSpPr>
          <p:spPr>
            <a:xfrm rot="2700000">
              <a:off x="542379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11"/>
            <p:cNvSpPr/>
            <p:nvPr/>
          </p:nvSpPr>
          <p:spPr>
            <a:xfrm rot="2700000">
              <a:off x="542379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11"/>
            <p:cNvSpPr/>
            <p:nvPr/>
          </p:nvSpPr>
          <p:spPr>
            <a:xfrm rot="2700000">
              <a:off x="542379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11"/>
            <p:cNvSpPr/>
            <p:nvPr/>
          </p:nvSpPr>
          <p:spPr>
            <a:xfrm rot="2700000">
              <a:off x="566005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11"/>
            <p:cNvSpPr/>
            <p:nvPr/>
          </p:nvSpPr>
          <p:spPr>
            <a:xfrm rot="2700000">
              <a:off x="566005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11"/>
            <p:cNvSpPr/>
            <p:nvPr/>
          </p:nvSpPr>
          <p:spPr>
            <a:xfrm rot="2700000">
              <a:off x="566005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11"/>
            <p:cNvSpPr/>
            <p:nvPr/>
          </p:nvSpPr>
          <p:spPr>
            <a:xfrm rot="2700000">
              <a:off x="566005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11"/>
            <p:cNvSpPr/>
            <p:nvPr/>
          </p:nvSpPr>
          <p:spPr>
            <a:xfrm rot="2700000">
              <a:off x="19464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11"/>
            <p:cNvSpPr/>
            <p:nvPr/>
          </p:nvSpPr>
          <p:spPr>
            <a:xfrm rot="2700000">
              <a:off x="23328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11"/>
            <p:cNvSpPr/>
            <p:nvPr/>
          </p:nvSpPr>
          <p:spPr>
            <a:xfrm rot="2700000">
              <a:off x="271920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11"/>
            <p:cNvSpPr/>
            <p:nvPr/>
          </p:nvSpPr>
          <p:spPr>
            <a:xfrm rot="2700000">
              <a:off x="310557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11"/>
            <p:cNvSpPr/>
            <p:nvPr/>
          </p:nvSpPr>
          <p:spPr>
            <a:xfrm rot="2700000">
              <a:off x="349194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11"/>
            <p:cNvSpPr/>
            <p:nvPr/>
          </p:nvSpPr>
          <p:spPr>
            <a:xfrm rot="2700000">
              <a:off x="387831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11"/>
            <p:cNvSpPr/>
            <p:nvPr/>
          </p:nvSpPr>
          <p:spPr>
            <a:xfrm rot="2700000">
              <a:off x="4264681"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11"/>
            <p:cNvSpPr/>
            <p:nvPr/>
          </p:nvSpPr>
          <p:spPr>
            <a:xfrm rot="2700000">
              <a:off x="465105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11"/>
            <p:cNvSpPr/>
            <p:nvPr/>
          </p:nvSpPr>
          <p:spPr>
            <a:xfrm rot="2700000">
              <a:off x="503742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11"/>
            <p:cNvSpPr/>
            <p:nvPr/>
          </p:nvSpPr>
          <p:spPr>
            <a:xfrm rot="2700000">
              <a:off x="542379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11"/>
            <p:cNvSpPr/>
            <p:nvPr/>
          </p:nvSpPr>
          <p:spPr>
            <a:xfrm rot="2700000">
              <a:off x="218270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11"/>
            <p:cNvSpPr/>
            <p:nvPr/>
          </p:nvSpPr>
          <p:spPr>
            <a:xfrm rot="2700000">
              <a:off x="25690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11"/>
            <p:cNvSpPr/>
            <p:nvPr/>
          </p:nvSpPr>
          <p:spPr>
            <a:xfrm rot="2700000">
              <a:off x="295545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11"/>
            <p:cNvSpPr/>
            <p:nvPr/>
          </p:nvSpPr>
          <p:spPr>
            <a:xfrm rot="2700000">
              <a:off x="334182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11"/>
            <p:cNvSpPr/>
            <p:nvPr/>
          </p:nvSpPr>
          <p:spPr>
            <a:xfrm rot="2700000">
              <a:off x="372819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11"/>
            <p:cNvSpPr/>
            <p:nvPr/>
          </p:nvSpPr>
          <p:spPr>
            <a:xfrm rot="2700000">
              <a:off x="4114564"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11"/>
            <p:cNvSpPr/>
            <p:nvPr/>
          </p:nvSpPr>
          <p:spPr>
            <a:xfrm rot="2700000">
              <a:off x="450093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11"/>
            <p:cNvSpPr/>
            <p:nvPr/>
          </p:nvSpPr>
          <p:spPr>
            <a:xfrm rot="2700000">
              <a:off x="488730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11"/>
            <p:cNvSpPr/>
            <p:nvPr/>
          </p:nvSpPr>
          <p:spPr>
            <a:xfrm rot="2700000">
              <a:off x="527367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11"/>
            <p:cNvSpPr/>
            <p:nvPr/>
          </p:nvSpPr>
          <p:spPr>
            <a:xfrm rot="2700000">
              <a:off x="566005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11"/>
            <p:cNvSpPr/>
            <p:nvPr/>
          </p:nvSpPr>
          <p:spPr>
            <a:xfrm rot="2700000">
              <a:off x="581016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11"/>
            <p:cNvSpPr/>
            <p:nvPr/>
          </p:nvSpPr>
          <p:spPr>
            <a:xfrm rot="2700000">
              <a:off x="581016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11"/>
            <p:cNvSpPr/>
            <p:nvPr/>
          </p:nvSpPr>
          <p:spPr>
            <a:xfrm rot="2700000">
              <a:off x="581016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11"/>
            <p:cNvSpPr/>
            <p:nvPr/>
          </p:nvSpPr>
          <p:spPr>
            <a:xfrm rot="2700000">
              <a:off x="581016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11"/>
            <p:cNvSpPr/>
            <p:nvPr/>
          </p:nvSpPr>
          <p:spPr>
            <a:xfrm rot="2700000">
              <a:off x="581016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11"/>
            <p:cNvSpPr/>
            <p:nvPr/>
          </p:nvSpPr>
          <p:spPr>
            <a:xfrm rot="2700000">
              <a:off x="581016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11"/>
            <p:cNvSpPr/>
            <p:nvPr/>
          </p:nvSpPr>
          <p:spPr>
            <a:xfrm rot="2700000">
              <a:off x="19464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11"/>
            <p:cNvSpPr/>
            <p:nvPr/>
          </p:nvSpPr>
          <p:spPr>
            <a:xfrm rot="2700000">
              <a:off x="23328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11"/>
            <p:cNvSpPr/>
            <p:nvPr/>
          </p:nvSpPr>
          <p:spPr>
            <a:xfrm rot="2700000">
              <a:off x="271920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11"/>
            <p:cNvSpPr/>
            <p:nvPr/>
          </p:nvSpPr>
          <p:spPr>
            <a:xfrm rot="2700000">
              <a:off x="310557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11"/>
            <p:cNvSpPr/>
            <p:nvPr/>
          </p:nvSpPr>
          <p:spPr>
            <a:xfrm rot="2700000">
              <a:off x="349194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11"/>
            <p:cNvSpPr/>
            <p:nvPr/>
          </p:nvSpPr>
          <p:spPr>
            <a:xfrm rot="2700000">
              <a:off x="387831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11"/>
            <p:cNvSpPr/>
            <p:nvPr/>
          </p:nvSpPr>
          <p:spPr>
            <a:xfrm rot="2700000">
              <a:off x="4264681"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11"/>
            <p:cNvSpPr/>
            <p:nvPr/>
          </p:nvSpPr>
          <p:spPr>
            <a:xfrm rot="2700000">
              <a:off x="465105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11"/>
            <p:cNvSpPr/>
            <p:nvPr/>
          </p:nvSpPr>
          <p:spPr>
            <a:xfrm rot="2700000">
              <a:off x="19464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11"/>
            <p:cNvSpPr/>
            <p:nvPr/>
          </p:nvSpPr>
          <p:spPr>
            <a:xfrm rot="2700000">
              <a:off x="23328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11"/>
            <p:cNvSpPr/>
            <p:nvPr/>
          </p:nvSpPr>
          <p:spPr>
            <a:xfrm rot="2700000">
              <a:off x="271920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11"/>
            <p:cNvSpPr/>
            <p:nvPr/>
          </p:nvSpPr>
          <p:spPr>
            <a:xfrm rot="2700000">
              <a:off x="310557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11"/>
            <p:cNvSpPr/>
            <p:nvPr/>
          </p:nvSpPr>
          <p:spPr>
            <a:xfrm rot="2700000">
              <a:off x="349194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11"/>
            <p:cNvSpPr/>
            <p:nvPr/>
          </p:nvSpPr>
          <p:spPr>
            <a:xfrm rot="2700000">
              <a:off x="387831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11"/>
            <p:cNvSpPr/>
            <p:nvPr/>
          </p:nvSpPr>
          <p:spPr>
            <a:xfrm rot="2700000">
              <a:off x="4264681"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11"/>
            <p:cNvSpPr/>
            <p:nvPr/>
          </p:nvSpPr>
          <p:spPr>
            <a:xfrm rot="2700000">
              <a:off x="465105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11"/>
            <p:cNvSpPr/>
            <p:nvPr/>
          </p:nvSpPr>
          <p:spPr>
            <a:xfrm rot="2700000">
              <a:off x="218270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11"/>
            <p:cNvSpPr/>
            <p:nvPr/>
          </p:nvSpPr>
          <p:spPr>
            <a:xfrm rot="2700000">
              <a:off x="25690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11"/>
            <p:cNvSpPr/>
            <p:nvPr/>
          </p:nvSpPr>
          <p:spPr>
            <a:xfrm rot="2700000">
              <a:off x="295545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11"/>
            <p:cNvSpPr/>
            <p:nvPr/>
          </p:nvSpPr>
          <p:spPr>
            <a:xfrm rot="2700000">
              <a:off x="334182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11"/>
            <p:cNvSpPr/>
            <p:nvPr/>
          </p:nvSpPr>
          <p:spPr>
            <a:xfrm rot="2700000">
              <a:off x="372819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11"/>
            <p:cNvSpPr/>
            <p:nvPr/>
          </p:nvSpPr>
          <p:spPr>
            <a:xfrm rot="2700000">
              <a:off x="4114564"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11"/>
            <p:cNvSpPr/>
            <p:nvPr/>
          </p:nvSpPr>
          <p:spPr>
            <a:xfrm rot="2700000">
              <a:off x="450093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11"/>
            <p:cNvSpPr/>
            <p:nvPr/>
          </p:nvSpPr>
          <p:spPr>
            <a:xfrm rot="2700000">
              <a:off x="503742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11"/>
            <p:cNvSpPr/>
            <p:nvPr/>
          </p:nvSpPr>
          <p:spPr>
            <a:xfrm rot="2700000">
              <a:off x="503742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11"/>
            <p:cNvSpPr/>
            <p:nvPr/>
          </p:nvSpPr>
          <p:spPr>
            <a:xfrm rot="2700000">
              <a:off x="488730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11"/>
            <p:cNvSpPr/>
            <p:nvPr/>
          </p:nvSpPr>
          <p:spPr>
            <a:xfrm rot="2700000">
              <a:off x="527367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11"/>
            <p:cNvSpPr/>
            <p:nvPr/>
          </p:nvSpPr>
          <p:spPr>
            <a:xfrm rot="2700000">
              <a:off x="542379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11"/>
            <p:cNvSpPr/>
            <p:nvPr/>
          </p:nvSpPr>
          <p:spPr>
            <a:xfrm rot="2700000">
              <a:off x="542379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11"/>
            <p:cNvSpPr/>
            <p:nvPr/>
          </p:nvSpPr>
          <p:spPr>
            <a:xfrm rot="2700000">
              <a:off x="566005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11"/>
            <p:cNvSpPr/>
            <p:nvPr/>
          </p:nvSpPr>
          <p:spPr>
            <a:xfrm rot="2700000">
              <a:off x="19464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11"/>
            <p:cNvSpPr/>
            <p:nvPr/>
          </p:nvSpPr>
          <p:spPr>
            <a:xfrm rot="2700000">
              <a:off x="23328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11"/>
            <p:cNvSpPr/>
            <p:nvPr/>
          </p:nvSpPr>
          <p:spPr>
            <a:xfrm rot="2700000">
              <a:off x="271920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11"/>
            <p:cNvSpPr/>
            <p:nvPr/>
          </p:nvSpPr>
          <p:spPr>
            <a:xfrm rot="2700000">
              <a:off x="310557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11"/>
            <p:cNvSpPr/>
            <p:nvPr/>
          </p:nvSpPr>
          <p:spPr>
            <a:xfrm rot="2700000">
              <a:off x="349194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11"/>
            <p:cNvSpPr/>
            <p:nvPr/>
          </p:nvSpPr>
          <p:spPr>
            <a:xfrm rot="2700000">
              <a:off x="387831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11"/>
            <p:cNvSpPr/>
            <p:nvPr/>
          </p:nvSpPr>
          <p:spPr>
            <a:xfrm rot="2700000">
              <a:off x="4264681"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11"/>
            <p:cNvSpPr/>
            <p:nvPr/>
          </p:nvSpPr>
          <p:spPr>
            <a:xfrm rot="2700000">
              <a:off x="465105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11"/>
            <p:cNvSpPr/>
            <p:nvPr/>
          </p:nvSpPr>
          <p:spPr>
            <a:xfrm rot="2700000">
              <a:off x="503742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11"/>
            <p:cNvSpPr/>
            <p:nvPr/>
          </p:nvSpPr>
          <p:spPr>
            <a:xfrm rot="2700000">
              <a:off x="542379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11"/>
            <p:cNvSpPr/>
            <p:nvPr/>
          </p:nvSpPr>
          <p:spPr>
            <a:xfrm rot="2700000">
              <a:off x="218270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11"/>
            <p:cNvSpPr/>
            <p:nvPr/>
          </p:nvSpPr>
          <p:spPr>
            <a:xfrm rot="2700000">
              <a:off x="25690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11"/>
            <p:cNvSpPr/>
            <p:nvPr/>
          </p:nvSpPr>
          <p:spPr>
            <a:xfrm rot="2700000">
              <a:off x="295545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11"/>
            <p:cNvSpPr/>
            <p:nvPr/>
          </p:nvSpPr>
          <p:spPr>
            <a:xfrm rot="2700000">
              <a:off x="334182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11"/>
            <p:cNvSpPr/>
            <p:nvPr/>
          </p:nvSpPr>
          <p:spPr>
            <a:xfrm rot="2700000">
              <a:off x="372819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11"/>
            <p:cNvSpPr/>
            <p:nvPr/>
          </p:nvSpPr>
          <p:spPr>
            <a:xfrm rot="2700000">
              <a:off x="4114564"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11"/>
            <p:cNvSpPr/>
            <p:nvPr/>
          </p:nvSpPr>
          <p:spPr>
            <a:xfrm rot="2700000">
              <a:off x="450093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11"/>
            <p:cNvSpPr/>
            <p:nvPr/>
          </p:nvSpPr>
          <p:spPr>
            <a:xfrm rot="2700000">
              <a:off x="488730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11"/>
            <p:cNvSpPr/>
            <p:nvPr/>
          </p:nvSpPr>
          <p:spPr>
            <a:xfrm rot="2700000">
              <a:off x="527367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11"/>
            <p:cNvSpPr/>
            <p:nvPr/>
          </p:nvSpPr>
          <p:spPr>
            <a:xfrm rot="2700000">
              <a:off x="566005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11"/>
            <p:cNvSpPr/>
            <p:nvPr/>
          </p:nvSpPr>
          <p:spPr>
            <a:xfrm rot="2700000">
              <a:off x="581016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11"/>
            <p:cNvSpPr/>
            <p:nvPr/>
          </p:nvSpPr>
          <p:spPr>
            <a:xfrm rot="2700000">
              <a:off x="581016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11"/>
            <p:cNvSpPr/>
            <p:nvPr/>
          </p:nvSpPr>
          <p:spPr>
            <a:xfrm rot="2700000">
              <a:off x="581016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11"/>
            <p:cNvSpPr/>
            <p:nvPr/>
          </p:nvSpPr>
          <p:spPr>
            <a:xfrm rot="2700000">
              <a:off x="218270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11"/>
            <p:cNvSpPr/>
            <p:nvPr/>
          </p:nvSpPr>
          <p:spPr>
            <a:xfrm rot="2700000">
              <a:off x="25690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11"/>
            <p:cNvSpPr/>
            <p:nvPr/>
          </p:nvSpPr>
          <p:spPr>
            <a:xfrm rot="2700000">
              <a:off x="295545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11"/>
            <p:cNvSpPr/>
            <p:nvPr/>
          </p:nvSpPr>
          <p:spPr>
            <a:xfrm rot="2700000">
              <a:off x="334182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11"/>
            <p:cNvSpPr/>
            <p:nvPr/>
          </p:nvSpPr>
          <p:spPr>
            <a:xfrm rot="2700000">
              <a:off x="372819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11"/>
            <p:cNvSpPr/>
            <p:nvPr/>
          </p:nvSpPr>
          <p:spPr>
            <a:xfrm rot="2700000">
              <a:off x="4114564"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11"/>
            <p:cNvSpPr/>
            <p:nvPr/>
          </p:nvSpPr>
          <p:spPr>
            <a:xfrm rot="2700000">
              <a:off x="450093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11"/>
            <p:cNvSpPr/>
            <p:nvPr/>
          </p:nvSpPr>
          <p:spPr>
            <a:xfrm rot="2700000">
              <a:off x="488730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11"/>
            <p:cNvSpPr/>
            <p:nvPr/>
          </p:nvSpPr>
          <p:spPr>
            <a:xfrm rot="2700000">
              <a:off x="527367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11"/>
            <p:cNvSpPr/>
            <p:nvPr/>
          </p:nvSpPr>
          <p:spPr>
            <a:xfrm rot="2700000">
              <a:off x="566005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11"/>
            <p:cNvSpPr/>
            <p:nvPr/>
          </p:nvSpPr>
          <p:spPr>
            <a:xfrm rot="2700000">
              <a:off x="6196530"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11"/>
            <p:cNvSpPr/>
            <p:nvPr/>
          </p:nvSpPr>
          <p:spPr>
            <a:xfrm rot="2700000">
              <a:off x="6196530"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11"/>
            <p:cNvSpPr/>
            <p:nvPr/>
          </p:nvSpPr>
          <p:spPr>
            <a:xfrm rot="2700000">
              <a:off x="6046413"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11"/>
            <p:cNvSpPr/>
            <p:nvPr/>
          </p:nvSpPr>
          <p:spPr>
            <a:xfrm rot="2700000">
              <a:off x="6196530"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11"/>
            <p:cNvSpPr/>
            <p:nvPr/>
          </p:nvSpPr>
          <p:spPr>
            <a:xfrm rot="2700000">
              <a:off x="6196530"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11"/>
            <p:cNvSpPr/>
            <p:nvPr/>
          </p:nvSpPr>
          <p:spPr>
            <a:xfrm rot="2700000">
              <a:off x="6046413"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11"/>
            <p:cNvSpPr/>
            <p:nvPr/>
          </p:nvSpPr>
          <p:spPr>
            <a:xfrm rot="2700000">
              <a:off x="6046413"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11"/>
            <p:cNvSpPr/>
            <p:nvPr/>
          </p:nvSpPr>
          <p:spPr>
            <a:xfrm rot="2700000">
              <a:off x="6196530"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11"/>
            <p:cNvSpPr/>
            <p:nvPr/>
          </p:nvSpPr>
          <p:spPr>
            <a:xfrm rot="2700000">
              <a:off x="6046413"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11"/>
            <p:cNvSpPr/>
            <p:nvPr/>
          </p:nvSpPr>
          <p:spPr>
            <a:xfrm rot="2700000">
              <a:off x="6582903"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11"/>
            <p:cNvSpPr/>
            <p:nvPr/>
          </p:nvSpPr>
          <p:spPr>
            <a:xfrm rot="2700000">
              <a:off x="6582903"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11"/>
            <p:cNvSpPr/>
            <p:nvPr/>
          </p:nvSpPr>
          <p:spPr>
            <a:xfrm rot="2700000">
              <a:off x="6582903"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11"/>
            <p:cNvSpPr/>
            <p:nvPr/>
          </p:nvSpPr>
          <p:spPr>
            <a:xfrm rot="2700000">
              <a:off x="6582903"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11"/>
            <p:cNvSpPr/>
            <p:nvPr/>
          </p:nvSpPr>
          <p:spPr>
            <a:xfrm rot="2700000">
              <a:off x="6582903"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11"/>
            <p:cNvSpPr/>
            <p:nvPr/>
          </p:nvSpPr>
          <p:spPr>
            <a:xfrm rot="2700000">
              <a:off x="6432786"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11"/>
            <p:cNvSpPr/>
            <p:nvPr/>
          </p:nvSpPr>
          <p:spPr>
            <a:xfrm rot="2700000">
              <a:off x="6432786"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11"/>
            <p:cNvSpPr/>
            <p:nvPr/>
          </p:nvSpPr>
          <p:spPr>
            <a:xfrm rot="2700000">
              <a:off x="6432786"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11"/>
            <p:cNvSpPr/>
            <p:nvPr/>
          </p:nvSpPr>
          <p:spPr>
            <a:xfrm rot="2700000">
              <a:off x="6432786"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11"/>
            <p:cNvSpPr/>
            <p:nvPr/>
          </p:nvSpPr>
          <p:spPr>
            <a:xfrm rot="2700000">
              <a:off x="6819158"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11"/>
            <p:cNvSpPr/>
            <p:nvPr/>
          </p:nvSpPr>
          <p:spPr>
            <a:xfrm rot="2700000">
              <a:off x="6819158"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11"/>
            <p:cNvSpPr/>
            <p:nvPr/>
          </p:nvSpPr>
          <p:spPr>
            <a:xfrm rot="2700000">
              <a:off x="6819158"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11"/>
            <p:cNvSpPr/>
            <p:nvPr/>
          </p:nvSpPr>
          <p:spPr>
            <a:xfrm rot="2700000">
              <a:off x="6819158"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11"/>
            <p:cNvSpPr/>
            <p:nvPr/>
          </p:nvSpPr>
          <p:spPr>
            <a:xfrm rot="2700000">
              <a:off x="696927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11"/>
            <p:cNvSpPr/>
            <p:nvPr/>
          </p:nvSpPr>
          <p:spPr>
            <a:xfrm rot="2700000">
              <a:off x="696927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11"/>
            <p:cNvSpPr/>
            <p:nvPr/>
          </p:nvSpPr>
          <p:spPr>
            <a:xfrm rot="2700000">
              <a:off x="696927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11"/>
            <p:cNvSpPr/>
            <p:nvPr/>
          </p:nvSpPr>
          <p:spPr>
            <a:xfrm rot="2700000">
              <a:off x="696927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11"/>
            <p:cNvSpPr/>
            <p:nvPr/>
          </p:nvSpPr>
          <p:spPr>
            <a:xfrm rot="2700000">
              <a:off x="696927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11"/>
            <p:cNvSpPr/>
            <p:nvPr/>
          </p:nvSpPr>
          <p:spPr>
            <a:xfrm rot="2700000">
              <a:off x="7205531"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11"/>
            <p:cNvSpPr/>
            <p:nvPr/>
          </p:nvSpPr>
          <p:spPr>
            <a:xfrm rot="2700000">
              <a:off x="7205531"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11"/>
            <p:cNvSpPr/>
            <p:nvPr/>
          </p:nvSpPr>
          <p:spPr>
            <a:xfrm rot="2700000">
              <a:off x="7205531"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11"/>
            <p:cNvSpPr/>
            <p:nvPr/>
          </p:nvSpPr>
          <p:spPr>
            <a:xfrm rot="2700000">
              <a:off x="7205531"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11"/>
            <p:cNvSpPr/>
            <p:nvPr/>
          </p:nvSpPr>
          <p:spPr>
            <a:xfrm rot="2700000">
              <a:off x="6196530"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11"/>
            <p:cNvSpPr/>
            <p:nvPr/>
          </p:nvSpPr>
          <p:spPr>
            <a:xfrm rot="2700000">
              <a:off x="6582903"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11"/>
            <p:cNvSpPr/>
            <p:nvPr/>
          </p:nvSpPr>
          <p:spPr>
            <a:xfrm rot="2700000">
              <a:off x="696927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11"/>
            <p:cNvSpPr/>
            <p:nvPr/>
          </p:nvSpPr>
          <p:spPr>
            <a:xfrm rot="2700000">
              <a:off x="6046413"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11"/>
            <p:cNvSpPr/>
            <p:nvPr/>
          </p:nvSpPr>
          <p:spPr>
            <a:xfrm rot="2700000">
              <a:off x="6432786"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11"/>
            <p:cNvSpPr/>
            <p:nvPr/>
          </p:nvSpPr>
          <p:spPr>
            <a:xfrm rot="2700000">
              <a:off x="6819158"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11"/>
            <p:cNvSpPr/>
            <p:nvPr/>
          </p:nvSpPr>
          <p:spPr>
            <a:xfrm rot="2700000">
              <a:off x="7205531"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11"/>
            <p:cNvSpPr/>
            <p:nvPr/>
          </p:nvSpPr>
          <p:spPr>
            <a:xfrm rot="2700000">
              <a:off x="7355648"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11"/>
            <p:cNvSpPr/>
            <p:nvPr/>
          </p:nvSpPr>
          <p:spPr>
            <a:xfrm rot="2700000">
              <a:off x="7355648"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11"/>
            <p:cNvSpPr/>
            <p:nvPr/>
          </p:nvSpPr>
          <p:spPr>
            <a:xfrm rot="2700000">
              <a:off x="7355648"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11"/>
            <p:cNvSpPr/>
            <p:nvPr/>
          </p:nvSpPr>
          <p:spPr>
            <a:xfrm rot="2700000">
              <a:off x="7355648"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11"/>
            <p:cNvSpPr/>
            <p:nvPr/>
          </p:nvSpPr>
          <p:spPr>
            <a:xfrm rot="2700000">
              <a:off x="7355648"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11"/>
            <p:cNvSpPr/>
            <p:nvPr/>
          </p:nvSpPr>
          <p:spPr>
            <a:xfrm rot="2700000">
              <a:off x="7355648"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11"/>
            <p:cNvSpPr/>
            <p:nvPr/>
          </p:nvSpPr>
          <p:spPr>
            <a:xfrm rot="2700000">
              <a:off x="6196530"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11"/>
            <p:cNvSpPr/>
            <p:nvPr/>
          </p:nvSpPr>
          <p:spPr>
            <a:xfrm rot="2700000">
              <a:off x="6196530"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11"/>
            <p:cNvSpPr/>
            <p:nvPr/>
          </p:nvSpPr>
          <p:spPr>
            <a:xfrm rot="2700000">
              <a:off x="6046413"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11"/>
            <p:cNvSpPr/>
            <p:nvPr/>
          </p:nvSpPr>
          <p:spPr>
            <a:xfrm rot="2700000">
              <a:off x="6582903"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11"/>
            <p:cNvSpPr/>
            <p:nvPr/>
          </p:nvSpPr>
          <p:spPr>
            <a:xfrm rot="2700000">
              <a:off x="6582903"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11"/>
            <p:cNvSpPr/>
            <p:nvPr/>
          </p:nvSpPr>
          <p:spPr>
            <a:xfrm rot="2700000">
              <a:off x="6432786"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11"/>
            <p:cNvSpPr/>
            <p:nvPr/>
          </p:nvSpPr>
          <p:spPr>
            <a:xfrm rot="2700000">
              <a:off x="6819158"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11"/>
            <p:cNvSpPr/>
            <p:nvPr/>
          </p:nvSpPr>
          <p:spPr>
            <a:xfrm rot="2700000">
              <a:off x="696927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11"/>
            <p:cNvSpPr/>
            <p:nvPr/>
          </p:nvSpPr>
          <p:spPr>
            <a:xfrm rot="2700000">
              <a:off x="696927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11"/>
            <p:cNvSpPr/>
            <p:nvPr/>
          </p:nvSpPr>
          <p:spPr>
            <a:xfrm rot="2700000">
              <a:off x="7205531"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11"/>
            <p:cNvSpPr/>
            <p:nvPr/>
          </p:nvSpPr>
          <p:spPr>
            <a:xfrm rot="2700000">
              <a:off x="6196530"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11"/>
            <p:cNvSpPr/>
            <p:nvPr/>
          </p:nvSpPr>
          <p:spPr>
            <a:xfrm rot="2700000">
              <a:off x="6582903"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11"/>
            <p:cNvSpPr/>
            <p:nvPr/>
          </p:nvSpPr>
          <p:spPr>
            <a:xfrm rot="2700000">
              <a:off x="696927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11"/>
            <p:cNvSpPr/>
            <p:nvPr/>
          </p:nvSpPr>
          <p:spPr>
            <a:xfrm rot="2700000">
              <a:off x="6046413"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11"/>
            <p:cNvSpPr/>
            <p:nvPr/>
          </p:nvSpPr>
          <p:spPr>
            <a:xfrm rot="2700000">
              <a:off x="6432786"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11"/>
            <p:cNvSpPr/>
            <p:nvPr/>
          </p:nvSpPr>
          <p:spPr>
            <a:xfrm rot="2700000">
              <a:off x="6819158"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11"/>
            <p:cNvSpPr/>
            <p:nvPr/>
          </p:nvSpPr>
          <p:spPr>
            <a:xfrm rot="2700000">
              <a:off x="7205531"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11"/>
            <p:cNvSpPr/>
            <p:nvPr/>
          </p:nvSpPr>
          <p:spPr>
            <a:xfrm rot="2700000">
              <a:off x="7355648"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11"/>
            <p:cNvSpPr/>
            <p:nvPr/>
          </p:nvSpPr>
          <p:spPr>
            <a:xfrm rot="2700000">
              <a:off x="7355648"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11"/>
            <p:cNvSpPr/>
            <p:nvPr/>
          </p:nvSpPr>
          <p:spPr>
            <a:xfrm rot="2700000">
              <a:off x="7355648"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11"/>
            <p:cNvSpPr/>
            <p:nvPr/>
          </p:nvSpPr>
          <p:spPr>
            <a:xfrm rot="2700000">
              <a:off x="6046413"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11"/>
            <p:cNvSpPr/>
            <p:nvPr/>
          </p:nvSpPr>
          <p:spPr>
            <a:xfrm rot="2700000">
              <a:off x="6432786"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11"/>
            <p:cNvSpPr/>
            <p:nvPr/>
          </p:nvSpPr>
          <p:spPr>
            <a:xfrm rot="2700000">
              <a:off x="6819158"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11"/>
            <p:cNvSpPr/>
            <p:nvPr/>
          </p:nvSpPr>
          <p:spPr>
            <a:xfrm rot="2700000">
              <a:off x="7205531"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11"/>
            <p:cNvSpPr/>
            <p:nvPr/>
          </p:nvSpPr>
          <p:spPr>
            <a:xfrm rot="2700000">
              <a:off x="774202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11"/>
            <p:cNvSpPr/>
            <p:nvPr/>
          </p:nvSpPr>
          <p:spPr>
            <a:xfrm rot="2700000">
              <a:off x="774202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11"/>
            <p:cNvSpPr/>
            <p:nvPr/>
          </p:nvSpPr>
          <p:spPr>
            <a:xfrm rot="2700000">
              <a:off x="7591912"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11"/>
            <p:cNvSpPr/>
            <p:nvPr/>
          </p:nvSpPr>
          <p:spPr>
            <a:xfrm rot="2700000">
              <a:off x="774202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11"/>
            <p:cNvSpPr/>
            <p:nvPr/>
          </p:nvSpPr>
          <p:spPr>
            <a:xfrm rot="2700000">
              <a:off x="774202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11"/>
            <p:cNvSpPr/>
            <p:nvPr/>
          </p:nvSpPr>
          <p:spPr>
            <a:xfrm rot="2700000">
              <a:off x="7591912"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11"/>
            <p:cNvSpPr/>
            <p:nvPr/>
          </p:nvSpPr>
          <p:spPr>
            <a:xfrm rot="2700000">
              <a:off x="7591912"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11"/>
            <p:cNvSpPr/>
            <p:nvPr/>
          </p:nvSpPr>
          <p:spPr>
            <a:xfrm rot="2700000">
              <a:off x="774202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11"/>
            <p:cNvSpPr/>
            <p:nvPr/>
          </p:nvSpPr>
          <p:spPr>
            <a:xfrm rot="2700000">
              <a:off x="7591912"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11"/>
            <p:cNvSpPr/>
            <p:nvPr/>
          </p:nvSpPr>
          <p:spPr>
            <a:xfrm rot="2700000">
              <a:off x="81284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11"/>
            <p:cNvSpPr/>
            <p:nvPr/>
          </p:nvSpPr>
          <p:spPr>
            <a:xfrm rot="2700000">
              <a:off x="81284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11"/>
            <p:cNvSpPr/>
            <p:nvPr/>
          </p:nvSpPr>
          <p:spPr>
            <a:xfrm rot="2700000">
              <a:off x="81284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11"/>
            <p:cNvSpPr/>
            <p:nvPr/>
          </p:nvSpPr>
          <p:spPr>
            <a:xfrm rot="2700000">
              <a:off x="81284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11"/>
            <p:cNvSpPr/>
            <p:nvPr/>
          </p:nvSpPr>
          <p:spPr>
            <a:xfrm rot="2700000">
              <a:off x="81284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11"/>
            <p:cNvSpPr/>
            <p:nvPr/>
          </p:nvSpPr>
          <p:spPr>
            <a:xfrm rot="2700000">
              <a:off x="797828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11"/>
            <p:cNvSpPr/>
            <p:nvPr/>
          </p:nvSpPr>
          <p:spPr>
            <a:xfrm rot="2700000">
              <a:off x="797828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11"/>
            <p:cNvSpPr/>
            <p:nvPr/>
          </p:nvSpPr>
          <p:spPr>
            <a:xfrm rot="2700000">
              <a:off x="797828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11"/>
            <p:cNvSpPr/>
            <p:nvPr/>
          </p:nvSpPr>
          <p:spPr>
            <a:xfrm rot="2700000">
              <a:off x="797828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11"/>
            <p:cNvSpPr/>
            <p:nvPr/>
          </p:nvSpPr>
          <p:spPr>
            <a:xfrm rot="2700000">
              <a:off x="836465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11"/>
            <p:cNvSpPr/>
            <p:nvPr/>
          </p:nvSpPr>
          <p:spPr>
            <a:xfrm rot="2700000">
              <a:off x="836465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11"/>
            <p:cNvSpPr/>
            <p:nvPr/>
          </p:nvSpPr>
          <p:spPr>
            <a:xfrm rot="2700000">
              <a:off x="836465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11"/>
            <p:cNvSpPr/>
            <p:nvPr/>
          </p:nvSpPr>
          <p:spPr>
            <a:xfrm rot="2700000">
              <a:off x="836465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11"/>
            <p:cNvSpPr/>
            <p:nvPr/>
          </p:nvSpPr>
          <p:spPr>
            <a:xfrm rot="2700000">
              <a:off x="851477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11"/>
            <p:cNvSpPr/>
            <p:nvPr/>
          </p:nvSpPr>
          <p:spPr>
            <a:xfrm rot="2700000">
              <a:off x="851477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11"/>
            <p:cNvSpPr/>
            <p:nvPr/>
          </p:nvSpPr>
          <p:spPr>
            <a:xfrm rot="2700000">
              <a:off x="851477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11"/>
            <p:cNvSpPr/>
            <p:nvPr/>
          </p:nvSpPr>
          <p:spPr>
            <a:xfrm rot="2700000">
              <a:off x="851477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11"/>
            <p:cNvSpPr/>
            <p:nvPr/>
          </p:nvSpPr>
          <p:spPr>
            <a:xfrm rot="2700000">
              <a:off x="851477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11"/>
            <p:cNvSpPr/>
            <p:nvPr/>
          </p:nvSpPr>
          <p:spPr>
            <a:xfrm rot="2700000">
              <a:off x="87510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11"/>
            <p:cNvSpPr/>
            <p:nvPr/>
          </p:nvSpPr>
          <p:spPr>
            <a:xfrm rot="2700000">
              <a:off x="87510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11"/>
            <p:cNvSpPr/>
            <p:nvPr/>
          </p:nvSpPr>
          <p:spPr>
            <a:xfrm rot="2700000">
              <a:off x="87510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11"/>
            <p:cNvSpPr/>
            <p:nvPr/>
          </p:nvSpPr>
          <p:spPr>
            <a:xfrm rot="2700000">
              <a:off x="87510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11"/>
            <p:cNvSpPr/>
            <p:nvPr/>
          </p:nvSpPr>
          <p:spPr>
            <a:xfrm rot="2700000">
              <a:off x="774202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11"/>
            <p:cNvSpPr/>
            <p:nvPr/>
          </p:nvSpPr>
          <p:spPr>
            <a:xfrm rot="2700000">
              <a:off x="81284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11"/>
            <p:cNvSpPr/>
            <p:nvPr/>
          </p:nvSpPr>
          <p:spPr>
            <a:xfrm rot="2700000">
              <a:off x="851477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11"/>
            <p:cNvSpPr/>
            <p:nvPr/>
          </p:nvSpPr>
          <p:spPr>
            <a:xfrm rot="2700000">
              <a:off x="7591912"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11"/>
            <p:cNvSpPr/>
            <p:nvPr/>
          </p:nvSpPr>
          <p:spPr>
            <a:xfrm rot="2700000">
              <a:off x="797828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11"/>
            <p:cNvSpPr/>
            <p:nvPr/>
          </p:nvSpPr>
          <p:spPr>
            <a:xfrm rot="2700000">
              <a:off x="836465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11"/>
            <p:cNvSpPr/>
            <p:nvPr/>
          </p:nvSpPr>
          <p:spPr>
            <a:xfrm rot="2700000">
              <a:off x="87510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11"/>
            <p:cNvSpPr/>
            <p:nvPr/>
          </p:nvSpPr>
          <p:spPr>
            <a:xfrm rot="2700000">
              <a:off x="890114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11"/>
            <p:cNvSpPr/>
            <p:nvPr/>
          </p:nvSpPr>
          <p:spPr>
            <a:xfrm rot="2700000">
              <a:off x="890114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11"/>
            <p:cNvSpPr/>
            <p:nvPr/>
          </p:nvSpPr>
          <p:spPr>
            <a:xfrm rot="2700000">
              <a:off x="890114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11"/>
            <p:cNvSpPr/>
            <p:nvPr/>
          </p:nvSpPr>
          <p:spPr>
            <a:xfrm rot="2700000">
              <a:off x="890114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11"/>
            <p:cNvSpPr/>
            <p:nvPr/>
          </p:nvSpPr>
          <p:spPr>
            <a:xfrm rot="2700000">
              <a:off x="890114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11"/>
            <p:cNvSpPr/>
            <p:nvPr/>
          </p:nvSpPr>
          <p:spPr>
            <a:xfrm rot="2700000">
              <a:off x="890114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11"/>
            <p:cNvSpPr/>
            <p:nvPr/>
          </p:nvSpPr>
          <p:spPr>
            <a:xfrm rot="2700000">
              <a:off x="774202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11"/>
            <p:cNvSpPr/>
            <p:nvPr/>
          </p:nvSpPr>
          <p:spPr>
            <a:xfrm rot="2700000">
              <a:off x="774202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11"/>
            <p:cNvSpPr/>
            <p:nvPr/>
          </p:nvSpPr>
          <p:spPr>
            <a:xfrm rot="2700000">
              <a:off x="7591912"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11"/>
            <p:cNvSpPr/>
            <p:nvPr/>
          </p:nvSpPr>
          <p:spPr>
            <a:xfrm rot="2700000">
              <a:off x="81284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11"/>
            <p:cNvSpPr/>
            <p:nvPr/>
          </p:nvSpPr>
          <p:spPr>
            <a:xfrm rot="2700000">
              <a:off x="81284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11"/>
            <p:cNvSpPr/>
            <p:nvPr/>
          </p:nvSpPr>
          <p:spPr>
            <a:xfrm rot="2700000">
              <a:off x="797828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11"/>
            <p:cNvSpPr/>
            <p:nvPr/>
          </p:nvSpPr>
          <p:spPr>
            <a:xfrm rot="2700000">
              <a:off x="836465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11"/>
            <p:cNvSpPr/>
            <p:nvPr/>
          </p:nvSpPr>
          <p:spPr>
            <a:xfrm rot="2700000">
              <a:off x="851477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11"/>
            <p:cNvSpPr/>
            <p:nvPr/>
          </p:nvSpPr>
          <p:spPr>
            <a:xfrm rot="2700000">
              <a:off x="851477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11"/>
            <p:cNvSpPr/>
            <p:nvPr/>
          </p:nvSpPr>
          <p:spPr>
            <a:xfrm rot="2700000">
              <a:off x="87510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11"/>
            <p:cNvSpPr/>
            <p:nvPr/>
          </p:nvSpPr>
          <p:spPr>
            <a:xfrm rot="2700000">
              <a:off x="774202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11"/>
            <p:cNvSpPr/>
            <p:nvPr/>
          </p:nvSpPr>
          <p:spPr>
            <a:xfrm rot="2700000">
              <a:off x="81284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11"/>
            <p:cNvSpPr/>
            <p:nvPr/>
          </p:nvSpPr>
          <p:spPr>
            <a:xfrm rot="2700000">
              <a:off x="851477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11"/>
            <p:cNvSpPr/>
            <p:nvPr/>
          </p:nvSpPr>
          <p:spPr>
            <a:xfrm rot="2700000">
              <a:off x="7591912"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11"/>
            <p:cNvSpPr/>
            <p:nvPr/>
          </p:nvSpPr>
          <p:spPr>
            <a:xfrm rot="2700000">
              <a:off x="797828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11"/>
            <p:cNvSpPr/>
            <p:nvPr/>
          </p:nvSpPr>
          <p:spPr>
            <a:xfrm rot="2700000">
              <a:off x="836465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11"/>
            <p:cNvSpPr/>
            <p:nvPr/>
          </p:nvSpPr>
          <p:spPr>
            <a:xfrm rot="2700000">
              <a:off x="87510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11"/>
            <p:cNvSpPr/>
            <p:nvPr/>
          </p:nvSpPr>
          <p:spPr>
            <a:xfrm rot="2700000">
              <a:off x="890114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11"/>
            <p:cNvSpPr/>
            <p:nvPr/>
          </p:nvSpPr>
          <p:spPr>
            <a:xfrm rot="2700000">
              <a:off x="890114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11"/>
            <p:cNvSpPr/>
            <p:nvPr/>
          </p:nvSpPr>
          <p:spPr>
            <a:xfrm rot="2700000">
              <a:off x="890114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11"/>
            <p:cNvSpPr/>
            <p:nvPr/>
          </p:nvSpPr>
          <p:spPr>
            <a:xfrm rot="2700000">
              <a:off x="7591912"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11"/>
            <p:cNvSpPr/>
            <p:nvPr/>
          </p:nvSpPr>
          <p:spPr>
            <a:xfrm rot="2700000">
              <a:off x="797828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11"/>
            <p:cNvSpPr/>
            <p:nvPr/>
          </p:nvSpPr>
          <p:spPr>
            <a:xfrm rot="2700000">
              <a:off x="836465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11"/>
            <p:cNvSpPr/>
            <p:nvPr/>
          </p:nvSpPr>
          <p:spPr>
            <a:xfrm rot="2700000">
              <a:off x="87510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11"/>
            <p:cNvSpPr/>
            <p:nvPr/>
          </p:nvSpPr>
          <p:spPr>
            <a:xfrm rot="2700000">
              <a:off x="1173727"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11"/>
            <p:cNvSpPr/>
            <p:nvPr/>
          </p:nvSpPr>
          <p:spPr>
            <a:xfrm rot="2700000">
              <a:off x="1560104"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11"/>
            <p:cNvSpPr/>
            <p:nvPr/>
          </p:nvSpPr>
          <p:spPr>
            <a:xfrm rot="2700000">
              <a:off x="1173727"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11"/>
            <p:cNvSpPr/>
            <p:nvPr/>
          </p:nvSpPr>
          <p:spPr>
            <a:xfrm rot="2700000">
              <a:off x="1560104"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11"/>
            <p:cNvSpPr/>
            <p:nvPr/>
          </p:nvSpPr>
          <p:spPr>
            <a:xfrm rot="2700000">
              <a:off x="140998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11"/>
            <p:cNvSpPr/>
            <p:nvPr/>
          </p:nvSpPr>
          <p:spPr>
            <a:xfrm rot="2700000">
              <a:off x="17963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11"/>
            <p:cNvSpPr/>
            <p:nvPr/>
          </p:nvSpPr>
          <p:spPr>
            <a:xfrm rot="2700000">
              <a:off x="1173727"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11"/>
            <p:cNvSpPr/>
            <p:nvPr/>
          </p:nvSpPr>
          <p:spPr>
            <a:xfrm rot="2700000">
              <a:off x="1560104"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11"/>
            <p:cNvSpPr/>
            <p:nvPr/>
          </p:nvSpPr>
          <p:spPr>
            <a:xfrm rot="2700000">
              <a:off x="1173727"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11"/>
            <p:cNvSpPr/>
            <p:nvPr/>
          </p:nvSpPr>
          <p:spPr>
            <a:xfrm rot="2700000">
              <a:off x="1560104"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11"/>
            <p:cNvSpPr/>
            <p:nvPr/>
          </p:nvSpPr>
          <p:spPr>
            <a:xfrm rot="2700000">
              <a:off x="140998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11"/>
            <p:cNvSpPr/>
            <p:nvPr/>
          </p:nvSpPr>
          <p:spPr>
            <a:xfrm rot="2700000">
              <a:off x="17963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11"/>
            <p:cNvSpPr/>
            <p:nvPr/>
          </p:nvSpPr>
          <p:spPr>
            <a:xfrm rot="2700000">
              <a:off x="140998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11"/>
            <p:cNvSpPr/>
            <p:nvPr/>
          </p:nvSpPr>
          <p:spPr>
            <a:xfrm rot="2700000">
              <a:off x="17963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11"/>
            <p:cNvSpPr/>
            <p:nvPr/>
          </p:nvSpPr>
          <p:spPr>
            <a:xfrm rot="2700000">
              <a:off x="1173727"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11"/>
            <p:cNvSpPr/>
            <p:nvPr/>
          </p:nvSpPr>
          <p:spPr>
            <a:xfrm rot="2700000">
              <a:off x="1560104"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11"/>
            <p:cNvSpPr/>
            <p:nvPr/>
          </p:nvSpPr>
          <p:spPr>
            <a:xfrm rot="2700000">
              <a:off x="140998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11"/>
            <p:cNvSpPr/>
            <p:nvPr/>
          </p:nvSpPr>
          <p:spPr>
            <a:xfrm rot="2700000">
              <a:off x="17963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11"/>
            <p:cNvSpPr/>
            <p:nvPr/>
          </p:nvSpPr>
          <p:spPr>
            <a:xfrm rot="2700000">
              <a:off x="1173727"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11"/>
            <p:cNvSpPr/>
            <p:nvPr/>
          </p:nvSpPr>
          <p:spPr>
            <a:xfrm rot="2700000">
              <a:off x="1560104"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11"/>
            <p:cNvSpPr/>
            <p:nvPr/>
          </p:nvSpPr>
          <p:spPr>
            <a:xfrm rot="2700000">
              <a:off x="140998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11"/>
            <p:cNvSpPr/>
            <p:nvPr/>
          </p:nvSpPr>
          <p:spPr>
            <a:xfrm rot="2700000">
              <a:off x="17963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11"/>
            <p:cNvSpPr/>
            <p:nvPr/>
          </p:nvSpPr>
          <p:spPr>
            <a:xfrm rot="2700000">
              <a:off x="1173727"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11"/>
            <p:cNvSpPr/>
            <p:nvPr/>
          </p:nvSpPr>
          <p:spPr>
            <a:xfrm rot="2700000">
              <a:off x="1560104"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11"/>
            <p:cNvSpPr/>
            <p:nvPr/>
          </p:nvSpPr>
          <p:spPr>
            <a:xfrm rot="2700000">
              <a:off x="1173727"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11"/>
            <p:cNvSpPr/>
            <p:nvPr/>
          </p:nvSpPr>
          <p:spPr>
            <a:xfrm rot="2700000">
              <a:off x="1560104"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11"/>
            <p:cNvSpPr/>
            <p:nvPr/>
          </p:nvSpPr>
          <p:spPr>
            <a:xfrm rot="2700000">
              <a:off x="140998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11"/>
            <p:cNvSpPr/>
            <p:nvPr/>
          </p:nvSpPr>
          <p:spPr>
            <a:xfrm rot="2700000">
              <a:off x="17963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11"/>
            <p:cNvSpPr/>
            <p:nvPr/>
          </p:nvSpPr>
          <p:spPr>
            <a:xfrm rot="2700000">
              <a:off x="1173727"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11"/>
            <p:cNvSpPr/>
            <p:nvPr/>
          </p:nvSpPr>
          <p:spPr>
            <a:xfrm rot="2700000">
              <a:off x="1560104"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11"/>
            <p:cNvSpPr/>
            <p:nvPr/>
          </p:nvSpPr>
          <p:spPr>
            <a:xfrm rot="2700000">
              <a:off x="140998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11"/>
            <p:cNvSpPr/>
            <p:nvPr/>
          </p:nvSpPr>
          <p:spPr>
            <a:xfrm rot="2700000">
              <a:off x="17963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11"/>
            <p:cNvSpPr/>
            <p:nvPr/>
          </p:nvSpPr>
          <p:spPr>
            <a:xfrm rot="2700000">
              <a:off x="140998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11"/>
            <p:cNvSpPr/>
            <p:nvPr/>
          </p:nvSpPr>
          <p:spPr>
            <a:xfrm rot="2700000">
              <a:off x="17963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11"/>
            <p:cNvSpPr/>
            <p:nvPr/>
          </p:nvSpPr>
          <p:spPr>
            <a:xfrm rot="2700000">
              <a:off x="19464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11"/>
            <p:cNvSpPr/>
            <p:nvPr/>
          </p:nvSpPr>
          <p:spPr>
            <a:xfrm rot="2700000">
              <a:off x="23328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11"/>
            <p:cNvSpPr/>
            <p:nvPr/>
          </p:nvSpPr>
          <p:spPr>
            <a:xfrm rot="2700000">
              <a:off x="271920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11"/>
            <p:cNvSpPr/>
            <p:nvPr/>
          </p:nvSpPr>
          <p:spPr>
            <a:xfrm rot="2700000">
              <a:off x="310557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11"/>
            <p:cNvSpPr/>
            <p:nvPr/>
          </p:nvSpPr>
          <p:spPr>
            <a:xfrm rot="2700000">
              <a:off x="349194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11"/>
            <p:cNvSpPr/>
            <p:nvPr/>
          </p:nvSpPr>
          <p:spPr>
            <a:xfrm rot="2700000">
              <a:off x="387831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11"/>
            <p:cNvSpPr/>
            <p:nvPr/>
          </p:nvSpPr>
          <p:spPr>
            <a:xfrm rot="2700000">
              <a:off x="4264681"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11"/>
            <p:cNvSpPr/>
            <p:nvPr/>
          </p:nvSpPr>
          <p:spPr>
            <a:xfrm rot="2700000">
              <a:off x="465105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11"/>
            <p:cNvSpPr/>
            <p:nvPr/>
          </p:nvSpPr>
          <p:spPr>
            <a:xfrm rot="2700000">
              <a:off x="218270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11"/>
            <p:cNvSpPr/>
            <p:nvPr/>
          </p:nvSpPr>
          <p:spPr>
            <a:xfrm rot="2700000">
              <a:off x="25690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11"/>
            <p:cNvSpPr/>
            <p:nvPr/>
          </p:nvSpPr>
          <p:spPr>
            <a:xfrm rot="2700000">
              <a:off x="295545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11"/>
            <p:cNvSpPr/>
            <p:nvPr/>
          </p:nvSpPr>
          <p:spPr>
            <a:xfrm rot="2700000">
              <a:off x="334182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11"/>
            <p:cNvSpPr/>
            <p:nvPr/>
          </p:nvSpPr>
          <p:spPr>
            <a:xfrm rot="2700000">
              <a:off x="372819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11"/>
            <p:cNvSpPr/>
            <p:nvPr/>
          </p:nvSpPr>
          <p:spPr>
            <a:xfrm rot="2700000">
              <a:off x="4114564"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11"/>
            <p:cNvSpPr/>
            <p:nvPr/>
          </p:nvSpPr>
          <p:spPr>
            <a:xfrm rot="2700000">
              <a:off x="450093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11"/>
            <p:cNvSpPr/>
            <p:nvPr/>
          </p:nvSpPr>
          <p:spPr>
            <a:xfrm rot="2700000">
              <a:off x="503742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11"/>
            <p:cNvSpPr/>
            <p:nvPr/>
          </p:nvSpPr>
          <p:spPr>
            <a:xfrm rot="2700000">
              <a:off x="488730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11"/>
            <p:cNvSpPr/>
            <p:nvPr/>
          </p:nvSpPr>
          <p:spPr>
            <a:xfrm rot="2700000">
              <a:off x="527367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11"/>
            <p:cNvSpPr/>
            <p:nvPr/>
          </p:nvSpPr>
          <p:spPr>
            <a:xfrm rot="2700000">
              <a:off x="542379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11"/>
            <p:cNvSpPr/>
            <p:nvPr/>
          </p:nvSpPr>
          <p:spPr>
            <a:xfrm rot="2700000">
              <a:off x="566005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11"/>
            <p:cNvSpPr/>
            <p:nvPr/>
          </p:nvSpPr>
          <p:spPr>
            <a:xfrm rot="2700000">
              <a:off x="19464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11"/>
            <p:cNvSpPr/>
            <p:nvPr/>
          </p:nvSpPr>
          <p:spPr>
            <a:xfrm rot="2700000">
              <a:off x="23328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11"/>
            <p:cNvSpPr/>
            <p:nvPr/>
          </p:nvSpPr>
          <p:spPr>
            <a:xfrm rot="2700000">
              <a:off x="271920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11"/>
            <p:cNvSpPr/>
            <p:nvPr/>
          </p:nvSpPr>
          <p:spPr>
            <a:xfrm rot="2700000">
              <a:off x="310557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11"/>
            <p:cNvSpPr/>
            <p:nvPr/>
          </p:nvSpPr>
          <p:spPr>
            <a:xfrm rot="2700000">
              <a:off x="349194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11"/>
            <p:cNvSpPr/>
            <p:nvPr/>
          </p:nvSpPr>
          <p:spPr>
            <a:xfrm rot="2700000">
              <a:off x="387831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11"/>
            <p:cNvSpPr/>
            <p:nvPr/>
          </p:nvSpPr>
          <p:spPr>
            <a:xfrm rot="2700000">
              <a:off x="4264681"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11"/>
            <p:cNvSpPr/>
            <p:nvPr/>
          </p:nvSpPr>
          <p:spPr>
            <a:xfrm rot="2700000">
              <a:off x="465105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11"/>
            <p:cNvSpPr/>
            <p:nvPr/>
          </p:nvSpPr>
          <p:spPr>
            <a:xfrm rot="2700000">
              <a:off x="503742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11"/>
            <p:cNvSpPr/>
            <p:nvPr/>
          </p:nvSpPr>
          <p:spPr>
            <a:xfrm rot="2700000">
              <a:off x="542379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11"/>
            <p:cNvSpPr/>
            <p:nvPr/>
          </p:nvSpPr>
          <p:spPr>
            <a:xfrm rot="2700000">
              <a:off x="218270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11"/>
            <p:cNvSpPr/>
            <p:nvPr/>
          </p:nvSpPr>
          <p:spPr>
            <a:xfrm rot="2700000">
              <a:off x="25690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11"/>
            <p:cNvSpPr/>
            <p:nvPr/>
          </p:nvSpPr>
          <p:spPr>
            <a:xfrm rot="2700000">
              <a:off x="295545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11"/>
            <p:cNvSpPr/>
            <p:nvPr/>
          </p:nvSpPr>
          <p:spPr>
            <a:xfrm rot="2700000">
              <a:off x="334182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11"/>
            <p:cNvSpPr/>
            <p:nvPr/>
          </p:nvSpPr>
          <p:spPr>
            <a:xfrm rot="2700000">
              <a:off x="372819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11"/>
            <p:cNvSpPr/>
            <p:nvPr/>
          </p:nvSpPr>
          <p:spPr>
            <a:xfrm rot="2700000">
              <a:off x="4114564"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11"/>
            <p:cNvSpPr/>
            <p:nvPr/>
          </p:nvSpPr>
          <p:spPr>
            <a:xfrm rot="2700000">
              <a:off x="450093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11"/>
            <p:cNvSpPr/>
            <p:nvPr/>
          </p:nvSpPr>
          <p:spPr>
            <a:xfrm rot="2700000">
              <a:off x="488730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11"/>
            <p:cNvSpPr/>
            <p:nvPr/>
          </p:nvSpPr>
          <p:spPr>
            <a:xfrm rot="2700000">
              <a:off x="527367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11"/>
            <p:cNvSpPr/>
            <p:nvPr/>
          </p:nvSpPr>
          <p:spPr>
            <a:xfrm rot="2700000">
              <a:off x="566005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11"/>
            <p:cNvSpPr/>
            <p:nvPr/>
          </p:nvSpPr>
          <p:spPr>
            <a:xfrm rot="2700000">
              <a:off x="581016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11"/>
            <p:cNvSpPr/>
            <p:nvPr/>
          </p:nvSpPr>
          <p:spPr>
            <a:xfrm rot="2700000">
              <a:off x="581016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11"/>
            <p:cNvSpPr/>
            <p:nvPr/>
          </p:nvSpPr>
          <p:spPr>
            <a:xfrm rot="2700000">
              <a:off x="6196530"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11"/>
            <p:cNvSpPr/>
            <p:nvPr/>
          </p:nvSpPr>
          <p:spPr>
            <a:xfrm rot="2700000">
              <a:off x="6046413"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11"/>
            <p:cNvSpPr/>
            <p:nvPr/>
          </p:nvSpPr>
          <p:spPr>
            <a:xfrm rot="2700000">
              <a:off x="6582903"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11"/>
            <p:cNvSpPr/>
            <p:nvPr/>
          </p:nvSpPr>
          <p:spPr>
            <a:xfrm rot="2700000">
              <a:off x="6432786"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11"/>
            <p:cNvSpPr/>
            <p:nvPr/>
          </p:nvSpPr>
          <p:spPr>
            <a:xfrm rot="2700000">
              <a:off x="6819158"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11"/>
            <p:cNvSpPr/>
            <p:nvPr/>
          </p:nvSpPr>
          <p:spPr>
            <a:xfrm rot="2700000">
              <a:off x="696927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11"/>
            <p:cNvSpPr/>
            <p:nvPr/>
          </p:nvSpPr>
          <p:spPr>
            <a:xfrm rot="2700000">
              <a:off x="7205531"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11"/>
            <p:cNvSpPr/>
            <p:nvPr/>
          </p:nvSpPr>
          <p:spPr>
            <a:xfrm rot="2700000">
              <a:off x="6196530"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11"/>
            <p:cNvSpPr/>
            <p:nvPr/>
          </p:nvSpPr>
          <p:spPr>
            <a:xfrm rot="2700000">
              <a:off x="6582903"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11"/>
            <p:cNvSpPr/>
            <p:nvPr/>
          </p:nvSpPr>
          <p:spPr>
            <a:xfrm rot="2700000">
              <a:off x="696927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11"/>
            <p:cNvSpPr/>
            <p:nvPr/>
          </p:nvSpPr>
          <p:spPr>
            <a:xfrm rot="2700000">
              <a:off x="6046413"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11"/>
            <p:cNvSpPr/>
            <p:nvPr/>
          </p:nvSpPr>
          <p:spPr>
            <a:xfrm rot="2700000">
              <a:off x="6432786"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11"/>
            <p:cNvSpPr/>
            <p:nvPr/>
          </p:nvSpPr>
          <p:spPr>
            <a:xfrm rot="2700000">
              <a:off x="6819158"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11"/>
            <p:cNvSpPr/>
            <p:nvPr/>
          </p:nvSpPr>
          <p:spPr>
            <a:xfrm rot="2700000">
              <a:off x="7205531"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11"/>
            <p:cNvSpPr/>
            <p:nvPr/>
          </p:nvSpPr>
          <p:spPr>
            <a:xfrm rot="2700000">
              <a:off x="7355648"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11"/>
            <p:cNvSpPr/>
            <p:nvPr/>
          </p:nvSpPr>
          <p:spPr>
            <a:xfrm rot="2700000">
              <a:off x="7355648"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11"/>
            <p:cNvSpPr/>
            <p:nvPr/>
          </p:nvSpPr>
          <p:spPr>
            <a:xfrm rot="2700000">
              <a:off x="774202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11"/>
            <p:cNvSpPr/>
            <p:nvPr/>
          </p:nvSpPr>
          <p:spPr>
            <a:xfrm rot="2700000">
              <a:off x="7591912"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11"/>
            <p:cNvSpPr/>
            <p:nvPr/>
          </p:nvSpPr>
          <p:spPr>
            <a:xfrm rot="2700000">
              <a:off x="81284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11"/>
            <p:cNvSpPr/>
            <p:nvPr/>
          </p:nvSpPr>
          <p:spPr>
            <a:xfrm rot="2700000">
              <a:off x="797828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11"/>
            <p:cNvSpPr/>
            <p:nvPr/>
          </p:nvSpPr>
          <p:spPr>
            <a:xfrm rot="2700000">
              <a:off x="836465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11"/>
            <p:cNvSpPr/>
            <p:nvPr/>
          </p:nvSpPr>
          <p:spPr>
            <a:xfrm rot="2700000">
              <a:off x="851477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11"/>
            <p:cNvSpPr/>
            <p:nvPr/>
          </p:nvSpPr>
          <p:spPr>
            <a:xfrm rot="2700000">
              <a:off x="87510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11"/>
            <p:cNvSpPr/>
            <p:nvPr/>
          </p:nvSpPr>
          <p:spPr>
            <a:xfrm rot="2700000">
              <a:off x="774202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11"/>
            <p:cNvSpPr/>
            <p:nvPr/>
          </p:nvSpPr>
          <p:spPr>
            <a:xfrm rot="2700000">
              <a:off x="81284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11"/>
            <p:cNvSpPr/>
            <p:nvPr/>
          </p:nvSpPr>
          <p:spPr>
            <a:xfrm rot="2700000">
              <a:off x="851477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11"/>
            <p:cNvSpPr/>
            <p:nvPr/>
          </p:nvSpPr>
          <p:spPr>
            <a:xfrm rot="2700000">
              <a:off x="7591912"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11"/>
            <p:cNvSpPr/>
            <p:nvPr/>
          </p:nvSpPr>
          <p:spPr>
            <a:xfrm rot="2700000">
              <a:off x="797828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11"/>
            <p:cNvSpPr/>
            <p:nvPr/>
          </p:nvSpPr>
          <p:spPr>
            <a:xfrm rot="2700000">
              <a:off x="836465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11"/>
            <p:cNvSpPr/>
            <p:nvPr/>
          </p:nvSpPr>
          <p:spPr>
            <a:xfrm rot="2700000">
              <a:off x="87510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11"/>
            <p:cNvSpPr/>
            <p:nvPr/>
          </p:nvSpPr>
          <p:spPr>
            <a:xfrm rot="2700000">
              <a:off x="890114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11"/>
            <p:cNvSpPr/>
            <p:nvPr/>
          </p:nvSpPr>
          <p:spPr>
            <a:xfrm rot="2700000">
              <a:off x="890114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11"/>
            <p:cNvSpPr/>
            <p:nvPr/>
          </p:nvSpPr>
          <p:spPr>
            <a:xfrm rot="2700000">
              <a:off x="1173727"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11"/>
            <p:cNvSpPr/>
            <p:nvPr/>
          </p:nvSpPr>
          <p:spPr>
            <a:xfrm rot="2700000">
              <a:off x="1560104"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11"/>
            <p:cNvSpPr/>
            <p:nvPr/>
          </p:nvSpPr>
          <p:spPr>
            <a:xfrm rot="2700000">
              <a:off x="140998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11"/>
            <p:cNvSpPr/>
            <p:nvPr/>
          </p:nvSpPr>
          <p:spPr>
            <a:xfrm rot="2700000">
              <a:off x="17963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11"/>
            <p:cNvSpPr/>
            <p:nvPr/>
          </p:nvSpPr>
          <p:spPr>
            <a:xfrm rot="2700000">
              <a:off x="1173727"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11"/>
            <p:cNvSpPr/>
            <p:nvPr/>
          </p:nvSpPr>
          <p:spPr>
            <a:xfrm rot="2700000">
              <a:off x="1560104"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11"/>
            <p:cNvSpPr/>
            <p:nvPr/>
          </p:nvSpPr>
          <p:spPr>
            <a:xfrm rot="2700000">
              <a:off x="140998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11"/>
            <p:cNvSpPr/>
            <p:nvPr/>
          </p:nvSpPr>
          <p:spPr>
            <a:xfrm rot="2700000">
              <a:off x="17963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11"/>
            <p:cNvSpPr/>
            <p:nvPr/>
          </p:nvSpPr>
          <p:spPr>
            <a:xfrm rot="2700000">
              <a:off x="19464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11"/>
            <p:cNvSpPr/>
            <p:nvPr/>
          </p:nvSpPr>
          <p:spPr>
            <a:xfrm rot="2700000">
              <a:off x="23328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11"/>
            <p:cNvSpPr/>
            <p:nvPr/>
          </p:nvSpPr>
          <p:spPr>
            <a:xfrm rot="2700000">
              <a:off x="271920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11"/>
            <p:cNvSpPr/>
            <p:nvPr/>
          </p:nvSpPr>
          <p:spPr>
            <a:xfrm rot="2700000">
              <a:off x="310557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11"/>
            <p:cNvSpPr/>
            <p:nvPr/>
          </p:nvSpPr>
          <p:spPr>
            <a:xfrm rot="2700000">
              <a:off x="349194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11"/>
            <p:cNvSpPr/>
            <p:nvPr/>
          </p:nvSpPr>
          <p:spPr>
            <a:xfrm rot="2700000">
              <a:off x="387831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11"/>
            <p:cNvSpPr/>
            <p:nvPr/>
          </p:nvSpPr>
          <p:spPr>
            <a:xfrm rot="2700000">
              <a:off x="4264681"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11"/>
            <p:cNvSpPr/>
            <p:nvPr/>
          </p:nvSpPr>
          <p:spPr>
            <a:xfrm rot="2700000">
              <a:off x="465105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11"/>
            <p:cNvSpPr/>
            <p:nvPr/>
          </p:nvSpPr>
          <p:spPr>
            <a:xfrm rot="2700000">
              <a:off x="218270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11"/>
            <p:cNvSpPr/>
            <p:nvPr/>
          </p:nvSpPr>
          <p:spPr>
            <a:xfrm rot="2700000">
              <a:off x="25690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11"/>
            <p:cNvSpPr/>
            <p:nvPr/>
          </p:nvSpPr>
          <p:spPr>
            <a:xfrm rot="2700000">
              <a:off x="295545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11"/>
            <p:cNvSpPr/>
            <p:nvPr/>
          </p:nvSpPr>
          <p:spPr>
            <a:xfrm rot="2700000">
              <a:off x="334182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11"/>
            <p:cNvSpPr/>
            <p:nvPr/>
          </p:nvSpPr>
          <p:spPr>
            <a:xfrm rot="2700000">
              <a:off x="372819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11"/>
            <p:cNvSpPr/>
            <p:nvPr/>
          </p:nvSpPr>
          <p:spPr>
            <a:xfrm rot="2700000">
              <a:off x="4114564"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11"/>
            <p:cNvSpPr/>
            <p:nvPr/>
          </p:nvSpPr>
          <p:spPr>
            <a:xfrm rot="2700000">
              <a:off x="450093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11"/>
            <p:cNvSpPr/>
            <p:nvPr/>
          </p:nvSpPr>
          <p:spPr>
            <a:xfrm rot="2700000">
              <a:off x="503742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11"/>
            <p:cNvSpPr/>
            <p:nvPr/>
          </p:nvSpPr>
          <p:spPr>
            <a:xfrm rot="2700000">
              <a:off x="488730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11"/>
            <p:cNvSpPr/>
            <p:nvPr/>
          </p:nvSpPr>
          <p:spPr>
            <a:xfrm rot="2700000">
              <a:off x="527367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11"/>
            <p:cNvSpPr/>
            <p:nvPr/>
          </p:nvSpPr>
          <p:spPr>
            <a:xfrm rot="2700000">
              <a:off x="542379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11"/>
            <p:cNvSpPr/>
            <p:nvPr/>
          </p:nvSpPr>
          <p:spPr>
            <a:xfrm rot="2700000">
              <a:off x="566005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11"/>
            <p:cNvSpPr/>
            <p:nvPr/>
          </p:nvSpPr>
          <p:spPr>
            <a:xfrm rot="2700000">
              <a:off x="19464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11"/>
            <p:cNvSpPr/>
            <p:nvPr/>
          </p:nvSpPr>
          <p:spPr>
            <a:xfrm rot="2700000">
              <a:off x="23328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11"/>
            <p:cNvSpPr/>
            <p:nvPr/>
          </p:nvSpPr>
          <p:spPr>
            <a:xfrm rot="2700000">
              <a:off x="271920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11"/>
            <p:cNvSpPr/>
            <p:nvPr/>
          </p:nvSpPr>
          <p:spPr>
            <a:xfrm rot="2700000">
              <a:off x="310557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11"/>
            <p:cNvSpPr/>
            <p:nvPr/>
          </p:nvSpPr>
          <p:spPr>
            <a:xfrm rot="2700000">
              <a:off x="349194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11"/>
            <p:cNvSpPr/>
            <p:nvPr/>
          </p:nvSpPr>
          <p:spPr>
            <a:xfrm rot="2700000">
              <a:off x="387831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11"/>
            <p:cNvSpPr/>
            <p:nvPr/>
          </p:nvSpPr>
          <p:spPr>
            <a:xfrm rot="2700000">
              <a:off x="4264681"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11"/>
            <p:cNvSpPr/>
            <p:nvPr/>
          </p:nvSpPr>
          <p:spPr>
            <a:xfrm rot="2700000">
              <a:off x="465105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11"/>
            <p:cNvSpPr/>
            <p:nvPr/>
          </p:nvSpPr>
          <p:spPr>
            <a:xfrm rot="2700000">
              <a:off x="503742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11"/>
            <p:cNvSpPr/>
            <p:nvPr/>
          </p:nvSpPr>
          <p:spPr>
            <a:xfrm rot="2700000">
              <a:off x="542379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11"/>
            <p:cNvSpPr/>
            <p:nvPr/>
          </p:nvSpPr>
          <p:spPr>
            <a:xfrm rot="2700000">
              <a:off x="218270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11"/>
            <p:cNvSpPr/>
            <p:nvPr/>
          </p:nvSpPr>
          <p:spPr>
            <a:xfrm rot="2700000">
              <a:off x="25690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11"/>
            <p:cNvSpPr/>
            <p:nvPr/>
          </p:nvSpPr>
          <p:spPr>
            <a:xfrm rot="2700000">
              <a:off x="295545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11"/>
            <p:cNvSpPr/>
            <p:nvPr/>
          </p:nvSpPr>
          <p:spPr>
            <a:xfrm rot="2700000">
              <a:off x="334182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11"/>
            <p:cNvSpPr/>
            <p:nvPr/>
          </p:nvSpPr>
          <p:spPr>
            <a:xfrm rot="2700000">
              <a:off x="372819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11"/>
            <p:cNvSpPr/>
            <p:nvPr/>
          </p:nvSpPr>
          <p:spPr>
            <a:xfrm rot="2700000">
              <a:off x="4114564"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11"/>
            <p:cNvSpPr/>
            <p:nvPr/>
          </p:nvSpPr>
          <p:spPr>
            <a:xfrm rot="2700000">
              <a:off x="450093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11"/>
            <p:cNvSpPr/>
            <p:nvPr/>
          </p:nvSpPr>
          <p:spPr>
            <a:xfrm rot="2700000">
              <a:off x="488730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11"/>
            <p:cNvSpPr/>
            <p:nvPr/>
          </p:nvSpPr>
          <p:spPr>
            <a:xfrm rot="2700000">
              <a:off x="527367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11"/>
            <p:cNvSpPr/>
            <p:nvPr/>
          </p:nvSpPr>
          <p:spPr>
            <a:xfrm rot="2700000">
              <a:off x="566005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11"/>
            <p:cNvSpPr/>
            <p:nvPr/>
          </p:nvSpPr>
          <p:spPr>
            <a:xfrm rot="2700000">
              <a:off x="581016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11"/>
            <p:cNvSpPr/>
            <p:nvPr/>
          </p:nvSpPr>
          <p:spPr>
            <a:xfrm rot="2700000">
              <a:off x="581016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11"/>
            <p:cNvSpPr/>
            <p:nvPr/>
          </p:nvSpPr>
          <p:spPr>
            <a:xfrm rot="2700000">
              <a:off x="6196530"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11"/>
            <p:cNvSpPr/>
            <p:nvPr/>
          </p:nvSpPr>
          <p:spPr>
            <a:xfrm rot="2700000">
              <a:off x="6046413"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11"/>
            <p:cNvSpPr/>
            <p:nvPr/>
          </p:nvSpPr>
          <p:spPr>
            <a:xfrm rot="2700000">
              <a:off x="6582903"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11"/>
            <p:cNvSpPr/>
            <p:nvPr/>
          </p:nvSpPr>
          <p:spPr>
            <a:xfrm rot="2700000">
              <a:off x="6432786"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11"/>
            <p:cNvSpPr/>
            <p:nvPr/>
          </p:nvSpPr>
          <p:spPr>
            <a:xfrm rot="2700000">
              <a:off x="6819158"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11"/>
            <p:cNvSpPr/>
            <p:nvPr/>
          </p:nvSpPr>
          <p:spPr>
            <a:xfrm rot="2700000">
              <a:off x="696927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11"/>
            <p:cNvSpPr/>
            <p:nvPr/>
          </p:nvSpPr>
          <p:spPr>
            <a:xfrm rot="2700000">
              <a:off x="7205531"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11"/>
            <p:cNvSpPr/>
            <p:nvPr/>
          </p:nvSpPr>
          <p:spPr>
            <a:xfrm rot="2700000">
              <a:off x="6196530"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11"/>
            <p:cNvSpPr/>
            <p:nvPr/>
          </p:nvSpPr>
          <p:spPr>
            <a:xfrm rot="2700000">
              <a:off x="6582903"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11"/>
            <p:cNvSpPr/>
            <p:nvPr/>
          </p:nvSpPr>
          <p:spPr>
            <a:xfrm rot="2700000">
              <a:off x="696927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11"/>
            <p:cNvSpPr/>
            <p:nvPr/>
          </p:nvSpPr>
          <p:spPr>
            <a:xfrm rot="2700000">
              <a:off x="6046413"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11"/>
            <p:cNvSpPr/>
            <p:nvPr/>
          </p:nvSpPr>
          <p:spPr>
            <a:xfrm rot="2700000">
              <a:off x="6432786"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11"/>
            <p:cNvSpPr/>
            <p:nvPr/>
          </p:nvSpPr>
          <p:spPr>
            <a:xfrm rot="2700000">
              <a:off x="6819158"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11"/>
            <p:cNvSpPr/>
            <p:nvPr/>
          </p:nvSpPr>
          <p:spPr>
            <a:xfrm rot="2700000">
              <a:off x="7205531"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11"/>
            <p:cNvSpPr/>
            <p:nvPr/>
          </p:nvSpPr>
          <p:spPr>
            <a:xfrm rot="2700000">
              <a:off x="7355648"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11"/>
            <p:cNvSpPr/>
            <p:nvPr/>
          </p:nvSpPr>
          <p:spPr>
            <a:xfrm rot="2700000">
              <a:off x="7355648"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11"/>
            <p:cNvSpPr/>
            <p:nvPr/>
          </p:nvSpPr>
          <p:spPr>
            <a:xfrm rot="2700000">
              <a:off x="774202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11"/>
            <p:cNvSpPr/>
            <p:nvPr/>
          </p:nvSpPr>
          <p:spPr>
            <a:xfrm rot="2700000">
              <a:off x="7591912"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11"/>
            <p:cNvSpPr/>
            <p:nvPr/>
          </p:nvSpPr>
          <p:spPr>
            <a:xfrm rot="2700000">
              <a:off x="81284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11"/>
            <p:cNvSpPr/>
            <p:nvPr/>
          </p:nvSpPr>
          <p:spPr>
            <a:xfrm rot="2700000">
              <a:off x="797828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11"/>
            <p:cNvSpPr/>
            <p:nvPr/>
          </p:nvSpPr>
          <p:spPr>
            <a:xfrm rot="2700000">
              <a:off x="836465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11"/>
            <p:cNvSpPr/>
            <p:nvPr/>
          </p:nvSpPr>
          <p:spPr>
            <a:xfrm rot="2700000">
              <a:off x="851477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11"/>
            <p:cNvSpPr/>
            <p:nvPr/>
          </p:nvSpPr>
          <p:spPr>
            <a:xfrm rot="2700000">
              <a:off x="87510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11"/>
            <p:cNvSpPr/>
            <p:nvPr/>
          </p:nvSpPr>
          <p:spPr>
            <a:xfrm rot="2700000">
              <a:off x="774202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11"/>
            <p:cNvSpPr/>
            <p:nvPr/>
          </p:nvSpPr>
          <p:spPr>
            <a:xfrm rot="2700000">
              <a:off x="81284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11"/>
            <p:cNvSpPr/>
            <p:nvPr/>
          </p:nvSpPr>
          <p:spPr>
            <a:xfrm rot="2700000">
              <a:off x="851477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11"/>
            <p:cNvSpPr/>
            <p:nvPr/>
          </p:nvSpPr>
          <p:spPr>
            <a:xfrm rot="2700000">
              <a:off x="7591912"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11"/>
            <p:cNvSpPr/>
            <p:nvPr/>
          </p:nvSpPr>
          <p:spPr>
            <a:xfrm rot="2700000">
              <a:off x="797828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11"/>
            <p:cNvSpPr/>
            <p:nvPr/>
          </p:nvSpPr>
          <p:spPr>
            <a:xfrm rot="2700000">
              <a:off x="836465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11"/>
            <p:cNvSpPr/>
            <p:nvPr/>
          </p:nvSpPr>
          <p:spPr>
            <a:xfrm rot="2700000">
              <a:off x="87510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11"/>
            <p:cNvSpPr/>
            <p:nvPr/>
          </p:nvSpPr>
          <p:spPr>
            <a:xfrm rot="2700000">
              <a:off x="890114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11"/>
            <p:cNvSpPr/>
            <p:nvPr/>
          </p:nvSpPr>
          <p:spPr>
            <a:xfrm rot="2700000">
              <a:off x="890114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11"/>
            <p:cNvSpPr/>
            <p:nvPr/>
          </p:nvSpPr>
          <p:spPr>
            <a:xfrm rot="2700000">
              <a:off x="1173727"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11"/>
            <p:cNvSpPr/>
            <p:nvPr/>
          </p:nvSpPr>
          <p:spPr>
            <a:xfrm rot="2700000">
              <a:off x="1560104"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11"/>
            <p:cNvSpPr/>
            <p:nvPr/>
          </p:nvSpPr>
          <p:spPr>
            <a:xfrm rot="2700000">
              <a:off x="140998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11"/>
            <p:cNvSpPr/>
            <p:nvPr/>
          </p:nvSpPr>
          <p:spPr>
            <a:xfrm rot="2700000">
              <a:off x="17963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11"/>
            <p:cNvSpPr/>
            <p:nvPr/>
          </p:nvSpPr>
          <p:spPr>
            <a:xfrm rot="2700000">
              <a:off x="1173727"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11"/>
            <p:cNvSpPr/>
            <p:nvPr/>
          </p:nvSpPr>
          <p:spPr>
            <a:xfrm rot="2700000">
              <a:off x="1560104"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11"/>
            <p:cNvSpPr/>
            <p:nvPr/>
          </p:nvSpPr>
          <p:spPr>
            <a:xfrm rot="2700000">
              <a:off x="140998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11"/>
            <p:cNvSpPr/>
            <p:nvPr/>
          </p:nvSpPr>
          <p:spPr>
            <a:xfrm rot="2700000">
              <a:off x="17963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11"/>
            <p:cNvSpPr/>
            <p:nvPr/>
          </p:nvSpPr>
          <p:spPr>
            <a:xfrm rot="2700000">
              <a:off x="19464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11"/>
            <p:cNvSpPr/>
            <p:nvPr/>
          </p:nvSpPr>
          <p:spPr>
            <a:xfrm rot="2700000">
              <a:off x="23328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11"/>
            <p:cNvSpPr/>
            <p:nvPr/>
          </p:nvSpPr>
          <p:spPr>
            <a:xfrm rot="2700000">
              <a:off x="271920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11"/>
            <p:cNvSpPr/>
            <p:nvPr/>
          </p:nvSpPr>
          <p:spPr>
            <a:xfrm rot="2700000">
              <a:off x="310557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11"/>
            <p:cNvSpPr/>
            <p:nvPr/>
          </p:nvSpPr>
          <p:spPr>
            <a:xfrm rot="2700000">
              <a:off x="349194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11"/>
            <p:cNvSpPr/>
            <p:nvPr/>
          </p:nvSpPr>
          <p:spPr>
            <a:xfrm rot="2700000">
              <a:off x="387831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11"/>
            <p:cNvSpPr/>
            <p:nvPr/>
          </p:nvSpPr>
          <p:spPr>
            <a:xfrm rot="2700000">
              <a:off x="4264681"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11"/>
            <p:cNvSpPr/>
            <p:nvPr/>
          </p:nvSpPr>
          <p:spPr>
            <a:xfrm rot="2700000">
              <a:off x="465105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11"/>
            <p:cNvSpPr/>
            <p:nvPr/>
          </p:nvSpPr>
          <p:spPr>
            <a:xfrm rot="2700000">
              <a:off x="503742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11"/>
            <p:cNvSpPr/>
            <p:nvPr/>
          </p:nvSpPr>
          <p:spPr>
            <a:xfrm rot="2700000">
              <a:off x="542379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11"/>
            <p:cNvSpPr/>
            <p:nvPr/>
          </p:nvSpPr>
          <p:spPr>
            <a:xfrm rot="2700000">
              <a:off x="218270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11"/>
            <p:cNvSpPr/>
            <p:nvPr/>
          </p:nvSpPr>
          <p:spPr>
            <a:xfrm rot="2700000">
              <a:off x="25690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11"/>
            <p:cNvSpPr/>
            <p:nvPr/>
          </p:nvSpPr>
          <p:spPr>
            <a:xfrm rot="2700000">
              <a:off x="295545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11"/>
            <p:cNvSpPr/>
            <p:nvPr/>
          </p:nvSpPr>
          <p:spPr>
            <a:xfrm rot="2700000">
              <a:off x="334182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11"/>
            <p:cNvSpPr/>
            <p:nvPr/>
          </p:nvSpPr>
          <p:spPr>
            <a:xfrm rot="2700000">
              <a:off x="372819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11"/>
            <p:cNvSpPr/>
            <p:nvPr/>
          </p:nvSpPr>
          <p:spPr>
            <a:xfrm rot="2700000">
              <a:off x="4114564"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11"/>
            <p:cNvSpPr/>
            <p:nvPr/>
          </p:nvSpPr>
          <p:spPr>
            <a:xfrm rot="2700000">
              <a:off x="450093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11"/>
            <p:cNvSpPr/>
            <p:nvPr/>
          </p:nvSpPr>
          <p:spPr>
            <a:xfrm rot="2700000">
              <a:off x="488730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11"/>
            <p:cNvSpPr/>
            <p:nvPr/>
          </p:nvSpPr>
          <p:spPr>
            <a:xfrm rot="2700000">
              <a:off x="527367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11"/>
            <p:cNvSpPr/>
            <p:nvPr/>
          </p:nvSpPr>
          <p:spPr>
            <a:xfrm rot="2700000">
              <a:off x="566005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11"/>
            <p:cNvSpPr/>
            <p:nvPr/>
          </p:nvSpPr>
          <p:spPr>
            <a:xfrm rot="2700000">
              <a:off x="581016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11"/>
            <p:cNvSpPr/>
            <p:nvPr/>
          </p:nvSpPr>
          <p:spPr>
            <a:xfrm rot="2700000">
              <a:off x="6196530"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11"/>
            <p:cNvSpPr/>
            <p:nvPr/>
          </p:nvSpPr>
          <p:spPr>
            <a:xfrm rot="2700000">
              <a:off x="6582903"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11"/>
            <p:cNvSpPr/>
            <p:nvPr/>
          </p:nvSpPr>
          <p:spPr>
            <a:xfrm rot="2700000">
              <a:off x="696927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11"/>
            <p:cNvSpPr/>
            <p:nvPr/>
          </p:nvSpPr>
          <p:spPr>
            <a:xfrm rot="2700000">
              <a:off x="6046413"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11"/>
            <p:cNvSpPr/>
            <p:nvPr/>
          </p:nvSpPr>
          <p:spPr>
            <a:xfrm rot="2700000">
              <a:off x="6432786"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11"/>
            <p:cNvSpPr/>
            <p:nvPr/>
          </p:nvSpPr>
          <p:spPr>
            <a:xfrm rot="2700000">
              <a:off x="6819158"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11"/>
            <p:cNvSpPr/>
            <p:nvPr/>
          </p:nvSpPr>
          <p:spPr>
            <a:xfrm rot="2700000">
              <a:off x="7205531"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11"/>
            <p:cNvSpPr/>
            <p:nvPr/>
          </p:nvSpPr>
          <p:spPr>
            <a:xfrm rot="2700000">
              <a:off x="7355648"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11"/>
            <p:cNvSpPr/>
            <p:nvPr/>
          </p:nvSpPr>
          <p:spPr>
            <a:xfrm rot="2700000">
              <a:off x="774202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11"/>
            <p:cNvSpPr/>
            <p:nvPr/>
          </p:nvSpPr>
          <p:spPr>
            <a:xfrm rot="2700000">
              <a:off x="81284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11"/>
            <p:cNvSpPr/>
            <p:nvPr/>
          </p:nvSpPr>
          <p:spPr>
            <a:xfrm rot="2700000">
              <a:off x="851477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11"/>
            <p:cNvSpPr/>
            <p:nvPr/>
          </p:nvSpPr>
          <p:spPr>
            <a:xfrm rot="2700000">
              <a:off x="7591912"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11"/>
            <p:cNvSpPr/>
            <p:nvPr/>
          </p:nvSpPr>
          <p:spPr>
            <a:xfrm rot="2700000">
              <a:off x="797828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11"/>
            <p:cNvSpPr/>
            <p:nvPr/>
          </p:nvSpPr>
          <p:spPr>
            <a:xfrm rot="2700000">
              <a:off x="836465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11"/>
            <p:cNvSpPr/>
            <p:nvPr/>
          </p:nvSpPr>
          <p:spPr>
            <a:xfrm rot="2700000">
              <a:off x="87510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11"/>
            <p:cNvSpPr/>
            <p:nvPr/>
          </p:nvSpPr>
          <p:spPr>
            <a:xfrm rot="2700000">
              <a:off x="890114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11"/>
            <p:cNvSpPr/>
            <p:nvPr/>
          </p:nvSpPr>
          <p:spPr>
            <a:xfrm rot="2700000">
              <a:off x="1173727"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11"/>
            <p:cNvSpPr/>
            <p:nvPr/>
          </p:nvSpPr>
          <p:spPr>
            <a:xfrm rot="2700000">
              <a:off x="1560104"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11"/>
            <p:cNvSpPr/>
            <p:nvPr/>
          </p:nvSpPr>
          <p:spPr>
            <a:xfrm rot="2700000">
              <a:off x="140998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11"/>
            <p:cNvSpPr/>
            <p:nvPr/>
          </p:nvSpPr>
          <p:spPr>
            <a:xfrm rot="2700000">
              <a:off x="17963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11"/>
            <p:cNvSpPr/>
            <p:nvPr/>
          </p:nvSpPr>
          <p:spPr>
            <a:xfrm rot="2700000">
              <a:off x="787325"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11"/>
            <p:cNvSpPr/>
            <p:nvPr/>
          </p:nvSpPr>
          <p:spPr>
            <a:xfrm rot="2700000">
              <a:off x="787325"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11"/>
            <p:cNvSpPr/>
            <p:nvPr/>
          </p:nvSpPr>
          <p:spPr>
            <a:xfrm rot="2700000">
              <a:off x="1023577"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11"/>
            <p:cNvSpPr/>
            <p:nvPr/>
          </p:nvSpPr>
          <p:spPr>
            <a:xfrm rot="2700000">
              <a:off x="787325"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11"/>
            <p:cNvSpPr/>
            <p:nvPr/>
          </p:nvSpPr>
          <p:spPr>
            <a:xfrm rot="2700000">
              <a:off x="787325"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11"/>
            <p:cNvSpPr/>
            <p:nvPr/>
          </p:nvSpPr>
          <p:spPr>
            <a:xfrm rot="2700000">
              <a:off x="1023577"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11"/>
            <p:cNvSpPr/>
            <p:nvPr/>
          </p:nvSpPr>
          <p:spPr>
            <a:xfrm rot="2700000">
              <a:off x="1023577"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11"/>
            <p:cNvSpPr/>
            <p:nvPr/>
          </p:nvSpPr>
          <p:spPr>
            <a:xfrm rot="2700000">
              <a:off x="787325"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11"/>
            <p:cNvSpPr/>
            <p:nvPr/>
          </p:nvSpPr>
          <p:spPr>
            <a:xfrm rot="2700000">
              <a:off x="1023577"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11"/>
            <p:cNvSpPr/>
            <p:nvPr/>
          </p:nvSpPr>
          <p:spPr>
            <a:xfrm rot="2700000">
              <a:off x="787325"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11"/>
            <p:cNvSpPr/>
            <p:nvPr/>
          </p:nvSpPr>
          <p:spPr>
            <a:xfrm rot="2700000">
              <a:off x="1023577"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11"/>
            <p:cNvSpPr/>
            <p:nvPr/>
          </p:nvSpPr>
          <p:spPr>
            <a:xfrm rot="2700000">
              <a:off x="787325"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11"/>
            <p:cNvSpPr/>
            <p:nvPr/>
          </p:nvSpPr>
          <p:spPr>
            <a:xfrm rot="2700000">
              <a:off x="787325"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11"/>
            <p:cNvSpPr/>
            <p:nvPr/>
          </p:nvSpPr>
          <p:spPr>
            <a:xfrm rot="2700000">
              <a:off x="1023577"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11"/>
            <p:cNvSpPr/>
            <p:nvPr/>
          </p:nvSpPr>
          <p:spPr>
            <a:xfrm rot="2700000">
              <a:off x="787325"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11"/>
            <p:cNvSpPr/>
            <p:nvPr/>
          </p:nvSpPr>
          <p:spPr>
            <a:xfrm rot="2700000">
              <a:off x="1023577"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11"/>
            <p:cNvSpPr/>
            <p:nvPr/>
          </p:nvSpPr>
          <p:spPr>
            <a:xfrm rot="2700000">
              <a:off x="1023577"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11"/>
            <p:cNvSpPr/>
            <p:nvPr/>
          </p:nvSpPr>
          <p:spPr>
            <a:xfrm rot="2700000">
              <a:off x="14602"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11"/>
            <p:cNvSpPr/>
            <p:nvPr/>
          </p:nvSpPr>
          <p:spPr>
            <a:xfrm rot="2700000">
              <a:off x="400979" y="-6140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11"/>
            <p:cNvSpPr/>
            <p:nvPr/>
          </p:nvSpPr>
          <p:spPr>
            <a:xfrm rot="2700000">
              <a:off x="14602"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11"/>
            <p:cNvSpPr/>
            <p:nvPr/>
          </p:nvSpPr>
          <p:spPr>
            <a:xfrm rot="2700000">
              <a:off x="400979" y="32497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11"/>
            <p:cNvSpPr/>
            <p:nvPr/>
          </p:nvSpPr>
          <p:spPr>
            <a:xfrm rot="2700000">
              <a:off x="250855"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11"/>
            <p:cNvSpPr/>
            <p:nvPr/>
          </p:nvSpPr>
          <p:spPr>
            <a:xfrm rot="2700000">
              <a:off x="637230" y="17523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11"/>
            <p:cNvSpPr/>
            <p:nvPr/>
          </p:nvSpPr>
          <p:spPr>
            <a:xfrm rot="2700000">
              <a:off x="14602"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11"/>
            <p:cNvSpPr/>
            <p:nvPr/>
          </p:nvSpPr>
          <p:spPr>
            <a:xfrm rot="2700000">
              <a:off x="400979" y="711347"/>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11"/>
            <p:cNvSpPr/>
            <p:nvPr/>
          </p:nvSpPr>
          <p:spPr>
            <a:xfrm rot="2700000">
              <a:off x="14602"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11"/>
            <p:cNvSpPr/>
            <p:nvPr/>
          </p:nvSpPr>
          <p:spPr>
            <a:xfrm rot="2700000">
              <a:off x="400979" y="1097722"/>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11"/>
            <p:cNvSpPr/>
            <p:nvPr/>
          </p:nvSpPr>
          <p:spPr>
            <a:xfrm rot="2700000">
              <a:off x="250855"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11"/>
            <p:cNvSpPr/>
            <p:nvPr/>
          </p:nvSpPr>
          <p:spPr>
            <a:xfrm rot="2700000">
              <a:off x="637230" y="94798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11"/>
            <p:cNvSpPr/>
            <p:nvPr/>
          </p:nvSpPr>
          <p:spPr>
            <a:xfrm rot="2700000">
              <a:off x="250855"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11"/>
            <p:cNvSpPr/>
            <p:nvPr/>
          </p:nvSpPr>
          <p:spPr>
            <a:xfrm rot="2700000">
              <a:off x="637230" y="561607"/>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11"/>
            <p:cNvSpPr/>
            <p:nvPr/>
          </p:nvSpPr>
          <p:spPr>
            <a:xfrm rot="2700000">
              <a:off x="14602"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11"/>
            <p:cNvSpPr/>
            <p:nvPr/>
          </p:nvSpPr>
          <p:spPr>
            <a:xfrm rot="2700000">
              <a:off x="400979" y="1484104"/>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11"/>
            <p:cNvSpPr/>
            <p:nvPr/>
          </p:nvSpPr>
          <p:spPr>
            <a:xfrm rot="2700000">
              <a:off x="250855"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11"/>
            <p:cNvSpPr/>
            <p:nvPr/>
          </p:nvSpPr>
          <p:spPr>
            <a:xfrm rot="2700000">
              <a:off x="637230" y="133435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11"/>
            <p:cNvSpPr/>
            <p:nvPr/>
          </p:nvSpPr>
          <p:spPr>
            <a:xfrm rot="2700000">
              <a:off x="14602"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11"/>
            <p:cNvSpPr/>
            <p:nvPr/>
          </p:nvSpPr>
          <p:spPr>
            <a:xfrm rot="2700000">
              <a:off x="400979" y="1870479"/>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11"/>
            <p:cNvSpPr/>
            <p:nvPr/>
          </p:nvSpPr>
          <p:spPr>
            <a:xfrm rot="2700000">
              <a:off x="250855"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11"/>
            <p:cNvSpPr/>
            <p:nvPr/>
          </p:nvSpPr>
          <p:spPr>
            <a:xfrm rot="2700000">
              <a:off x="637230" y="172073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11"/>
            <p:cNvSpPr/>
            <p:nvPr/>
          </p:nvSpPr>
          <p:spPr>
            <a:xfrm rot="2700000">
              <a:off x="14602"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11"/>
            <p:cNvSpPr/>
            <p:nvPr/>
          </p:nvSpPr>
          <p:spPr>
            <a:xfrm rot="2700000">
              <a:off x="400979" y="225684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11"/>
            <p:cNvSpPr/>
            <p:nvPr/>
          </p:nvSpPr>
          <p:spPr>
            <a:xfrm rot="2700000">
              <a:off x="14602"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11"/>
            <p:cNvSpPr/>
            <p:nvPr/>
          </p:nvSpPr>
          <p:spPr>
            <a:xfrm rot="2700000">
              <a:off x="400979" y="2643230"/>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11"/>
            <p:cNvSpPr/>
            <p:nvPr/>
          </p:nvSpPr>
          <p:spPr>
            <a:xfrm rot="2700000">
              <a:off x="250855"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11"/>
            <p:cNvSpPr/>
            <p:nvPr/>
          </p:nvSpPr>
          <p:spPr>
            <a:xfrm rot="2700000">
              <a:off x="637230" y="2493480"/>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11"/>
            <p:cNvSpPr/>
            <p:nvPr/>
          </p:nvSpPr>
          <p:spPr>
            <a:xfrm rot="2700000">
              <a:off x="14602"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11"/>
            <p:cNvSpPr/>
            <p:nvPr/>
          </p:nvSpPr>
          <p:spPr>
            <a:xfrm rot="2700000">
              <a:off x="400979" y="3029605"/>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11"/>
            <p:cNvSpPr/>
            <p:nvPr/>
          </p:nvSpPr>
          <p:spPr>
            <a:xfrm rot="2700000">
              <a:off x="250855"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11"/>
            <p:cNvSpPr/>
            <p:nvPr/>
          </p:nvSpPr>
          <p:spPr>
            <a:xfrm rot="2700000">
              <a:off x="637230" y="287985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11"/>
            <p:cNvSpPr/>
            <p:nvPr/>
          </p:nvSpPr>
          <p:spPr>
            <a:xfrm rot="2700000">
              <a:off x="250855"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11"/>
            <p:cNvSpPr/>
            <p:nvPr/>
          </p:nvSpPr>
          <p:spPr>
            <a:xfrm rot="2700000">
              <a:off x="637230" y="2107105"/>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11"/>
            <p:cNvSpPr/>
            <p:nvPr/>
          </p:nvSpPr>
          <p:spPr>
            <a:xfrm rot="2700000">
              <a:off x="787325"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11"/>
            <p:cNvSpPr/>
            <p:nvPr/>
          </p:nvSpPr>
          <p:spPr>
            <a:xfrm rot="2700000">
              <a:off x="1023577"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11"/>
            <p:cNvSpPr/>
            <p:nvPr/>
          </p:nvSpPr>
          <p:spPr>
            <a:xfrm rot="2700000">
              <a:off x="787325"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11"/>
            <p:cNvSpPr/>
            <p:nvPr/>
          </p:nvSpPr>
          <p:spPr>
            <a:xfrm rot="2700000">
              <a:off x="1023577"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11"/>
            <p:cNvSpPr/>
            <p:nvPr/>
          </p:nvSpPr>
          <p:spPr>
            <a:xfrm rot="2700000">
              <a:off x="14602"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11"/>
            <p:cNvSpPr/>
            <p:nvPr/>
          </p:nvSpPr>
          <p:spPr>
            <a:xfrm rot="2700000">
              <a:off x="400979" y="3415223"/>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11"/>
            <p:cNvSpPr/>
            <p:nvPr/>
          </p:nvSpPr>
          <p:spPr>
            <a:xfrm rot="2700000">
              <a:off x="250855"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11"/>
            <p:cNvSpPr/>
            <p:nvPr/>
          </p:nvSpPr>
          <p:spPr>
            <a:xfrm rot="2700000">
              <a:off x="637230" y="3265473"/>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11"/>
            <p:cNvSpPr/>
            <p:nvPr/>
          </p:nvSpPr>
          <p:spPr>
            <a:xfrm rot="2700000">
              <a:off x="14602"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11"/>
            <p:cNvSpPr/>
            <p:nvPr/>
          </p:nvSpPr>
          <p:spPr>
            <a:xfrm rot="2700000">
              <a:off x="400979" y="3801598"/>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11"/>
            <p:cNvSpPr/>
            <p:nvPr/>
          </p:nvSpPr>
          <p:spPr>
            <a:xfrm rot="2700000">
              <a:off x="250855"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11"/>
            <p:cNvSpPr/>
            <p:nvPr/>
          </p:nvSpPr>
          <p:spPr>
            <a:xfrm rot="2700000">
              <a:off x="637230" y="3651848"/>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11"/>
            <p:cNvSpPr/>
            <p:nvPr/>
          </p:nvSpPr>
          <p:spPr>
            <a:xfrm rot="2700000">
              <a:off x="787325"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11"/>
            <p:cNvSpPr/>
            <p:nvPr/>
          </p:nvSpPr>
          <p:spPr>
            <a:xfrm rot="2700000">
              <a:off x="1023577"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11"/>
            <p:cNvSpPr/>
            <p:nvPr/>
          </p:nvSpPr>
          <p:spPr>
            <a:xfrm rot="2700000">
              <a:off x="787325"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11"/>
            <p:cNvSpPr/>
            <p:nvPr/>
          </p:nvSpPr>
          <p:spPr>
            <a:xfrm rot="2700000">
              <a:off x="1023577"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11"/>
            <p:cNvSpPr/>
            <p:nvPr/>
          </p:nvSpPr>
          <p:spPr>
            <a:xfrm rot="2700000">
              <a:off x="14602"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11"/>
            <p:cNvSpPr/>
            <p:nvPr/>
          </p:nvSpPr>
          <p:spPr>
            <a:xfrm rot="2700000">
              <a:off x="400979" y="4188016"/>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11"/>
            <p:cNvSpPr/>
            <p:nvPr/>
          </p:nvSpPr>
          <p:spPr>
            <a:xfrm rot="2700000">
              <a:off x="250855"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11"/>
            <p:cNvSpPr/>
            <p:nvPr/>
          </p:nvSpPr>
          <p:spPr>
            <a:xfrm rot="2700000">
              <a:off x="637230" y="4038266"/>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11"/>
            <p:cNvSpPr/>
            <p:nvPr/>
          </p:nvSpPr>
          <p:spPr>
            <a:xfrm rot="2700000">
              <a:off x="14602"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11"/>
            <p:cNvSpPr/>
            <p:nvPr/>
          </p:nvSpPr>
          <p:spPr>
            <a:xfrm rot="2700000">
              <a:off x="400979" y="45743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11"/>
            <p:cNvSpPr/>
            <p:nvPr/>
          </p:nvSpPr>
          <p:spPr>
            <a:xfrm rot="2700000">
              <a:off x="250855"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11"/>
            <p:cNvSpPr/>
            <p:nvPr/>
          </p:nvSpPr>
          <p:spPr>
            <a:xfrm rot="2700000">
              <a:off x="637230" y="44246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11"/>
            <p:cNvSpPr/>
            <p:nvPr/>
          </p:nvSpPr>
          <p:spPr>
            <a:xfrm rot="2700000">
              <a:off x="787325"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11"/>
            <p:cNvSpPr/>
            <p:nvPr/>
          </p:nvSpPr>
          <p:spPr>
            <a:xfrm rot="2700000">
              <a:off x="1023577"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11"/>
            <p:cNvSpPr/>
            <p:nvPr/>
          </p:nvSpPr>
          <p:spPr>
            <a:xfrm rot="2700000">
              <a:off x="14602"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11"/>
            <p:cNvSpPr/>
            <p:nvPr/>
          </p:nvSpPr>
          <p:spPr>
            <a:xfrm rot="2700000">
              <a:off x="400979" y="4960091"/>
              <a:ext cx="244800" cy="244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11"/>
            <p:cNvSpPr/>
            <p:nvPr/>
          </p:nvSpPr>
          <p:spPr>
            <a:xfrm rot="2700000">
              <a:off x="250855"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11"/>
            <p:cNvSpPr/>
            <p:nvPr/>
          </p:nvSpPr>
          <p:spPr>
            <a:xfrm rot="2700000">
              <a:off x="637230" y="4810342"/>
              <a:ext cx="158675" cy="15867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54" name="Google Shape;6154;p11"/>
          <p:cNvSpPr txBox="1">
            <a:spLocks noGrp="1"/>
          </p:cNvSpPr>
          <p:nvPr>
            <p:ph type="title" hasCustomPrompt="1"/>
          </p:nvPr>
        </p:nvSpPr>
        <p:spPr>
          <a:xfrm>
            <a:off x="1284000" y="1341400"/>
            <a:ext cx="6576000" cy="17187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1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155" name="Google Shape;6155;p11"/>
          <p:cNvSpPr txBox="1">
            <a:spLocks noGrp="1"/>
          </p:cNvSpPr>
          <p:nvPr>
            <p:ph type="subTitle" idx="1"/>
          </p:nvPr>
        </p:nvSpPr>
        <p:spPr>
          <a:xfrm>
            <a:off x="1284000" y="3060200"/>
            <a:ext cx="6576000" cy="74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6156" name="Google Shape;6156;p11"/>
          <p:cNvSpPr/>
          <p:nvPr/>
        </p:nvSpPr>
        <p:spPr>
          <a:xfrm flipH="1">
            <a:off x="7637720" y="28775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57" name="Google Shape;6157;p11"/>
          <p:cNvGrpSpPr/>
          <p:nvPr/>
        </p:nvGrpSpPr>
        <p:grpSpPr>
          <a:xfrm>
            <a:off x="8155536" y="193312"/>
            <a:ext cx="174925" cy="214535"/>
            <a:chOff x="2067386" y="2215512"/>
            <a:chExt cx="174925" cy="214535"/>
          </a:xfrm>
        </p:grpSpPr>
        <p:sp>
          <p:nvSpPr>
            <p:cNvPr id="6158" name="Google Shape;6158;p11"/>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11"/>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11"/>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11"/>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2" name="Google Shape;6162;p11"/>
          <p:cNvSpPr/>
          <p:nvPr/>
        </p:nvSpPr>
        <p:spPr>
          <a:xfrm>
            <a:off x="8666863" y="535012"/>
            <a:ext cx="175444" cy="253774"/>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11"/>
          <p:cNvSpPr/>
          <p:nvPr/>
        </p:nvSpPr>
        <p:spPr>
          <a:xfrm>
            <a:off x="8263203" y="2549572"/>
            <a:ext cx="223974" cy="324008"/>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11"/>
          <p:cNvSpPr/>
          <p:nvPr/>
        </p:nvSpPr>
        <p:spPr>
          <a:xfrm flipH="1">
            <a:off x="8708595" y="2110905"/>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65" name="Google Shape;6165;p11"/>
          <p:cNvGrpSpPr/>
          <p:nvPr/>
        </p:nvGrpSpPr>
        <p:grpSpPr>
          <a:xfrm>
            <a:off x="513486" y="4585837"/>
            <a:ext cx="174925" cy="214535"/>
            <a:chOff x="2067386" y="2215512"/>
            <a:chExt cx="174925" cy="214535"/>
          </a:xfrm>
        </p:grpSpPr>
        <p:sp>
          <p:nvSpPr>
            <p:cNvPr id="6166" name="Google Shape;6166;p11"/>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11"/>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11"/>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11"/>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0" name="Google Shape;6170;p11"/>
          <p:cNvGrpSpPr/>
          <p:nvPr/>
        </p:nvGrpSpPr>
        <p:grpSpPr>
          <a:xfrm>
            <a:off x="8487186" y="1091962"/>
            <a:ext cx="174925" cy="214535"/>
            <a:chOff x="2067386" y="2215512"/>
            <a:chExt cx="174925" cy="214535"/>
          </a:xfrm>
        </p:grpSpPr>
        <p:sp>
          <p:nvSpPr>
            <p:cNvPr id="6171" name="Google Shape;6171;p11"/>
            <p:cNvSpPr/>
            <p:nvPr/>
          </p:nvSpPr>
          <p:spPr>
            <a:xfrm flipH="1">
              <a:off x="2154174" y="2215512"/>
              <a:ext cx="37" cy="75357"/>
            </a:xfrm>
            <a:custGeom>
              <a:avLst/>
              <a:gdLst/>
              <a:ahLst/>
              <a:cxnLst/>
              <a:rect l="l" t="t" r="r" b="b"/>
              <a:pathLst>
                <a:path w="1" h="2064" fill="none" extrusionOk="0">
                  <a:moveTo>
                    <a:pt x="0" y="1"/>
                  </a:moveTo>
                  <a:lnTo>
                    <a:pt x="0" y="2064"/>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11"/>
            <p:cNvSpPr/>
            <p:nvPr/>
          </p:nvSpPr>
          <p:spPr>
            <a:xfrm flipH="1">
              <a:off x="2154174" y="2354690"/>
              <a:ext cx="37" cy="75357"/>
            </a:xfrm>
            <a:custGeom>
              <a:avLst/>
              <a:gdLst/>
              <a:ahLst/>
              <a:cxnLst/>
              <a:rect l="l" t="t" r="r" b="b"/>
              <a:pathLst>
                <a:path w="1" h="2064" fill="none" extrusionOk="0">
                  <a:moveTo>
                    <a:pt x="0" y="0"/>
                  </a:moveTo>
                  <a:lnTo>
                    <a:pt x="0"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11"/>
            <p:cNvSpPr/>
            <p:nvPr/>
          </p:nvSpPr>
          <p:spPr>
            <a:xfrm flipH="1">
              <a:off x="2186118" y="2322780"/>
              <a:ext cx="56193" cy="37"/>
            </a:xfrm>
            <a:custGeom>
              <a:avLst/>
              <a:gdLst/>
              <a:ahLst/>
              <a:cxnLst/>
              <a:rect l="l" t="t" r="r" b="b"/>
              <a:pathLst>
                <a:path w="1539" h="1" fill="none" extrusionOk="0">
                  <a:moveTo>
                    <a:pt x="0"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11"/>
            <p:cNvSpPr/>
            <p:nvPr/>
          </p:nvSpPr>
          <p:spPr>
            <a:xfrm flipH="1">
              <a:off x="2067386" y="2322780"/>
              <a:ext cx="54915" cy="37"/>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5" name="Google Shape;6175;p11"/>
          <p:cNvGrpSpPr/>
          <p:nvPr/>
        </p:nvGrpSpPr>
        <p:grpSpPr>
          <a:xfrm>
            <a:off x="1775575" y="4504242"/>
            <a:ext cx="223981" cy="274679"/>
            <a:chOff x="7314226" y="2364570"/>
            <a:chExt cx="170431" cy="208992"/>
          </a:xfrm>
        </p:grpSpPr>
        <p:sp>
          <p:nvSpPr>
            <p:cNvPr id="6176" name="Google Shape;6176;p11"/>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11"/>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11"/>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11"/>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2400"/>
              <a:buFont typeface="RocknRoll One"/>
              <a:buNone/>
              <a:defRPr sz="2400">
                <a:solidFill>
                  <a:schemeClr val="dk2"/>
                </a:solidFill>
                <a:latin typeface="RocknRoll One"/>
                <a:ea typeface="RocknRoll One"/>
                <a:cs typeface="RocknRoll One"/>
                <a:sym typeface="RocknRoll One"/>
              </a:defRPr>
            </a:lvl1pPr>
            <a:lvl2pPr lvl="1"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2pPr>
            <a:lvl3pPr lvl="2"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3pPr>
            <a:lvl4pPr lvl="3"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4pPr>
            <a:lvl5pPr lvl="4"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5pPr>
            <a:lvl6pPr lvl="5"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6pPr>
            <a:lvl7pPr lvl="6"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7pPr>
            <a:lvl8pPr lvl="7"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8pPr>
            <a:lvl9pPr lvl="8" rtl="0">
              <a:spcBef>
                <a:spcPts val="0"/>
              </a:spcBef>
              <a:spcAft>
                <a:spcPts val="0"/>
              </a:spcAft>
              <a:buClr>
                <a:schemeClr val="dk2"/>
              </a:buClr>
              <a:buSzPts val="3500"/>
              <a:buFont typeface="Bebas Neue"/>
              <a:buNone/>
              <a:defRPr sz="3500">
                <a:solidFill>
                  <a:schemeClr val="dk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05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1pPr>
            <a:lvl2pPr marL="914400" lvl="1" indent="-317500">
              <a:lnSpc>
                <a:spcPct val="100000"/>
              </a:lnSpc>
              <a:spcBef>
                <a:spcPts val="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2pPr>
            <a:lvl3pPr marL="1371600" lvl="2" indent="-317500">
              <a:lnSpc>
                <a:spcPct val="100000"/>
              </a:lnSpc>
              <a:spcBef>
                <a:spcPts val="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3pPr>
            <a:lvl4pPr marL="1828800" lvl="3" indent="-317500">
              <a:lnSpc>
                <a:spcPct val="100000"/>
              </a:lnSpc>
              <a:spcBef>
                <a:spcPts val="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4pPr>
            <a:lvl5pPr marL="2286000" lvl="4" indent="-317500">
              <a:lnSpc>
                <a:spcPct val="100000"/>
              </a:lnSpc>
              <a:spcBef>
                <a:spcPts val="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5pPr>
            <a:lvl6pPr marL="2743200" lvl="5" indent="-317500">
              <a:lnSpc>
                <a:spcPct val="100000"/>
              </a:lnSpc>
              <a:spcBef>
                <a:spcPts val="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6pPr>
            <a:lvl7pPr marL="3200400" lvl="6" indent="-317500">
              <a:lnSpc>
                <a:spcPct val="100000"/>
              </a:lnSpc>
              <a:spcBef>
                <a:spcPts val="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7pPr>
            <a:lvl8pPr marL="3657600" lvl="7" indent="-317500">
              <a:lnSpc>
                <a:spcPct val="100000"/>
              </a:lnSpc>
              <a:spcBef>
                <a:spcPts val="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8pPr>
            <a:lvl9pPr marL="4114800" lvl="8" indent="-317500">
              <a:lnSpc>
                <a:spcPct val="100000"/>
              </a:lnSpc>
              <a:spcBef>
                <a:spcPts val="0"/>
              </a:spcBef>
              <a:spcAft>
                <a:spcPts val="0"/>
              </a:spcAft>
              <a:buClr>
                <a:schemeClr val="lt2"/>
              </a:buClr>
              <a:buSzPts val="1400"/>
              <a:buFont typeface="Inria Sans"/>
              <a:buChar char="■"/>
              <a:defRPr>
                <a:solidFill>
                  <a:schemeClr val="lt2"/>
                </a:solidFill>
                <a:latin typeface="Inria Sans"/>
                <a:ea typeface="Inria Sans"/>
                <a:cs typeface="Inria Sans"/>
                <a:sym typeface="Inria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63"/>
        <p:cNvGrpSpPr/>
        <p:nvPr/>
      </p:nvGrpSpPr>
      <p:grpSpPr>
        <a:xfrm>
          <a:off x="0" y="0"/>
          <a:ext cx="0" cy="0"/>
          <a:chOff x="0" y="0"/>
          <a:chExt cx="0" cy="0"/>
        </a:xfrm>
      </p:grpSpPr>
      <p:sp>
        <p:nvSpPr>
          <p:cNvPr id="12264" name="Google Shape;12264;p24"/>
          <p:cNvSpPr txBox="1">
            <a:spLocks noGrp="1"/>
          </p:cNvSpPr>
          <p:nvPr>
            <p:ph type="ctrTitle"/>
          </p:nvPr>
        </p:nvSpPr>
        <p:spPr>
          <a:xfrm>
            <a:off x="179828" y="920623"/>
            <a:ext cx="8676664" cy="2586300"/>
          </a:xfrm>
          <a:prstGeom prst="rect">
            <a:avLst/>
          </a:prstGeom>
        </p:spPr>
        <p:txBody>
          <a:bodyPr spcFirstLastPara="1" wrap="square" lIns="91425" tIns="91425" rIns="91425" bIns="91425" anchor="ctr" anchorCtr="0">
            <a:noAutofit/>
          </a:bodyPr>
          <a:lstStyle/>
          <a:p>
            <a:pPr algn="ctr">
              <a:lnSpc>
                <a:spcPct val="150000"/>
              </a:lnSpc>
              <a:spcAft>
                <a:spcPts val="800"/>
              </a:spcAft>
            </a:pPr>
            <a:r>
              <a:rPr lang="en-US" sz="3200" b="1" dirty="0">
                <a:solidFill>
                  <a:schemeClr val="tx1">
                    <a:lumMod val="10000"/>
                  </a:schemeClr>
                </a:solidFill>
                <a:effectLst/>
                <a:latin typeface="Times New Roman" panose="02020603050405020304" pitchFamily="18" charset="0"/>
                <a:ea typeface="Times New Roman" panose="02020603050405020304" pitchFamily="18" charset="0"/>
              </a:rPr>
              <a:t>THUYẾT TRÌNH VỀ </a:t>
            </a:r>
            <a:br>
              <a:rPr lang="en-US" sz="3200" b="1" dirty="0">
                <a:solidFill>
                  <a:schemeClr val="tx1">
                    <a:lumMod val="10000"/>
                  </a:schemeClr>
                </a:solidFill>
                <a:effectLst/>
                <a:latin typeface="Times New Roman" panose="02020603050405020304" pitchFamily="18" charset="0"/>
                <a:ea typeface="Times New Roman" panose="02020603050405020304" pitchFamily="18" charset="0"/>
              </a:rPr>
            </a:br>
            <a:r>
              <a:rPr lang="en-US" sz="3200" b="1" dirty="0">
                <a:solidFill>
                  <a:schemeClr val="tx1">
                    <a:lumMod val="10000"/>
                  </a:schemeClr>
                </a:solidFill>
                <a:effectLst/>
                <a:latin typeface="Times New Roman" panose="02020603050405020304" pitchFamily="18" charset="0"/>
                <a:ea typeface="Times New Roman" panose="02020603050405020304" pitchFamily="18" charset="0"/>
              </a:rPr>
              <a:t>MỘT VẤN ĐỀ LIÊN QUAN ĐẾN </a:t>
            </a:r>
            <a:br>
              <a:rPr lang="en-US" sz="3200" dirty="0">
                <a:solidFill>
                  <a:schemeClr val="tx1">
                    <a:lumMod val="10000"/>
                  </a:schemeClr>
                </a:solidFill>
                <a:effectLst/>
                <a:latin typeface="Calibri" panose="020F0502020204030204" pitchFamily="34" charset="0"/>
                <a:ea typeface="Calibri" panose="020F0502020204030204" pitchFamily="34" charset="0"/>
              </a:rPr>
            </a:br>
            <a:r>
              <a:rPr lang="en-US" sz="3200" b="1" dirty="0">
                <a:solidFill>
                  <a:schemeClr val="tx1">
                    <a:lumMod val="10000"/>
                  </a:schemeClr>
                </a:solidFill>
                <a:effectLst/>
                <a:latin typeface="Times New Roman" panose="02020603050405020304" pitchFamily="18" charset="0"/>
                <a:ea typeface="Times New Roman" panose="02020603050405020304" pitchFamily="18" charset="0"/>
              </a:rPr>
              <a:t>CƠ HỘI VÀ THÁCH THỨC CỦA ĐẤT NƯỚC</a:t>
            </a:r>
            <a:endParaRPr lang="en-US" sz="3200" dirty="0">
              <a:solidFill>
                <a:schemeClr val="tx1">
                  <a:lumMod val="10000"/>
                </a:schemeClr>
              </a:solidFill>
              <a:effectLst/>
              <a:latin typeface="Calibri" panose="020F0502020204030204" pitchFamily="34" charset="0"/>
              <a:ea typeface="Calibri" panose="020F0502020204030204" pitchFamily="34" charset="0"/>
            </a:endParaRPr>
          </a:p>
        </p:txBody>
      </p:sp>
      <p:sp>
        <p:nvSpPr>
          <p:cNvPr id="12265" name="Google Shape;12265;p24"/>
          <p:cNvSpPr txBox="1">
            <a:spLocks noGrp="1"/>
          </p:cNvSpPr>
          <p:nvPr>
            <p:ph type="subTitle" idx="1"/>
          </p:nvPr>
        </p:nvSpPr>
        <p:spPr>
          <a:xfrm>
            <a:off x="1325506" y="3883910"/>
            <a:ext cx="64776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latin typeface="Times New Roman" panose="02020603050405020304" pitchFamily="18" charset="0"/>
                <a:cs typeface="Times New Roman" panose="02020603050405020304" pitchFamily="18" charset="0"/>
              </a:rPr>
              <a:t>THỰC HÀNH NÓI NGHE </a:t>
            </a:r>
            <a:endParaRPr sz="2800" b="1" dirty="0">
              <a:latin typeface="Times New Roman" panose="02020603050405020304" pitchFamily="18" charset="0"/>
              <a:cs typeface="Times New Roman" panose="02020603050405020304" pitchFamily="18" charset="0"/>
            </a:endParaRPr>
          </a:p>
        </p:txBody>
      </p:sp>
      <p:grpSp>
        <p:nvGrpSpPr>
          <p:cNvPr id="12266" name="Google Shape;12266;p24"/>
          <p:cNvGrpSpPr/>
          <p:nvPr/>
        </p:nvGrpSpPr>
        <p:grpSpPr>
          <a:xfrm>
            <a:off x="7408160" y="3549634"/>
            <a:ext cx="1989444" cy="3907334"/>
            <a:chOff x="7338610" y="803834"/>
            <a:chExt cx="1989444" cy="3907334"/>
          </a:xfrm>
        </p:grpSpPr>
        <p:sp>
          <p:nvSpPr>
            <p:cNvPr id="12267" name="Google Shape;12267;p24"/>
            <p:cNvSpPr/>
            <p:nvPr/>
          </p:nvSpPr>
          <p:spPr>
            <a:xfrm flipH="1">
              <a:off x="7902030" y="2308854"/>
              <a:ext cx="1397071" cy="2402314"/>
            </a:xfrm>
            <a:custGeom>
              <a:avLst/>
              <a:gdLst/>
              <a:ahLst/>
              <a:cxnLst/>
              <a:rect l="l" t="t" r="r" b="b"/>
              <a:pathLst>
                <a:path w="20459" h="35180" fill="none" extrusionOk="0">
                  <a:moveTo>
                    <a:pt x="1" y="35179"/>
                  </a:moveTo>
                  <a:lnTo>
                    <a:pt x="3504" y="16502"/>
                  </a:lnTo>
                  <a:lnTo>
                    <a:pt x="20458"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8" name="Google Shape;12268;p24"/>
            <p:cNvSpPr/>
            <p:nvPr/>
          </p:nvSpPr>
          <p:spPr>
            <a:xfrm flipH="1">
              <a:off x="8368977" y="2077297"/>
              <a:ext cx="339656" cy="1016920"/>
            </a:xfrm>
            <a:custGeom>
              <a:avLst/>
              <a:gdLst/>
              <a:ahLst/>
              <a:cxnLst/>
              <a:rect l="l" t="t" r="r" b="b"/>
              <a:pathLst>
                <a:path w="4974" h="14892" fill="none" extrusionOk="0">
                  <a:moveTo>
                    <a:pt x="4973" y="0"/>
                  </a:moveTo>
                  <a:lnTo>
                    <a:pt x="0" y="1489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9" name="Google Shape;12269;p24"/>
            <p:cNvSpPr/>
            <p:nvPr/>
          </p:nvSpPr>
          <p:spPr>
            <a:xfrm flipH="1">
              <a:off x="8830180" y="1743516"/>
              <a:ext cx="229647" cy="1692204"/>
            </a:xfrm>
            <a:custGeom>
              <a:avLst/>
              <a:gdLst/>
              <a:ahLst/>
              <a:cxnLst/>
              <a:rect l="l" t="t" r="r" b="b"/>
              <a:pathLst>
                <a:path w="3363" h="24781" fill="none" extrusionOk="0">
                  <a:moveTo>
                    <a:pt x="3363" y="0"/>
                  </a:moveTo>
                  <a:lnTo>
                    <a:pt x="0" y="2478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0" name="Google Shape;12270;p24"/>
            <p:cNvSpPr/>
            <p:nvPr/>
          </p:nvSpPr>
          <p:spPr>
            <a:xfrm flipH="1">
              <a:off x="7338610" y="2104270"/>
              <a:ext cx="563499" cy="220975"/>
            </a:xfrm>
            <a:custGeom>
              <a:avLst/>
              <a:gdLst/>
              <a:ahLst/>
              <a:cxnLst/>
              <a:rect l="l" t="t" r="r" b="b"/>
              <a:pathLst>
                <a:path w="8252" h="3236" extrusionOk="0">
                  <a:moveTo>
                    <a:pt x="8251" y="1"/>
                  </a:moveTo>
                  <a:lnTo>
                    <a:pt x="0" y="2996"/>
                  </a:lnTo>
                  <a:cubicBezTo>
                    <a:pt x="0" y="2996"/>
                    <a:pt x="656" y="3236"/>
                    <a:pt x="1708" y="3236"/>
                  </a:cubicBezTo>
                  <a:cubicBezTo>
                    <a:pt x="3287" y="3236"/>
                    <a:pt x="5759" y="2697"/>
                    <a:pt x="82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1" name="Google Shape;12271;p24"/>
            <p:cNvSpPr/>
            <p:nvPr/>
          </p:nvSpPr>
          <p:spPr>
            <a:xfrm flipH="1">
              <a:off x="8531086" y="3426147"/>
              <a:ext cx="519113" cy="234973"/>
            </a:xfrm>
            <a:custGeom>
              <a:avLst/>
              <a:gdLst/>
              <a:ahLst/>
              <a:cxnLst/>
              <a:rect l="l" t="t" r="r" b="b"/>
              <a:pathLst>
                <a:path w="7602" h="3441" extrusionOk="0">
                  <a:moveTo>
                    <a:pt x="833" y="1"/>
                  </a:moveTo>
                  <a:cubicBezTo>
                    <a:pt x="560" y="1"/>
                    <a:pt x="283" y="9"/>
                    <a:pt x="1" y="27"/>
                  </a:cubicBezTo>
                  <a:cubicBezTo>
                    <a:pt x="753" y="1156"/>
                    <a:pt x="3543" y="3441"/>
                    <a:pt x="6103" y="3441"/>
                  </a:cubicBezTo>
                  <a:cubicBezTo>
                    <a:pt x="6618" y="3441"/>
                    <a:pt x="7124" y="3348"/>
                    <a:pt x="7602" y="3135"/>
                  </a:cubicBezTo>
                  <a:cubicBezTo>
                    <a:pt x="5953" y="946"/>
                    <a:pt x="3647" y="1"/>
                    <a:pt x="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2" name="Google Shape;12272;p24"/>
            <p:cNvSpPr/>
            <p:nvPr/>
          </p:nvSpPr>
          <p:spPr>
            <a:xfrm flipH="1">
              <a:off x="7809441" y="1552452"/>
              <a:ext cx="559607" cy="525190"/>
            </a:xfrm>
            <a:custGeom>
              <a:avLst/>
              <a:gdLst/>
              <a:ahLst/>
              <a:cxnLst/>
              <a:rect l="l" t="t" r="r" b="b"/>
              <a:pathLst>
                <a:path w="8195" h="7691" extrusionOk="0">
                  <a:moveTo>
                    <a:pt x="8195" y="1"/>
                  </a:moveTo>
                  <a:lnTo>
                    <a:pt x="0" y="7686"/>
                  </a:lnTo>
                  <a:cubicBezTo>
                    <a:pt x="0" y="7686"/>
                    <a:pt x="48" y="7690"/>
                    <a:pt x="136" y="7690"/>
                  </a:cubicBezTo>
                  <a:cubicBezTo>
                    <a:pt x="984" y="7690"/>
                    <a:pt x="5585" y="7343"/>
                    <a:pt x="81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3" name="Google Shape;12273;p24"/>
            <p:cNvSpPr/>
            <p:nvPr/>
          </p:nvSpPr>
          <p:spPr>
            <a:xfrm flipH="1">
              <a:off x="8695110" y="803834"/>
              <a:ext cx="378238" cy="960926"/>
            </a:xfrm>
            <a:custGeom>
              <a:avLst/>
              <a:gdLst/>
              <a:ahLst/>
              <a:cxnLst/>
              <a:rect l="l" t="t" r="r" b="b"/>
              <a:pathLst>
                <a:path w="5539" h="14072" extrusionOk="0">
                  <a:moveTo>
                    <a:pt x="2713" y="0"/>
                  </a:moveTo>
                  <a:lnTo>
                    <a:pt x="2713" y="0"/>
                  </a:lnTo>
                  <a:cubicBezTo>
                    <a:pt x="1" y="7855"/>
                    <a:pt x="905" y="10540"/>
                    <a:pt x="3533" y="14072"/>
                  </a:cubicBezTo>
                  <a:cubicBezTo>
                    <a:pt x="4833" y="12235"/>
                    <a:pt x="5539" y="4408"/>
                    <a:pt x="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4" name="Google Shape;12274;p24"/>
            <p:cNvSpPr/>
            <p:nvPr/>
          </p:nvSpPr>
          <p:spPr>
            <a:xfrm flipH="1">
              <a:off x="8970985" y="2187305"/>
              <a:ext cx="357069" cy="598188"/>
            </a:xfrm>
            <a:custGeom>
              <a:avLst/>
              <a:gdLst/>
              <a:ahLst/>
              <a:cxnLst/>
              <a:rect l="l" t="t" r="r" b="b"/>
              <a:pathLst>
                <a:path w="5229" h="8760" extrusionOk="0">
                  <a:moveTo>
                    <a:pt x="1" y="0"/>
                  </a:moveTo>
                  <a:lnTo>
                    <a:pt x="1" y="0"/>
                  </a:lnTo>
                  <a:cubicBezTo>
                    <a:pt x="29" y="3250"/>
                    <a:pt x="2233" y="6075"/>
                    <a:pt x="5228" y="8760"/>
                  </a:cubicBezTo>
                  <a:cubicBezTo>
                    <a:pt x="5228" y="8760"/>
                    <a:pt x="3674" y="2063"/>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5" name="Google Shape;12275;p24"/>
            <p:cNvSpPr/>
            <p:nvPr/>
          </p:nvSpPr>
          <p:spPr>
            <a:xfrm flipH="1">
              <a:off x="7388801" y="1432815"/>
              <a:ext cx="513309" cy="876114"/>
            </a:xfrm>
            <a:custGeom>
              <a:avLst/>
              <a:gdLst/>
              <a:ahLst/>
              <a:cxnLst/>
              <a:rect l="l" t="t" r="r" b="b"/>
              <a:pathLst>
                <a:path w="7517" h="12830" extrusionOk="0">
                  <a:moveTo>
                    <a:pt x="7516" y="1"/>
                  </a:moveTo>
                  <a:lnTo>
                    <a:pt x="7516" y="1"/>
                  </a:lnTo>
                  <a:cubicBezTo>
                    <a:pt x="3419" y="3024"/>
                    <a:pt x="1046" y="7404"/>
                    <a:pt x="0" y="12829"/>
                  </a:cubicBezTo>
                  <a:cubicBezTo>
                    <a:pt x="0" y="12829"/>
                    <a:pt x="5878" y="6980"/>
                    <a:pt x="7516"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6" name="Google Shape;12276;p24"/>
            <p:cNvSpPr/>
            <p:nvPr/>
          </p:nvSpPr>
          <p:spPr>
            <a:xfrm flipH="1">
              <a:off x="8069951" y="3010423"/>
              <a:ext cx="625230" cy="161156"/>
            </a:xfrm>
            <a:custGeom>
              <a:avLst/>
              <a:gdLst/>
              <a:ahLst/>
              <a:cxnLst/>
              <a:rect l="l" t="t" r="r" b="b"/>
              <a:pathLst>
                <a:path w="9156" h="2360" extrusionOk="0">
                  <a:moveTo>
                    <a:pt x="4501" y="1"/>
                  </a:moveTo>
                  <a:cubicBezTo>
                    <a:pt x="2950" y="1"/>
                    <a:pt x="1450" y="354"/>
                    <a:pt x="1" y="1057"/>
                  </a:cubicBezTo>
                  <a:cubicBezTo>
                    <a:pt x="1" y="1057"/>
                    <a:pt x="2245" y="2359"/>
                    <a:pt x="4935" y="2359"/>
                  </a:cubicBezTo>
                  <a:cubicBezTo>
                    <a:pt x="6306" y="2359"/>
                    <a:pt x="7792" y="2021"/>
                    <a:pt x="9156" y="1001"/>
                  </a:cubicBezTo>
                  <a:cubicBezTo>
                    <a:pt x="7556" y="333"/>
                    <a:pt x="6005" y="1"/>
                    <a:pt x="450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7" name="Google Shape;12277;p24"/>
            <p:cNvSpPr/>
            <p:nvPr/>
          </p:nvSpPr>
          <p:spPr>
            <a:xfrm flipH="1">
              <a:off x="8179894" y="1436707"/>
              <a:ext cx="266385" cy="640663"/>
            </a:xfrm>
            <a:custGeom>
              <a:avLst/>
              <a:gdLst/>
              <a:ahLst/>
              <a:cxnLst/>
              <a:rect l="l" t="t" r="r" b="b"/>
              <a:pathLst>
                <a:path w="3901" h="9382" extrusionOk="0">
                  <a:moveTo>
                    <a:pt x="3081" y="0"/>
                  </a:moveTo>
                  <a:lnTo>
                    <a:pt x="3081" y="0"/>
                  </a:lnTo>
                  <a:cubicBezTo>
                    <a:pt x="538" y="2798"/>
                    <a:pt x="1" y="5934"/>
                    <a:pt x="1103" y="9381"/>
                  </a:cubicBezTo>
                  <a:cubicBezTo>
                    <a:pt x="1103" y="9381"/>
                    <a:pt x="3900" y="4804"/>
                    <a:pt x="308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8" name="Google Shape;12278;p24"/>
            <p:cNvSpPr/>
            <p:nvPr/>
          </p:nvSpPr>
          <p:spPr>
            <a:xfrm flipH="1">
              <a:off x="8272487" y="1056560"/>
              <a:ext cx="565479" cy="708198"/>
            </a:xfrm>
            <a:custGeom>
              <a:avLst/>
              <a:gdLst/>
              <a:ahLst/>
              <a:cxnLst/>
              <a:rect l="l" t="t" r="r" b="b"/>
              <a:pathLst>
                <a:path w="8281" h="10371" extrusionOk="0">
                  <a:moveTo>
                    <a:pt x="8280" y="1"/>
                  </a:moveTo>
                  <a:lnTo>
                    <a:pt x="8280" y="1"/>
                  </a:lnTo>
                  <a:cubicBezTo>
                    <a:pt x="8280" y="1"/>
                    <a:pt x="1" y="2742"/>
                    <a:pt x="86" y="10371"/>
                  </a:cubicBezTo>
                  <a:lnTo>
                    <a:pt x="8280" y="1"/>
                  </a:ln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79" name="Google Shape;12279;p24"/>
          <p:cNvGrpSpPr/>
          <p:nvPr/>
        </p:nvGrpSpPr>
        <p:grpSpPr>
          <a:xfrm>
            <a:off x="8514855" y="-427970"/>
            <a:ext cx="1190566" cy="5339037"/>
            <a:chOff x="7398430" y="-83745"/>
            <a:chExt cx="1190566" cy="5339037"/>
          </a:xfrm>
        </p:grpSpPr>
        <p:grpSp>
          <p:nvGrpSpPr>
            <p:cNvPr id="12280" name="Google Shape;12280;p24"/>
            <p:cNvGrpSpPr/>
            <p:nvPr/>
          </p:nvGrpSpPr>
          <p:grpSpPr>
            <a:xfrm>
              <a:off x="7398430" y="-83745"/>
              <a:ext cx="1188654" cy="5339037"/>
              <a:chOff x="7398430" y="-83745"/>
              <a:chExt cx="1188654" cy="5339037"/>
            </a:xfrm>
          </p:grpSpPr>
          <p:sp>
            <p:nvSpPr>
              <p:cNvPr id="12281" name="Google Shape;12281;p24"/>
              <p:cNvSpPr/>
              <p:nvPr/>
            </p:nvSpPr>
            <p:spPr>
              <a:xfrm flipH="1">
                <a:off x="7496824" y="-83745"/>
                <a:ext cx="1090260" cy="5339037"/>
              </a:xfrm>
              <a:custGeom>
                <a:avLst/>
                <a:gdLst/>
                <a:ahLst/>
                <a:cxnLst/>
                <a:rect l="l" t="t" r="r" b="b"/>
                <a:pathLst>
                  <a:path w="15966" h="78186" fill="none" extrusionOk="0">
                    <a:moveTo>
                      <a:pt x="15965" y="0"/>
                    </a:moveTo>
                    <a:cubicBezTo>
                      <a:pt x="15739" y="12603"/>
                      <a:pt x="14976" y="37581"/>
                      <a:pt x="7488" y="56231"/>
                    </a:cubicBezTo>
                    <a:cubicBezTo>
                      <a:pt x="0" y="74880"/>
                      <a:pt x="1159" y="78186"/>
                      <a:pt x="1159" y="78186"/>
                    </a:cubicBezTo>
                  </a:path>
                </a:pathLst>
              </a:custGeom>
              <a:noFill/>
              <a:ln w="9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2" name="Google Shape;12282;p24"/>
              <p:cNvSpPr/>
              <p:nvPr/>
            </p:nvSpPr>
            <p:spPr>
              <a:xfrm flipH="1">
                <a:off x="7398430" y="594197"/>
                <a:ext cx="341637" cy="969120"/>
              </a:xfrm>
              <a:custGeom>
                <a:avLst/>
                <a:gdLst/>
                <a:ahLst/>
                <a:cxnLst/>
                <a:rect l="l" t="t" r="r" b="b"/>
                <a:pathLst>
                  <a:path w="5003" h="14192" extrusionOk="0">
                    <a:moveTo>
                      <a:pt x="2564" y="0"/>
                    </a:moveTo>
                    <a:cubicBezTo>
                      <a:pt x="1985" y="0"/>
                      <a:pt x="1407" y="82"/>
                      <a:pt x="848" y="244"/>
                    </a:cubicBezTo>
                    <a:lnTo>
                      <a:pt x="1" y="13666"/>
                    </a:lnTo>
                    <a:cubicBezTo>
                      <a:pt x="788" y="14018"/>
                      <a:pt x="1626" y="14191"/>
                      <a:pt x="2460" y="14191"/>
                    </a:cubicBezTo>
                    <a:cubicBezTo>
                      <a:pt x="3032" y="14191"/>
                      <a:pt x="3603" y="14110"/>
                      <a:pt x="4154" y="13949"/>
                    </a:cubicBezTo>
                    <a:lnTo>
                      <a:pt x="5002" y="499"/>
                    </a:lnTo>
                    <a:cubicBezTo>
                      <a:pt x="4221" y="166"/>
                      <a:pt x="3391" y="0"/>
                      <a:pt x="25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3" name="Google Shape;12283;p24"/>
              <p:cNvSpPr/>
              <p:nvPr/>
            </p:nvSpPr>
            <p:spPr>
              <a:xfrm flipH="1">
                <a:off x="7703325" y="2953268"/>
                <a:ext cx="594364" cy="960994"/>
              </a:xfrm>
              <a:custGeom>
                <a:avLst/>
                <a:gdLst/>
                <a:ahLst/>
                <a:cxnLst/>
                <a:rect l="l" t="t" r="r" b="b"/>
                <a:pathLst>
                  <a:path w="8704" h="14073" extrusionOk="0">
                    <a:moveTo>
                      <a:pt x="4804" y="1"/>
                    </a:moveTo>
                    <a:lnTo>
                      <a:pt x="1" y="12575"/>
                    </a:lnTo>
                    <a:cubicBezTo>
                      <a:pt x="1074" y="13507"/>
                      <a:pt x="2459" y="14044"/>
                      <a:pt x="3900" y="14073"/>
                    </a:cubicBezTo>
                    <a:lnTo>
                      <a:pt x="8704" y="1498"/>
                    </a:lnTo>
                    <a:cubicBezTo>
                      <a:pt x="7630" y="566"/>
                      <a:pt x="6245" y="29"/>
                      <a:pt x="48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4" name="Google Shape;12284;p24"/>
              <p:cNvSpPr/>
              <p:nvPr/>
            </p:nvSpPr>
            <p:spPr>
              <a:xfrm flipH="1">
                <a:off x="7475661" y="1830922"/>
                <a:ext cx="455402" cy="965569"/>
              </a:xfrm>
              <a:custGeom>
                <a:avLst/>
                <a:gdLst/>
                <a:ahLst/>
                <a:cxnLst/>
                <a:rect l="l" t="t" r="r" b="b"/>
                <a:pathLst>
                  <a:path w="6669" h="14140" extrusionOk="0">
                    <a:moveTo>
                      <a:pt x="3527" y="0"/>
                    </a:moveTo>
                    <a:cubicBezTo>
                      <a:pt x="3209" y="0"/>
                      <a:pt x="2890" y="25"/>
                      <a:pt x="2572" y="76"/>
                    </a:cubicBezTo>
                    <a:lnTo>
                      <a:pt x="0" y="13272"/>
                    </a:lnTo>
                    <a:cubicBezTo>
                      <a:pt x="942" y="13841"/>
                      <a:pt x="2019" y="14139"/>
                      <a:pt x="3114" y="14139"/>
                    </a:cubicBezTo>
                    <a:cubicBezTo>
                      <a:pt x="3432" y="14139"/>
                      <a:pt x="3751" y="14114"/>
                      <a:pt x="4069" y="14063"/>
                    </a:cubicBezTo>
                    <a:lnTo>
                      <a:pt x="6669" y="868"/>
                    </a:lnTo>
                    <a:cubicBezTo>
                      <a:pt x="5705" y="298"/>
                      <a:pt x="4623" y="0"/>
                      <a:pt x="3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85" name="Google Shape;12285;p24"/>
            <p:cNvSpPr/>
            <p:nvPr/>
          </p:nvSpPr>
          <p:spPr>
            <a:xfrm flipH="1">
              <a:off x="8104641" y="4131062"/>
              <a:ext cx="484355" cy="965228"/>
            </a:xfrm>
            <a:custGeom>
              <a:avLst/>
              <a:gdLst/>
              <a:ahLst/>
              <a:cxnLst/>
              <a:rect l="l" t="t" r="r" b="b"/>
              <a:pathLst>
                <a:path w="7093" h="14135" extrusionOk="0">
                  <a:moveTo>
                    <a:pt x="3801" y="1"/>
                  </a:moveTo>
                  <a:cubicBezTo>
                    <a:pt x="3551" y="1"/>
                    <a:pt x="3301" y="16"/>
                    <a:pt x="3052" y="46"/>
                  </a:cubicBezTo>
                  <a:lnTo>
                    <a:pt x="0" y="13157"/>
                  </a:lnTo>
                  <a:cubicBezTo>
                    <a:pt x="977" y="13808"/>
                    <a:pt x="2127" y="14134"/>
                    <a:pt x="3292" y="14134"/>
                  </a:cubicBezTo>
                  <a:cubicBezTo>
                    <a:pt x="3541" y="14134"/>
                    <a:pt x="3791" y="14119"/>
                    <a:pt x="4041" y="14089"/>
                  </a:cubicBezTo>
                  <a:lnTo>
                    <a:pt x="7092" y="978"/>
                  </a:lnTo>
                  <a:cubicBezTo>
                    <a:pt x="6115" y="327"/>
                    <a:pt x="4965" y="1"/>
                    <a:pt x="38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86" name="Google Shape;12286;p24"/>
          <p:cNvGrpSpPr/>
          <p:nvPr/>
        </p:nvGrpSpPr>
        <p:grpSpPr>
          <a:xfrm rot="-910886" flipH="1">
            <a:off x="-116788" y="3950216"/>
            <a:ext cx="2083507" cy="1790744"/>
            <a:chOff x="4546400" y="4374850"/>
            <a:chExt cx="1246850" cy="1071650"/>
          </a:xfrm>
        </p:grpSpPr>
        <p:sp>
          <p:nvSpPr>
            <p:cNvPr id="12287" name="Google Shape;12287;p24"/>
            <p:cNvSpPr/>
            <p:nvPr/>
          </p:nvSpPr>
          <p:spPr>
            <a:xfrm>
              <a:off x="4880525" y="5126475"/>
              <a:ext cx="912725" cy="320025"/>
            </a:xfrm>
            <a:custGeom>
              <a:avLst/>
              <a:gdLst/>
              <a:ahLst/>
              <a:cxnLst/>
              <a:rect l="l" t="t" r="r" b="b"/>
              <a:pathLst>
                <a:path w="36509" h="12801" fill="none" extrusionOk="0">
                  <a:moveTo>
                    <a:pt x="36508" y="12801"/>
                  </a:moveTo>
                  <a:lnTo>
                    <a:pt x="22465" y="1470"/>
                  </a:lnTo>
                  <a:lnTo>
                    <a:pt x="1" y="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8" name="Google Shape;12288;p24"/>
            <p:cNvSpPr/>
            <p:nvPr/>
          </p:nvSpPr>
          <p:spPr>
            <a:xfrm>
              <a:off x="4951875" y="4959075"/>
              <a:ext cx="319325" cy="192875"/>
            </a:xfrm>
            <a:custGeom>
              <a:avLst/>
              <a:gdLst/>
              <a:ahLst/>
              <a:cxnLst/>
              <a:rect l="l" t="t" r="r" b="b"/>
              <a:pathLst>
                <a:path w="12773" h="7715" fill="none" extrusionOk="0">
                  <a:moveTo>
                    <a:pt x="1" y="0"/>
                  </a:moveTo>
                  <a:lnTo>
                    <a:pt x="12773" y="7714"/>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9" name="Google Shape;12289;p24"/>
            <p:cNvSpPr/>
            <p:nvPr/>
          </p:nvSpPr>
          <p:spPr>
            <a:xfrm>
              <a:off x="4998500" y="4766925"/>
              <a:ext cx="443650" cy="396325"/>
            </a:xfrm>
            <a:custGeom>
              <a:avLst/>
              <a:gdLst/>
              <a:ahLst/>
              <a:cxnLst/>
              <a:rect l="l" t="t" r="r" b="b"/>
              <a:pathLst>
                <a:path w="17746" h="15853" fill="none" extrusionOk="0">
                  <a:moveTo>
                    <a:pt x="1" y="0"/>
                  </a:moveTo>
                  <a:lnTo>
                    <a:pt x="17746" y="1585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0" name="Google Shape;12290;p24"/>
            <p:cNvSpPr/>
            <p:nvPr/>
          </p:nvSpPr>
          <p:spPr>
            <a:xfrm>
              <a:off x="4685575" y="5126475"/>
              <a:ext cx="194975" cy="74925"/>
            </a:xfrm>
            <a:custGeom>
              <a:avLst/>
              <a:gdLst/>
              <a:ahLst/>
              <a:cxnLst/>
              <a:rect l="l" t="t" r="r" b="b"/>
              <a:pathLst>
                <a:path w="7799" h="2997" extrusionOk="0">
                  <a:moveTo>
                    <a:pt x="7799" y="1"/>
                  </a:moveTo>
                  <a:lnTo>
                    <a:pt x="0" y="2911"/>
                  </a:lnTo>
                  <a:cubicBezTo>
                    <a:pt x="498" y="2970"/>
                    <a:pt x="968" y="2997"/>
                    <a:pt x="1411" y="2997"/>
                  </a:cubicBezTo>
                  <a:cubicBezTo>
                    <a:pt x="6100" y="2997"/>
                    <a:pt x="7799" y="1"/>
                    <a:pt x="7799"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1" name="Google Shape;12291;p24"/>
            <p:cNvSpPr/>
            <p:nvPr/>
          </p:nvSpPr>
          <p:spPr>
            <a:xfrm>
              <a:off x="5343225" y="5163225"/>
              <a:ext cx="98925" cy="173800"/>
            </a:xfrm>
            <a:custGeom>
              <a:avLst/>
              <a:gdLst/>
              <a:ahLst/>
              <a:cxnLst/>
              <a:rect l="l" t="t" r="r" b="b"/>
              <a:pathLst>
                <a:path w="3957" h="6952" extrusionOk="0">
                  <a:moveTo>
                    <a:pt x="3787" y="0"/>
                  </a:moveTo>
                  <a:cubicBezTo>
                    <a:pt x="1357" y="1809"/>
                    <a:pt x="1" y="4069"/>
                    <a:pt x="199" y="6951"/>
                  </a:cubicBezTo>
                  <a:cubicBezTo>
                    <a:pt x="3053" y="6104"/>
                    <a:pt x="3957" y="1554"/>
                    <a:pt x="3787"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2" name="Google Shape;12292;p24"/>
            <p:cNvSpPr/>
            <p:nvPr/>
          </p:nvSpPr>
          <p:spPr>
            <a:xfrm>
              <a:off x="4685575" y="4946350"/>
              <a:ext cx="266325" cy="49100"/>
            </a:xfrm>
            <a:custGeom>
              <a:avLst/>
              <a:gdLst/>
              <a:ahLst/>
              <a:cxnLst/>
              <a:rect l="l" t="t" r="r" b="b"/>
              <a:pathLst>
                <a:path w="10653" h="1964" extrusionOk="0">
                  <a:moveTo>
                    <a:pt x="0" y="0"/>
                  </a:moveTo>
                  <a:lnTo>
                    <a:pt x="0" y="0"/>
                  </a:lnTo>
                  <a:cubicBezTo>
                    <a:pt x="2567" y="1489"/>
                    <a:pt x="4676" y="1963"/>
                    <a:pt x="6319" y="1963"/>
                  </a:cubicBezTo>
                  <a:cubicBezTo>
                    <a:pt x="9199" y="1963"/>
                    <a:pt x="10653" y="509"/>
                    <a:pt x="10653" y="509"/>
                  </a:cubicBezTo>
                  <a:lnTo>
                    <a:pt x="0" y="0"/>
                  </a:ln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3" name="Google Shape;12293;p24"/>
            <p:cNvSpPr/>
            <p:nvPr/>
          </p:nvSpPr>
          <p:spPr>
            <a:xfrm>
              <a:off x="4801425" y="4504850"/>
              <a:ext cx="202750" cy="267050"/>
            </a:xfrm>
            <a:custGeom>
              <a:avLst/>
              <a:gdLst/>
              <a:ahLst/>
              <a:cxnLst/>
              <a:rect l="l" t="t" r="r" b="b"/>
              <a:pathLst>
                <a:path w="8110" h="10682" extrusionOk="0">
                  <a:moveTo>
                    <a:pt x="0" y="0"/>
                  </a:moveTo>
                  <a:cubicBezTo>
                    <a:pt x="707" y="4945"/>
                    <a:pt x="6019" y="10172"/>
                    <a:pt x="8110" y="10681"/>
                  </a:cubicBezTo>
                  <a:cubicBezTo>
                    <a:pt x="7827" y="6499"/>
                    <a:pt x="6838" y="4013"/>
                    <a:pt x="0"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4" name="Google Shape;12294;p24"/>
            <p:cNvSpPr/>
            <p:nvPr/>
          </p:nvSpPr>
          <p:spPr>
            <a:xfrm>
              <a:off x="5195600" y="4771875"/>
              <a:ext cx="89025" cy="238775"/>
            </a:xfrm>
            <a:custGeom>
              <a:avLst/>
              <a:gdLst/>
              <a:ahLst/>
              <a:cxnLst/>
              <a:rect l="l" t="t" r="r" b="b"/>
              <a:pathLst>
                <a:path w="3561" h="9551" extrusionOk="0">
                  <a:moveTo>
                    <a:pt x="1413" y="0"/>
                  </a:moveTo>
                  <a:lnTo>
                    <a:pt x="1413" y="0"/>
                  </a:lnTo>
                  <a:cubicBezTo>
                    <a:pt x="0" y="3758"/>
                    <a:pt x="3052" y="9551"/>
                    <a:pt x="3052" y="9551"/>
                  </a:cubicBezTo>
                  <a:cubicBezTo>
                    <a:pt x="3561" y="5764"/>
                    <a:pt x="3391" y="2374"/>
                    <a:pt x="1413"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5" name="Google Shape;12295;p24"/>
            <p:cNvSpPr/>
            <p:nvPr/>
          </p:nvSpPr>
          <p:spPr>
            <a:xfrm>
              <a:off x="4546400" y="5008850"/>
              <a:ext cx="334150" cy="117650"/>
            </a:xfrm>
            <a:custGeom>
              <a:avLst/>
              <a:gdLst/>
              <a:ahLst/>
              <a:cxnLst/>
              <a:rect l="l" t="t" r="r" b="b"/>
              <a:pathLst>
                <a:path w="13366" h="4706" extrusionOk="0">
                  <a:moveTo>
                    <a:pt x="1217" y="1"/>
                  </a:moveTo>
                  <a:cubicBezTo>
                    <a:pt x="815" y="1"/>
                    <a:pt x="409" y="15"/>
                    <a:pt x="1" y="43"/>
                  </a:cubicBezTo>
                  <a:cubicBezTo>
                    <a:pt x="5511" y="4084"/>
                    <a:pt x="13366" y="4706"/>
                    <a:pt x="13366" y="4706"/>
                  </a:cubicBezTo>
                  <a:cubicBezTo>
                    <a:pt x="9613" y="1678"/>
                    <a:pt x="5600" y="1"/>
                    <a:pt x="121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6" name="Google Shape;12296;p24"/>
            <p:cNvSpPr/>
            <p:nvPr/>
          </p:nvSpPr>
          <p:spPr>
            <a:xfrm>
              <a:off x="5099525" y="5151925"/>
              <a:ext cx="165325" cy="140600"/>
            </a:xfrm>
            <a:custGeom>
              <a:avLst/>
              <a:gdLst/>
              <a:ahLst/>
              <a:cxnLst/>
              <a:rect l="l" t="t" r="r" b="b"/>
              <a:pathLst>
                <a:path w="6613" h="5624" extrusionOk="0">
                  <a:moveTo>
                    <a:pt x="6612" y="0"/>
                  </a:moveTo>
                  <a:cubicBezTo>
                    <a:pt x="3702" y="763"/>
                    <a:pt x="1498" y="2628"/>
                    <a:pt x="0" y="5623"/>
                  </a:cubicBezTo>
                  <a:cubicBezTo>
                    <a:pt x="4776" y="5312"/>
                    <a:pt x="6612" y="0"/>
                    <a:pt x="6612"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7" name="Google Shape;12297;p24"/>
            <p:cNvSpPr/>
            <p:nvPr/>
          </p:nvSpPr>
          <p:spPr>
            <a:xfrm>
              <a:off x="4772450" y="4819200"/>
              <a:ext cx="180175" cy="139875"/>
            </a:xfrm>
            <a:custGeom>
              <a:avLst/>
              <a:gdLst/>
              <a:ahLst/>
              <a:cxnLst/>
              <a:rect l="l" t="t" r="r" b="b"/>
              <a:pathLst>
                <a:path w="7207" h="5595" extrusionOk="0">
                  <a:moveTo>
                    <a:pt x="1" y="0"/>
                  </a:moveTo>
                  <a:lnTo>
                    <a:pt x="1" y="0"/>
                  </a:lnTo>
                  <a:cubicBezTo>
                    <a:pt x="2346" y="3984"/>
                    <a:pt x="7206" y="5595"/>
                    <a:pt x="7206" y="5595"/>
                  </a:cubicBezTo>
                  <a:cubicBezTo>
                    <a:pt x="5878" y="2402"/>
                    <a:pt x="3533" y="481"/>
                    <a:pt x="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8" name="Google Shape;12298;p24"/>
            <p:cNvSpPr/>
            <p:nvPr/>
          </p:nvSpPr>
          <p:spPr>
            <a:xfrm>
              <a:off x="4696175" y="4688825"/>
              <a:ext cx="308000" cy="83075"/>
            </a:xfrm>
            <a:custGeom>
              <a:avLst/>
              <a:gdLst/>
              <a:ahLst/>
              <a:cxnLst/>
              <a:rect l="l" t="t" r="r" b="b"/>
              <a:pathLst>
                <a:path w="12320" h="3323" extrusionOk="0">
                  <a:moveTo>
                    <a:pt x="4891" y="0"/>
                  </a:moveTo>
                  <a:cubicBezTo>
                    <a:pt x="2166" y="0"/>
                    <a:pt x="0" y="892"/>
                    <a:pt x="0" y="892"/>
                  </a:cubicBezTo>
                  <a:lnTo>
                    <a:pt x="12320" y="3322"/>
                  </a:lnTo>
                  <a:cubicBezTo>
                    <a:pt x="10146" y="697"/>
                    <a:pt x="7299" y="0"/>
                    <a:pt x="489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9" name="Google Shape;12299;p24"/>
            <p:cNvSpPr/>
            <p:nvPr/>
          </p:nvSpPr>
          <p:spPr>
            <a:xfrm>
              <a:off x="5298725" y="4575475"/>
              <a:ext cx="406925" cy="517825"/>
            </a:xfrm>
            <a:custGeom>
              <a:avLst/>
              <a:gdLst/>
              <a:ahLst/>
              <a:cxnLst/>
              <a:rect l="l" t="t" r="r" b="b"/>
              <a:pathLst>
                <a:path w="16277" h="20713" fill="none" extrusionOk="0">
                  <a:moveTo>
                    <a:pt x="16276" y="20713"/>
                  </a:moveTo>
                  <a:lnTo>
                    <a:pt x="8167" y="9015"/>
                  </a:lnTo>
                  <a:lnTo>
                    <a:pt x="1" y="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0" name="Google Shape;12300;p24"/>
            <p:cNvSpPr/>
            <p:nvPr/>
          </p:nvSpPr>
          <p:spPr>
            <a:xfrm>
              <a:off x="5265525" y="4726875"/>
              <a:ext cx="237375" cy="74100"/>
            </a:xfrm>
            <a:custGeom>
              <a:avLst/>
              <a:gdLst/>
              <a:ahLst/>
              <a:cxnLst/>
              <a:rect l="l" t="t" r="r" b="b"/>
              <a:pathLst>
                <a:path w="9495" h="2964" extrusionOk="0">
                  <a:moveTo>
                    <a:pt x="1670" y="0"/>
                  </a:moveTo>
                  <a:cubicBezTo>
                    <a:pt x="1133" y="0"/>
                    <a:pt x="577" y="34"/>
                    <a:pt x="1" y="105"/>
                  </a:cubicBezTo>
                  <a:cubicBezTo>
                    <a:pt x="2660" y="1977"/>
                    <a:pt x="5841" y="2964"/>
                    <a:pt x="9093" y="2964"/>
                  </a:cubicBezTo>
                  <a:cubicBezTo>
                    <a:pt x="9227" y="2964"/>
                    <a:pt x="9361" y="2962"/>
                    <a:pt x="9495" y="2959"/>
                  </a:cubicBezTo>
                  <a:cubicBezTo>
                    <a:pt x="7301" y="1150"/>
                    <a:pt x="4798" y="0"/>
                    <a:pt x="1670"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1" name="Google Shape;12301;p24"/>
            <p:cNvSpPr/>
            <p:nvPr/>
          </p:nvSpPr>
          <p:spPr>
            <a:xfrm>
              <a:off x="5203375" y="4374850"/>
              <a:ext cx="140600" cy="204900"/>
            </a:xfrm>
            <a:custGeom>
              <a:avLst/>
              <a:gdLst/>
              <a:ahLst/>
              <a:cxnLst/>
              <a:rect l="l" t="t" r="r" b="b"/>
              <a:pathLst>
                <a:path w="5624" h="8196" extrusionOk="0">
                  <a:moveTo>
                    <a:pt x="0" y="1"/>
                  </a:moveTo>
                  <a:lnTo>
                    <a:pt x="3956" y="8195"/>
                  </a:lnTo>
                  <a:cubicBezTo>
                    <a:pt x="5623" y="3703"/>
                    <a:pt x="1" y="1"/>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2" name="Google Shape;12302;p24"/>
            <p:cNvSpPr/>
            <p:nvPr/>
          </p:nvSpPr>
          <p:spPr>
            <a:xfrm>
              <a:off x="5454150" y="4553575"/>
              <a:ext cx="83375" cy="247275"/>
            </a:xfrm>
            <a:custGeom>
              <a:avLst/>
              <a:gdLst/>
              <a:ahLst/>
              <a:cxnLst/>
              <a:rect l="l" t="t" r="r" b="b"/>
              <a:pathLst>
                <a:path w="3335" h="9891" extrusionOk="0">
                  <a:moveTo>
                    <a:pt x="1611" y="1"/>
                  </a:moveTo>
                  <a:lnTo>
                    <a:pt x="1611" y="1"/>
                  </a:lnTo>
                  <a:cubicBezTo>
                    <a:pt x="0" y="3166"/>
                    <a:pt x="848" y="7828"/>
                    <a:pt x="1950" y="9891"/>
                  </a:cubicBezTo>
                  <a:cubicBezTo>
                    <a:pt x="3193" y="6359"/>
                    <a:pt x="3334" y="3024"/>
                    <a:pt x="161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3" name="Google Shape;12303;p24"/>
            <p:cNvSpPr/>
            <p:nvPr/>
          </p:nvSpPr>
          <p:spPr>
            <a:xfrm>
              <a:off x="5080450" y="4482525"/>
              <a:ext cx="221825" cy="97575"/>
            </a:xfrm>
            <a:custGeom>
              <a:avLst/>
              <a:gdLst/>
              <a:ahLst/>
              <a:cxnLst/>
              <a:rect l="l" t="t" r="r" b="b"/>
              <a:pathLst>
                <a:path w="8873" h="3903" extrusionOk="0">
                  <a:moveTo>
                    <a:pt x="1435" y="0"/>
                  </a:moveTo>
                  <a:cubicBezTo>
                    <a:pt x="969" y="0"/>
                    <a:pt x="491" y="42"/>
                    <a:pt x="1" y="130"/>
                  </a:cubicBezTo>
                  <a:cubicBezTo>
                    <a:pt x="2110" y="2534"/>
                    <a:pt x="5128" y="3902"/>
                    <a:pt x="8316" y="3902"/>
                  </a:cubicBezTo>
                  <a:cubicBezTo>
                    <a:pt x="8501" y="3902"/>
                    <a:pt x="8687" y="3898"/>
                    <a:pt x="8873" y="3888"/>
                  </a:cubicBezTo>
                  <a:cubicBezTo>
                    <a:pt x="6665" y="1559"/>
                    <a:pt x="4269" y="0"/>
                    <a:pt x="1435"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04" name="Google Shape;12304;p24"/>
          <p:cNvSpPr/>
          <p:nvPr/>
        </p:nvSpPr>
        <p:spPr>
          <a:xfrm flipH="1">
            <a:off x="8048827" y="3930700"/>
            <a:ext cx="134397" cy="194455"/>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05" name="Google Shape;12305;p24"/>
          <p:cNvGrpSpPr/>
          <p:nvPr/>
        </p:nvGrpSpPr>
        <p:grpSpPr>
          <a:xfrm>
            <a:off x="8227995" y="2799843"/>
            <a:ext cx="349749" cy="659416"/>
            <a:chOff x="8546982" y="2445130"/>
            <a:chExt cx="349749" cy="659416"/>
          </a:xfrm>
        </p:grpSpPr>
        <p:sp>
          <p:nvSpPr>
            <p:cNvPr id="12306" name="Google Shape;12306;p24"/>
            <p:cNvSpPr/>
            <p:nvPr/>
          </p:nvSpPr>
          <p:spPr>
            <a:xfrm flipH="1">
              <a:off x="8546982" y="2445130"/>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07" name="Google Shape;12307;p24"/>
            <p:cNvGrpSpPr/>
            <p:nvPr/>
          </p:nvGrpSpPr>
          <p:grpSpPr>
            <a:xfrm>
              <a:off x="8672750" y="2829867"/>
              <a:ext cx="223981" cy="274679"/>
              <a:chOff x="7314226" y="2364570"/>
              <a:chExt cx="170431" cy="208992"/>
            </a:xfrm>
          </p:grpSpPr>
          <p:sp>
            <p:nvSpPr>
              <p:cNvPr id="12308" name="Google Shape;12308;p2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9" name="Google Shape;12309;p2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0" name="Google Shape;12310;p2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1" name="Google Shape;12311;p2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312" name="Google Shape;12312;p24"/>
          <p:cNvGrpSpPr/>
          <p:nvPr/>
        </p:nvGrpSpPr>
        <p:grpSpPr>
          <a:xfrm>
            <a:off x="7981950" y="417242"/>
            <a:ext cx="223981" cy="274679"/>
            <a:chOff x="7314226" y="2364570"/>
            <a:chExt cx="170431" cy="208992"/>
          </a:xfrm>
        </p:grpSpPr>
        <p:sp>
          <p:nvSpPr>
            <p:cNvPr id="12313" name="Google Shape;12313;p24"/>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4" name="Google Shape;12314;p24"/>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5" name="Google Shape;12315;p24"/>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6" name="Google Shape;12316;p24"/>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20"/>
        <p:cNvGrpSpPr/>
        <p:nvPr/>
      </p:nvGrpSpPr>
      <p:grpSpPr>
        <a:xfrm>
          <a:off x="0" y="0"/>
          <a:ext cx="0" cy="0"/>
          <a:chOff x="0" y="0"/>
          <a:chExt cx="0" cy="0"/>
        </a:xfrm>
      </p:grpSpPr>
      <p:sp>
        <p:nvSpPr>
          <p:cNvPr id="12322" name="Google Shape;12322;p25"/>
          <p:cNvSpPr txBox="1">
            <a:spLocks noGrp="1"/>
          </p:cNvSpPr>
          <p:nvPr>
            <p:ph type="title"/>
          </p:nvPr>
        </p:nvSpPr>
        <p:spPr>
          <a:xfrm>
            <a:off x="617128" y="118454"/>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1. CHUẨN BỊ NÓI</a:t>
            </a:r>
            <a:br>
              <a:rPr lang="en" b="1" dirty="0">
                <a:latin typeface="Times New Roman" panose="02020603050405020304" pitchFamily="18" charset="0"/>
                <a:cs typeface="Times New Roman" panose="02020603050405020304" pitchFamily="18" charset="0"/>
              </a:rPr>
            </a:br>
            <a:r>
              <a:rPr lang="en" b="1" dirty="0">
                <a:latin typeface="Times New Roman" panose="02020603050405020304" pitchFamily="18" charset="0"/>
                <a:cs typeface="Times New Roman" panose="02020603050405020304" pitchFamily="18" charset="0"/>
              </a:rPr>
              <a:t>1.1 </a:t>
            </a:r>
            <a:r>
              <a:rPr lang="en-US" b="1" dirty="0" err="1">
                <a:latin typeface="Times New Roman" panose="02020603050405020304" pitchFamily="18" charset="0"/>
                <a:cs typeface="Times New Roman" panose="02020603050405020304" pitchFamily="18" charset="0"/>
              </a:rPr>
              <a:t>Xác</a:t>
            </a:r>
            <a:r>
              <a:rPr lang="en" b="1" dirty="0">
                <a:latin typeface="Times New Roman" panose="02020603050405020304" pitchFamily="18" charset="0"/>
                <a:cs typeface="Times New Roman" panose="02020603050405020304" pitchFamily="18" charset="0"/>
              </a:rPr>
              <a:t> định đề tài, chủ đề bài nói</a:t>
            </a:r>
            <a:endParaRPr b="1" dirty="0">
              <a:latin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D87602E9-E085-A2F2-85E2-EB28C5E90911}"/>
              </a:ext>
            </a:extLst>
          </p:cNvPr>
          <p:cNvGraphicFramePr/>
          <p:nvPr>
            <p:extLst>
              <p:ext uri="{D42A27DB-BD31-4B8C-83A1-F6EECF244321}">
                <p14:modId xmlns:p14="http://schemas.microsoft.com/office/powerpoint/2010/main" val="113465152"/>
              </p:ext>
            </p:extLst>
          </p:nvPr>
        </p:nvGraphicFramePr>
        <p:xfrm>
          <a:off x="617128" y="1053192"/>
          <a:ext cx="7620636" cy="3927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20">
          <a:extLst>
            <a:ext uri="{FF2B5EF4-FFF2-40B4-BE49-F238E27FC236}">
              <a16:creationId xmlns:a16="http://schemas.microsoft.com/office/drawing/2014/main" id="{3E4439EE-B6EE-DF1E-885F-72CE65FBE183}"/>
            </a:ext>
          </a:extLst>
        </p:cNvPr>
        <p:cNvGrpSpPr/>
        <p:nvPr/>
      </p:nvGrpSpPr>
      <p:grpSpPr>
        <a:xfrm>
          <a:off x="0" y="0"/>
          <a:ext cx="0" cy="0"/>
          <a:chOff x="0" y="0"/>
          <a:chExt cx="0" cy="0"/>
        </a:xfrm>
      </p:grpSpPr>
      <p:sp>
        <p:nvSpPr>
          <p:cNvPr id="12322" name="Google Shape;12322;p25">
            <a:extLst>
              <a:ext uri="{FF2B5EF4-FFF2-40B4-BE49-F238E27FC236}">
                <a16:creationId xmlns:a16="http://schemas.microsoft.com/office/drawing/2014/main" id="{5D208D73-7463-73E7-840C-38E5DD0B4696}"/>
              </a:ext>
            </a:extLst>
          </p:cNvPr>
          <p:cNvSpPr txBox="1">
            <a:spLocks noGrp="1"/>
          </p:cNvSpPr>
          <p:nvPr>
            <p:ph type="title"/>
          </p:nvPr>
        </p:nvSpPr>
        <p:spPr>
          <a:xfrm>
            <a:off x="617128" y="118454"/>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1. CHUẨN BỊ NÓI</a:t>
            </a:r>
            <a:br>
              <a:rPr lang="en"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1.2 </a:t>
            </a:r>
            <a:r>
              <a:rPr lang="en-US" b="1" dirty="0" err="1">
                <a:latin typeface="Times New Roman" panose="02020603050405020304" pitchFamily="18" charset="0"/>
                <a:cs typeface="Times New Roman" panose="02020603050405020304" pitchFamily="18" charset="0"/>
              </a:rPr>
              <a:t>Tìm</a:t>
            </a:r>
            <a:r>
              <a:rPr lang="en-US" b="1" dirty="0">
                <a:latin typeface="Times New Roman" panose="02020603050405020304" pitchFamily="18" charset="0"/>
                <a:cs typeface="Times New Roman" panose="02020603050405020304" pitchFamily="18" charset="0"/>
              </a:rPr>
              <a:t> ý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lập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dàn</a:t>
            </a:r>
            <a:r>
              <a:rPr lang="en-US" b="1" dirty="0">
                <a:latin typeface="Times New Roman" panose="02020603050405020304" pitchFamily="18" charset="0"/>
                <a:cs typeface="Times New Roman" panose="02020603050405020304" pitchFamily="18" charset="0"/>
              </a:rPr>
              <a:t> ý</a:t>
            </a:r>
            <a:endParaRPr b="1" dirty="0">
              <a:latin typeface="Times New Roman" panose="02020603050405020304" pitchFamily="18"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6778360A-0E2E-B713-6DBA-10977020380C}"/>
              </a:ext>
            </a:extLst>
          </p:cNvPr>
          <p:cNvGraphicFramePr/>
          <p:nvPr>
            <p:extLst>
              <p:ext uri="{D42A27DB-BD31-4B8C-83A1-F6EECF244321}">
                <p14:modId xmlns:p14="http://schemas.microsoft.com/office/powerpoint/2010/main" val="4200030552"/>
              </p:ext>
            </p:extLst>
          </p:nvPr>
        </p:nvGraphicFramePr>
        <p:xfrm>
          <a:off x="227238" y="1126671"/>
          <a:ext cx="8689523" cy="389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93379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20">
          <a:extLst>
            <a:ext uri="{FF2B5EF4-FFF2-40B4-BE49-F238E27FC236}">
              <a16:creationId xmlns:a16="http://schemas.microsoft.com/office/drawing/2014/main" id="{CDCD84A8-8842-1764-247D-EBBFBAC6FB93}"/>
            </a:ext>
          </a:extLst>
        </p:cNvPr>
        <p:cNvGrpSpPr/>
        <p:nvPr/>
      </p:nvGrpSpPr>
      <p:grpSpPr>
        <a:xfrm>
          <a:off x="0" y="0"/>
          <a:ext cx="0" cy="0"/>
          <a:chOff x="0" y="0"/>
          <a:chExt cx="0" cy="0"/>
        </a:xfrm>
      </p:grpSpPr>
      <p:sp>
        <p:nvSpPr>
          <p:cNvPr id="12322" name="Google Shape;12322;p25">
            <a:extLst>
              <a:ext uri="{FF2B5EF4-FFF2-40B4-BE49-F238E27FC236}">
                <a16:creationId xmlns:a16="http://schemas.microsoft.com/office/drawing/2014/main" id="{CAD850FA-3657-77CA-D7A0-43D4895E6155}"/>
              </a:ext>
            </a:extLst>
          </p:cNvPr>
          <p:cNvSpPr txBox="1">
            <a:spLocks noGrp="1"/>
          </p:cNvSpPr>
          <p:nvPr>
            <p:ph type="title"/>
          </p:nvPr>
        </p:nvSpPr>
        <p:spPr>
          <a:xfrm>
            <a:off x="608964" y="22459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Times New Roman" panose="02020603050405020304" pitchFamily="18" charset="0"/>
                <a:cs typeface="Times New Roman" panose="02020603050405020304" pitchFamily="18" charset="0"/>
              </a:rPr>
              <a:t>2. TRÌNH BÀY BÀI NÓI</a:t>
            </a:r>
            <a:endParaRPr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C36A658-93CE-C55C-3AB4-00F767159408}"/>
              </a:ext>
            </a:extLst>
          </p:cNvPr>
          <p:cNvSpPr txBox="1"/>
          <p:nvPr/>
        </p:nvSpPr>
        <p:spPr>
          <a:xfrm>
            <a:off x="608964" y="1657429"/>
            <a:ext cx="8113259" cy="2308324"/>
          </a:xfrm>
          <a:prstGeom prst="rect">
            <a:avLst/>
          </a:prstGeom>
          <a:noFill/>
        </p:spPr>
        <p:txBody>
          <a:bodyPr wrap="square">
            <a:spAutoFit/>
          </a:bodyPr>
          <a:lstStyle/>
          <a:p>
            <a:pPr marR="30480" lvl="1" algn="just">
              <a:spcAft>
                <a:spcPts val="1200"/>
              </a:spcAft>
            </a:pPr>
            <a:r>
              <a:rPr lang="vi-VN" sz="2400" b="1" i="1" dirty="0">
                <a:solidFill>
                  <a:srgbClr val="000000"/>
                </a:solidFill>
                <a:effectLst/>
                <a:latin typeface="Times New Roman" panose="02020603050405020304" pitchFamily="18" charset="0"/>
                <a:ea typeface="Times New Roman" panose="02020603050405020304" pitchFamily="18" charset="0"/>
              </a:rPr>
              <a:t>- Mở đầu</a:t>
            </a:r>
            <a:r>
              <a:rPr lang="vi-VN" sz="2400" dirty="0">
                <a:solidFill>
                  <a:srgbClr val="000000"/>
                </a:solidFill>
                <a:effectLst/>
                <a:latin typeface="Times New Roman" panose="02020603050405020304" pitchFamily="18" charset="0"/>
                <a:ea typeface="Times New Roman" panose="02020603050405020304" pitchFamily="18" charset="0"/>
              </a:rPr>
              <a:t>: Nêu vấn đề liên quan đến cơ hội và thách thức đối với đất nước. Việc giới thiệu vấn đề để thuyết trình có thể thực hiện bằng nhiều cách: kể một câu chuyện nhỏ, tóm lược một bản tin thời sự, đưa ra một kết quả nghiên cứu kèm theo số liệu thống kê, đưa ra một bức tranh hoặc bức ảnh có tính chất gợi dẫn về vấn đề,..</a:t>
            </a:r>
            <a:endParaRPr lang="en-US"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343299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20">
          <a:extLst>
            <a:ext uri="{FF2B5EF4-FFF2-40B4-BE49-F238E27FC236}">
              <a16:creationId xmlns:a16="http://schemas.microsoft.com/office/drawing/2014/main" id="{362F9AF7-03AC-DE7A-24E1-5F93A7250D6E}"/>
            </a:ext>
          </a:extLst>
        </p:cNvPr>
        <p:cNvGrpSpPr/>
        <p:nvPr/>
      </p:nvGrpSpPr>
      <p:grpSpPr>
        <a:xfrm>
          <a:off x="0" y="0"/>
          <a:ext cx="0" cy="0"/>
          <a:chOff x="0" y="0"/>
          <a:chExt cx="0" cy="0"/>
        </a:xfrm>
      </p:grpSpPr>
      <p:sp>
        <p:nvSpPr>
          <p:cNvPr id="12322" name="Google Shape;12322;p25">
            <a:extLst>
              <a:ext uri="{FF2B5EF4-FFF2-40B4-BE49-F238E27FC236}">
                <a16:creationId xmlns:a16="http://schemas.microsoft.com/office/drawing/2014/main" id="{25A10009-98F4-5116-9AE0-227B5621E5D9}"/>
              </a:ext>
            </a:extLst>
          </p:cNvPr>
          <p:cNvSpPr txBox="1">
            <a:spLocks noGrp="1"/>
          </p:cNvSpPr>
          <p:nvPr>
            <p:ph type="title"/>
          </p:nvPr>
        </p:nvSpPr>
        <p:spPr>
          <a:xfrm>
            <a:off x="608964" y="22459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Times New Roman" panose="02020603050405020304" pitchFamily="18" charset="0"/>
                <a:cs typeface="Times New Roman" panose="02020603050405020304" pitchFamily="18" charset="0"/>
              </a:rPr>
              <a:t>2. TRÌNH BÀY BÀI NÓI</a:t>
            </a:r>
            <a:endParaRPr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6C2D261-D790-991A-1781-DC010BE8ECCF}"/>
              </a:ext>
            </a:extLst>
          </p:cNvPr>
          <p:cNvSpPr txBox="1"/>
          <p:nvPr/>
        </p:nvSpPr>
        <p:spPr>
          <a:xfrm>
            <a:off x="515370" y="1067633"/>
            <a:ext cx="8113259" cy="3323987"/>
          </a:xfrm>
          <a:prstGeom prst="rect">
            <a:avLst/>
          </a:prstGeom>
          <a:noFill/>
        </p:spPr>
        <p:txBody>
          <a:bodyPr wrap="square">
            <a:spAutoFit/>
          </a:bodyPr>
          <a:lstStyle/>
          <a:p>
            <a:pPr marR="30480" algn="just">
              <a:spcAft>
                <a:spcPts val="1200"/>
              </a:spcAft>
            </a:pPr>
            <a:r>
              <a:rPr lang="vi-VN" sz="2000" b="1" i="1" dirty="0">
                <a:solidFill>
                  <a:srgbClr val="000000"/>
                </a:solidFill>
                <a:effectLst/>
                <a:latin typeface="Times New Roman" panose="02020603050405020304" pitchFamily="18" charset="0"/>
                <a:ea typeface="Times New Roman" panose="02020603050405020304" pitchFamily="18" charset="0"/>
              </a:rPr>
              <a:t>- Triển khai:</a:t>
            </a:r>
            <a:endParaRPr lang="en-US" sz="2000" dirty="0">
              <a:effectLst/>
              <a:latin typeface="Calibri" panose="020F0502020204030204" pitchFamily="34" charset="0"/>
              <a:ea typeface="Calibri" panose="020F0502020204030204" pitchFamily="34" charset="0"/>
            </a:endParaRPr>
          </a:p>
          <a:p>
            <a:pPr marR="30480" algn="just">
              <a:spcAft>
                <a:spcPts val="1200"/>
              </a:spcAft>
            </a:pPr>
            <a:r>
              <a:rPr lang="vi-VN" sz="2000" dirty="0">
                <a:solidFill>
                  <a:srgbClr val="000000"/>
                </a:solidFill>
                <a:effectLst/>
                <a:latin typeface="Times New Roman" panose="02020603050405020304" pitchFamily="18" charset="0"/>
                <a:ea typeface="Times New Roman" panose="02020603050405020304" pitchFamily="18" charset="0"/>
              </a:rPr>
              <a:t>+ Nêu khái quát bản chất của vấn để và nhận xét chung về ý nghĩa của vấn để đổi với đất nước.</a:t>
            </a:r>
            <a:endParaRPr lang="en-US" sz="2000" dirty="0">
              <a:effectLst/>
              <a:latin typeface="Calibri" panose="020F0502020204030204" pitchFamily="34" charset="0"/>
              <a:ea typeface="Calibri" panose="020F0502020204030204" pitchFamily="34" charset="0"/>
            </a:endParaRPr>
          </a:p>
          <a:p>
            <a:pPr marR="30480" algn="just">
              <a:spcAft>
                <a:spcPts val="1200"/>
              </a:spcAft>
            </a:pPr>
            <a:r>
              <a:rPr lang="vi-VN" sz="2000" dirty="0">
                <a:solidFill>
                  <a:srgbClr val="000000"/>
                </a:solidFill>
                <a:effectLst/>
                <a:latin typeface="Times New Roman" panose="02020603050405020304" pitchFamily="18" charset="0"/>
                <a:ea typeface="Times New Roman" panose="02020603050405020304" pitchFamily="18" charset="0"/>
              </a:rPr>
              <a:t>+ Phân tích cả tác động tích cực và tiêu cực của vấn để. Tùy thuộc vào từng vấn đề cụ thể mà các ý nói về tác động tích cực hay tiêu cực được nhấn mạnh hơn. Trên thực tế, ít có vấn đề chỉ mang lại cơ hội hoặc chi đặt ra thách thức: trong cơ hội có thách thức, trong thách thức có cơ hội.</a:t>
            </a:r>
            <a:endParaRPr lang="en-US" sz="2000" dirty="0">
              <a:effectLst/>
              <a:latin typeface="Calibri" panose="020F0502020204030204" pitchFamily="34" charset="0"/>
              <a:ea typeface="Calibri" panose="020F0502020204030204" pitchFamily="34" charset="0"/>
            </a:endParaRPr>
          </a:p>
          <a:p>
            <a:pPr marR="30480" algn="just">
              <a:spcAft>
                <a:spcPts val="1200"/>
              </a:spcAft>
            </a:pPr>
            <a:r>
              <a:rPr lang="vi-VN" sz="2000" dirty="0">
                <a:solidFill>
                  <a:srgbClr val="000000"/>
                </a:solidFill>
                <a:effectLst/>
                <a:latin typeface="Times New Roman" panose="02020603050405020304" pitchFamily="18" charset="0"/>
                <a:ea typeface="Times New Roman" panose="02020603050405020304" pitchFamily="18" charset="0"/>
              </a:rPr>
              <a:t>+ Dùng ngôn ngữ và các phương tiện hỗ trợ giúp người nghe năm được một cách chính xác, chi tiết, đầy đủ về vấn đề.</a:t>
            </a:r>
            <a:endParaRPr lang="en-US"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41041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20">
          <a:extLst>
            <a:ext uri="{FF2B5EF4-FFF2-40B4-BE49-F238E27FC236}">
              <a16:creationId xmlns:a16="http://schemas.microsoft.com/office/drawing/2014/main" id="{2E05886A-1C20-78CC-2428-1368185EE86B}"/>
            </a:ext>
          </a:extLst>
        </p:cNvPr>
        <p:cNvGrpSpPr/>
        <p:nvPr/>
      </p:nvGrpSpPr>
      <p:grpSpPr>
        <a:xfrm>
          <a:off x="0" y="0"/>
          <a:ext cx="0" cy="0"/>
          <a:chOff x="0" y="0"/>
          <a:chExt cx="0" cy="0"/>
        </a:xfrm>
      </p:grpSpPr>
      <p:sp>
        <p:nvSpPr>
          <p:cNvPr id="12322" name="Google Shape;12322;p25">
            <a:extLst>
              <a:ext uri="{FF2B5EF4-FFF2-40B4-BE49-F238E27FC236}">
                <a16:creationId xmlns:a16="http://schemas.microsoft.com/office/drawing/2014/main" id="{CA8FB952-A28D-3F42-E644-7F47800AE86D}"/>
              </a:ext>
            </a:extLst>
          </p:cNvPr>
          <p:cNvSpPr txBox="1">
            <a:spLocks noGrp="1"/>
          </p:cNvSpPr>
          <p:nvPr>
            <p:ph type="title"/>
          </p:nvPr>
        </p:nvSpPr>
        <p:spPr>
          <a:xfrm>
            <a:off x="608964" y="22459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Times New Roman" panose="02020603050405020304" pitchFamily="18" charset="0"/>
                <a:cs typeface="Times New Roman" panose="02020603050405020304" pitchFamily="18" charset="0"/>
              </a:rPr>
              <a:t>2. TRÌNH BÀY BÀI NÓI</a:t>
            </a:r>
            <a:endParaRPr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4E6A2B0-74B6-0BB5-4C88-B49807F4BC5F}"/>
              </a:ext>
            </a:extLst>
          </p:cNvPr>
          <p:cNvSpPr txBox="1"/>
          <p:nvPr/>
        </p:nvSpPr>
        <p:spPr>
          <a:xfrm>
            <a:off x="515370" y="2110085"/>
            <a:ext cx="8113259" cy="461665"/>
          </a:xfrm>
          <a:prstGeom prst="rect">
            <a:avLst/>
          </a:prstGeom>
          <a:noFill/>
        </p:spPr>
        <p:txBody>
          <a:bodyPr wrap="square">
            <a:spAutoFit/>
          </a:bodyPr>
          <a:lstStyle/>
          <a:p>
            <a:pPr marR="30480" algn="just">
              <a:spcAft>
                <a:spcPts val="1200"/>
              </a:spcAft>
            </a:pPr>
            <a:r>
              <a:rPr lang="vi-VN" sz="2400" b="1" i="1" dirty="0">
                <a:solidFill>
                  <a:srgbClr val="000000"/>
                </a:solidFill>
                <a:effectLst/>
                <a:latin typeface="Times New Roman" panose="02020603050405020304" pitchFamily="18" charset="0"/>
                <a:ea typeface="Times New Roman" panose="02020603050405020304" pitchFamily="18" charset="0"/>
              </a:rPr>
              <a:t>- Kết luận</a:t>
            </a:r>
            <a:r>
              <a:rPr lang="vi-VN" sz="2400" dirty="0">
                <a:solidFill>
                  <a:srgbClr val="000000"/>
                </a:solidFill>
                <a:effectLst/>
                <a:latin typeface="Times New Roman" panose="02020603050405020304" pitchFamily="18" charset="0"/>
                <a:ea typeface="Times New Roman" panose="02020603050405020304" pitchFamily="18" charset="0"/>
              </a:rPr>
              <a:t>: Nêu ý nghĩa của việc thuyết trình về vấn đề.</a:t>
            </a:r>
            <a:endParaRPr lang="en-US"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710666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63">
          <a:extLst>
            <a:ext uri="{FF2B5EF4-FFF2-40B4-BE49-F238E27FC236}">
              <a16:creationId xmlns:a16="http://schemas.microsoft.com/office/drawing/2014/main" id="{0EE5EB6C-8FCE-68A9-DEAD-563015E4FB1A}"/>
            </a:ext>
          </a:extLst>
        </p:cNvPr>
        <p:cNvGrpSpPr/>
        <p:nvPr/>
      </p:nvGrpSpPr>
      <p:grpSpPr>
        <a:xfrm>
          <a:off x="0" y="0"/>
          <a:ext cx="0" cy="0"/>
          <a:chOff x="0" y="0"/>
          <a:chExt cx="0" cy="0"/>
        </a:xfrm>
      </p:grpSpPr>
      <p:sp>
        <p:nvSpPr>
          <p:cNvPr id="12264" name="Google Shape;12264;p24">
            <a:extLst>
              <a:ext uri="{FF2B5EF4-FFF2-40B4-BE49-F238E27FC236}">
                <a16:creationId xmlns:a16="http://schemas.microsoft.com/office/drawing/2014/main" id="{EA07D7D3-3D98-22B5-D232-E591A08E91E8}"/>
              </a:ext>
            </a:extLst>
          </p:cNvPr>
          <p:cNvSpPr txBox="1">
            <a:spLocks noGrp="1"/>
          </p:cNvSpPr>
          <p:nvPr>
            <p:ph type="ctrTitle"/>
          </p:nvPr>
        </p:nvSpPr>
        <p:spPr>
          <a:xfrm>
            <a:off x="223066" y="286164"/>
            <a:ext cx="8676664" cy="689598"/>
          </a:xfrm>
          <a:prstGeom prst="rect">
            <a:avLst/>
          </a:prstGeom>
        </p:spPr>
        <p:txBody>
          <a:bodyPr spcFirstLastPara="1" wrap="square" lIns="91425" tIns="91425" rIns="91425" bIns="91425" anchor="ctr" anchorCtr="0">
            <a:noAutofit/>
          </a:bodyPr>
          <a:lstStyle/>
          <a:p>
            <a:pPr algn="ctr">
              <a:lnSpc>
                <a:spcPct val="150000"/>
              </a:lnSpc>
              <a:spcAft>
                <a:spcPts val="800"/>
              </a:spcAft>
            </a:pPr>
            <a:r>
              <a:rPr lang="en-US" sz="3200" b="1">
                <a:solidFill>
                  <a:schemeClr val="tx1">
                    <a:lumMod val="10000"/>
                  </a:schemeClr>
                </a:solidFill>
                <a:effectLst/>
                <a:latin typeface="Times New Roman" panose="02020603050405020304" pitchFamily="18" charset="0"/>
                <a:ea typeface="Times New Roman" panose="02020603050405020304" pitchFamily="18" charset="0"/>
              </a:rPr>
              <a:t>CHUẨN BỊ VÀ THỰC HÀNH NÓI NGHE</a:t>
            </a:r>
            <a:endParaRPr lang="en-US" sz="3200" dirty="0">
              <a:solidFill>
                <a:schemeClr val="tx1">
                  <a:lumMod val="10000"/>
                </a:schemeClr>
              </a:solidFill>
              <a:effectLst/>
              <a:latin typeface="Calibri" panose="020F0502020204030204" pitchFamily="34" charset="0"/>
              <a:ea typeface="Calibri" panose="020F0502020204030204" pitchFamily="34" charset="0"/>
            </a:endParaRPr>
          </a:p>
        </p:txBody>
      </p:sp>
      <p:grpSp>
        <p:nvGrpSpPr>
          <p:cNvPr id="12266" name="Google Shape;12266;p24">
            <a:extLst>
              <a:ext uri="{FF2B5EF4-FFF2-40B4-BE49-F238E27FC236}">
                <a16:creationId xmlns:a16="http://schemas.microsoft.com/office/drawing/2014/main" id="{4341D91F-32A3-1E3B-863E-23E0189EE917}"/>
              </a:ext>
            </a:extLst>
          </p:cNvPr>
          <p:cNvGrpSpPr/>
          <p:nvPr/>
        </p:nvGrpSpPr>
        <p:grpSpPr>
          <a:xfrm>
            <a:off x="7408160" y="3549634"/>
            <a:ext cx="1989444" cy="3907334"/>
            <a:chOff x="7338610" y="803834"/>
            <a:chExt cx="1989444" cy="3907334"/>
          </a:xfrm>
        </p:grpSpPr>
        <p:sp>
          <p:nvSpPr>
            <p:cNvPr id="12267" name="Google Shape;12267;p24">
              <a:extLst>
                <a:ext uri="{FF2B5EF4-FFF2-40B4-BE49-F238E27FC236}">
                  <a16:creationId xmlns:a16="http://schemas.microsoft.com/office/drawing/2014/main" id="{61B78B52-BF0D-8FAC-6224-E771A1C0F728}"/>
                </a:ext>
              </a:extLst>
            </p:cNvPr>
            <p:cNvSpPr/>
            <p:nvPr/>
          </p:nvSpPr>
          <p:spPr>
            <a:xfrm flipH="1">
              <a:off x="7902030" y="2308854"/>
              <a:ext cx="1397071" cy="2402314"/>
            </a:xfrm>
            <a:custGeom>
              <a:avLst/>
              <a:gdLst/>
              <a:ahLst/>
              <a:cxnLst/>
              <a:rect l="l" t="t" r="r" b="b"/>
              <a:pathLst>
                <a:path w="20459" h="35180" fill="none" extrusionOk="0">
                  <a:moveTo>
                    <a:pt x="1" y="35179"/>
                  </a:moveTo>
                  <a:lnTo>
                    <a:pt x="3504" y="16502"/>
                  </a:lnTo>
                  <a:lnTo>
                    <a:pt x="20458" y="0"/>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8" name="Google Shape;12268;p24">
              <a:extLst>
                <a:ext uri="{FF2B5EF4-FFF2-40B4-BE49-F238E27FC236}">
                  <a16:creationId xmlns:a16="http://schemas.microsoft.com/office/drawing/2014/main" id="{ACA68304-F8C2-5FB7-39EC-DD8267D47E4A}"/>
                </a:ext>
              </a:extLst>
            </p:cNvPr>
            <p:cNvSpPr/>
            <p:nvPr/>
          </p:nvSpPr>
          <p:spPr>
            <a:xfrm flipH="1">
              <a:off x="8368977" y="2077297"/>
              <a:ext cx="339656" cy="1016920"/>
            </a:xfrm>
            <a:custGeom>
              <a:avLst/>
              <a:gdLst/>
              <a:ahLst/>
              <a:cxnLst/>
              <a:rect l="l" t="t" r="r" b="b"/>
              <a:pathLst>
                <a:path w="4974" h="14892" fill="none" extrusionOk="0">
                  <a:moveTo>
                    <a:pt x="4973" y="0"/>
                  </a:moveTo>
                  <a:lnTo>
                    <a:pt x="0" y="1489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9" name="Google Shape;12269;p24">
              <a:extLst>
                <a:ext uri="{FF2B5EF4-FFF2-40B4-BE49-F238E27FC236}">
                  <a16:creationId xmlns:a16="http://schemas.microsoft.com/office/drawing/2014/main" id="{AD9C5FE4-3B50-EB5F-B90A-527A89D57050}"/>
                </a:ext>
              </a:extLst>
            </p:cNvPr>
            <p:cNvSpPr/>
            <p:nvPr/>
          </p:nvSpPr>
          <p:spPr>
            <a:xfrm flipH="1">
              <a:off x="8830180" y="1743516"/>
              <a:ext cx="229647" cy="1692204"/>
            </a:xfrm>
            <a:custGeom>
              <a:avLst/>
              <a:gdLst/>
              <a:ahLst/>
              <a:cxnLst/>
              <a:rect l="l" t="t" r="r" b="b"/>
              <a:pathLst>
                <a:path w="3363" h="24781" fill="none" extrusionOk="0">
                  <a:moveTo>
                    <a:pt x="3363" y="0"/>
                  </a:moveTo>
                  <a:lnTo>
                    <a:pt x="0" y="2478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0" name="Google Shape;12270;p24">
              <a:extLst>
                <a:ext uri="{FF2B5EF4-FFF2-40B4-BE49-F238E27FC236}">
                  <a16:creationId xmlns:a16="http://schemas.microsoft.com/office/drawing/2014/main" id="{E6CFB7B5-9D35-B0AB-A1C3-71B797F72480}"/>
                </a:ext>
              </a:extLst>
            </p:cNvPr>
            <p:cNvSpPr/>
            <p:nvPr/>
          </p:nvSpPr>
          <p:spPr>
            <a:xfrm flipH="1">
              <a:off x="7338610" y="2104270"/>
              <a:ext cx="563499" cy="220975"/>
            </a:xfrm>
            <a:custGeom>
              <a:avLst/>
              <a:gdLst/>
              <a:ahLst/>
              <a:cxnLst/>
              <a:rect l="l" t="t" r="r" b="b"/>
              <a:pathLst>
                <a:path w="8252" h="3236" extrusionOk="0">
                  <a:moveTo>
                    <a:pt x="8251" y="1"/>
                  </a:moveTo>
                  <a:lnTo>
                    <a:pt x="0" y="2996"/>
                  </a:lnTo>
                  <a:cubicBezTo>
                    <a:pt x="0" y="2996"/>
                    <a:pt x="656" y="3236"/>
                    <a:pt x="1708" y="3236"/>
                  </a:cubicBezTo>
                  <a:cubicBezTo>
                    <a:pt x="3287" y="3236"/>
                    <a:pt x="5759" y="2697"/>
                    <a:pt x="82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1" name="Google Shape;12271;p24">
              <a:extLst>
                <a:ext uri="{FF2B5EF4-FFF2-40B4-BE49-F238E27FC236}">
                  <a16:creationId xmlns:a16="http://schemas.microsoft.com/office/drawing/2014/main" id="{D6A9E67D-838B-487D-C7ED-C7EB4C92DA0E}"/>
                </a:ext>
              </a:extLst>
            </p:cNvPr>
            <p:cNvSpPr/>
            <p:nvPr/>
          </p:nvSpPr>
          <p:spPr>
            <a:xfrm flipH="1">
              <a:off x="8531086" y="3426147"/>
              <a:ext cx="519113" cy="234973"/>
            </a:xfrm>
            <a:custGeom>
              <a:avLst/>
              <a:gdLst/>
              <a:ahLst/>
              <a:cxnLst/>
              <a:rect l="l" t="t" r="r" b="b"/>
              <a:pathLst>
                <a:path w="7602" h="3441" extrusionOk="0">
                  <a:moveTo>
                    <a:pt x="833" y="1"/>
                  </a:moveTo>
                  <a:cubicBezTo>
                    <a:pt x="560" y="1"/>
                    <a:pt x="283" y="9"/>
                    <a:pt x="1" y="27"/>
                  </a:cubicBezTo>
                  <a:cubicBezTo>
                    <a:pt x="753" y="1156"/>
                    <a:pt x="3543" y="3441"/>
                    <a:pt x="6103" y="3441"/>
                  </a:cubicBezTo>
                  <a:cubicBezTo>
                    <a:pt x="6618" y="3441"/>
                    <a:pt x="7124" y="3348"/>
                    <a:pt x="7602" y="3135"/>
                  </a:cubicBezTo>
                  <a:cubicBezTo>
                    <a:pt x="5953" y="946"/>
                    <a:pt x="3647" y="1"/>
                    <a:pt x="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2" name="Google Shape;12272;p24">
              <a:extLst>
                <a:ext uri="{FF2B5EF4-FFF2-40B4-BE49-F238E27FC236}">
                  <a16:creationId xmlns:a16="http://schemas.microsoft.com/office/drawing/2014/main" id="{7323D504-E298-4BE1-3C24-927C62710730}"/>
                </a:ext>
              </a:extLst>
            </p:cNvPr>
            <p:cNvSpPr/>
            <p:nvPr/>
          </p:nvSpPr>
          <p:spPr>
            <a:xfrm flipH="1">
              <a:off x="7809441" y="1552452"/>
              <a:ext cx="559607" cy="525190"/>
            </a:xfrm>
            <a:custGeom>
              <a:avLst/>
              <a:gdLst/>
              <a:ahLst/>
              <a:cxnLst/>
              <a:rect l="l" t="t" r="r" b="b"/>
              <a:pathLst>
                <a:path w="8195" h="7691" extrusionOk="0">
                  <a:moveTo>
                    <a:pt x="8195" y="1"/>
                  </a:moveTo>
                  <a:lnTo>
                    <a:pt x="0" y="7686"/>
                  </a:lnTo>
                  <a:cubicBezTo>
                    <a:pt x="0" y="7686"/>
                    <a:pt x="48" y="7690"/>
                    <a:pt x="136" y="7690"/>
                  </a:cubicBezTo>
                  <a:cubicBezTo>
                    <a:pt x="984" y="7690"/>
                    <a:pt x="5585" y="7343"/>
                    <a:pt x="81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3" name="Google Shape;12273;p24">
              <a:extLst>
                <a:ext uri="{FF2B5EF4-FFF2-40B4-BE49-F238E27FC236}">
                  <a16:creationId xmlns:a16="http://schemas.microsoft.com/office/drawing/2014/main" id="{8A4B38EB-F3D7-6C5E-0273-6328834D061B}"/>
                </a:ext>
              </a:extLst>
            </p:cNvPr>
            <p:cNvSpPr/>
            <p:nvPr/>
          </p:nvSpPr>
          <p:spPr>
            <a:xfrm flipH="1">
              <a:off x="8695110" y="803834"/>
              <a:ext cx="378238" cy="960926"/>
            </a:xfrm>
            <a:custGeom>
              <a:avLst/>
              <a:gdLst/>
              <a:ahLst/>
              <a:cxnLst/>
              <a:rect l="l" t="t" r="r" b="b"/>
              <a:pathLst>
                <a:path w="5539" h="14072" extrusionOk="0">
                  <a:moveTo>
                    <a:pt x="2713" y="0"/>
                  </a:moveTo>
                  <a:lnTo>
                    <a:pt x="2713" y="0"/>
                  </a:lnTo>
                  <a:cubicBezTo>
                    <a:pt x="1" y="7855"/>
                    <a:pt x="905" y="10540"/>
                    <a:pt x="3533" y="14072"/>
                  </a:cubicBezTo>
                  <a:cubicBezTo>
                    <a:pt x="4833" y="12235"/>
                    <a:pt x="5539" y="4408"/>
                    <a:pt x="2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4" name="Google Shape;12274;p24">
              <a:extLst>
                <a:ext uri="{FF2B5EF4-FFF2-40B4-BE49-F238E27FC236}">
                  <a16:creationId xmlns:a16="http://schemas.microsoft.com/office/drawing/2014/main" id="{754E9F85-3EFD-349F-88BD-7BBEE444C7BD}"/>
                </a:ext>
              </a:extLst>
            </p:cNvPr>
            <p:cNvSpPr/>
            <p:nvPr/>
          </p:nvSpPr>
          <p:spPr>
            <a:xfrm flipH="1">
              <a:off x="8970985" y="2187305"/>
              <a:ext cx="357069" cy="598188"/>
            </a:xfrm>
            <a:custGeom>
              <a:avLst/>
              <a:gdLst/>
              <a:ahLst/>
              <a:cxnLst/>
              <a:rect l="l" t="t" r="r" b="b"/>
              <a:pathLst>
                <a:path w="5229" h="8760" extrusionOk="0">
                  <a:moveTo>
                    <a:pt x="1" y="0"/>
                  </a:moveTo>
                  <a:lnTo>
                    <a:pt x="1" y="0"/>
                  </a:lnTo>
                  <a:cubicBezTo>
                    <a:pt x="29" y="3250"/>
                    <a:pt x="2233" y="6075"/>
                    <a:pt x="5228" y="8760"/>
                  </a:cubicBezTo>
                  <a:cubicBezTo>
                    <a:pt x="5228" y="8760"/>
                    <a:pt x="3674" y="2063"/>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5" name="Google Shape;12275;p24">
              <a:extLst>
                <a:ext uri="{FF2B5EF4-FFF2-40B4-BE49-F238E27FC236}">
                  <a16:creationId xmlns:a16="http://schemas.microsoft.com/office/drawing/2014/main" id="{6785B47D-0771-DE39-41E0-DC4D7808071E}"/>
                </a:ext>
              </a:extLst>
            </p:cNvPr>
            <p:cNvSpPr/>
            <p:nvPr/>
          </p:nvSpPr>
          <p:spPr>
            <a:xfrm flipH="1">
              <a:off x="7388801" y="1432815"/>
              <a:ext cx="513309" cy="876114"/>
            </a:xfrm>
            <a:custGeom>
              <a:avLst/>
              <a:gdLst/>
              <a:ahLst/>
              <a:cxnLst/>
              <a:rect l="l" t="t" r="r" b="b"/>
              <a:pathLst>
                <a:path w="7517" h="12830" extrusionOk="0">
                  <a:moveTo>
                    <a:pt x="7516" y="1"/>
                  </a:moveTo>
                  <a:lnTo>
                    <a:pt x="7516" y="1"/>
                  </a:lnTo>
                  <a:cubicBezTo>
                    <a:pt x="3419" y="3024"/>
                    <a:pt x="1046" y="7404"/>
                    <a:pt x="0" y="12829"/>
                  </a:cubicBezTo>
                  <a:cubicBezTo>
                    <a:pt x="0" y="12829"/>
                    <a:pt x="5878" y="6980"/>
                    <a:pt x="7516"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6" name="Google Shape;12276;p24">
              <a:extLst>
                <a:ext uri="{FF2B5EF4-FFF2-40B4-BE49-F238E27FC236}">
                  <a16:creationId xmlns:a16="http://schemas.microsoft.com/office/drawing/2014/main" id="{FDFBB686-484C-E3CE-9946-611FAE43EB4C}"/>
                </a:ext>
              </a:extLst>
            </p:cNvPr>
            <p:cNvSpPr/>
            <p:nvPr/>
          </p:nvSpPr>
          <p:spPr>
            <a:xfrm flipH="1">
              <a:off x="8069951" y="3010423"/>
              <a:ext cx="625230" cy="161156"/>
            </a:xfrm>
            <a:custGeom>
              <a:avLst/>
              <a:gdLst/>
              <a:ahLst/>
              <a:cxnLst/>
              <a:rect l="l" t="t" r="r" b="b"/>
              <a:pathLst>
                <a:path w="9156" h="2360" extrusionOk="0">
                  <a:moveTo>
                    <a:pt x="4501" y="1"/>
                  </a:moveTo>
                  <a:cubicBezTo>
                    <a:pt x="2950" y="1"/>
                    <a:pt x="1450" y="354"/>
                    <a:pt x="1" y="1057"/>
                  </a:cubicBezTo>
                  <a:cubicBezTo>
                    <a:pt x="1" y="1057"/>
                    <a:pt x="2245" y="2359"/>
                    <a:pt x="4935" y="2359"/>
                  </a:cubicBezTo>
                  <a:cubicBezTo>
                    <a:pt x="6306" y="2359"/>
                    <a:pt x="7792" y="2021"/>
                    <a:pt x="9156" y="1001"/>
                  </a:cubicBezTo>
                  <a:cubicBezTo>
                    <a:pt x="7556" y="333"/>
                    <a:pt x="6005" y="1"/>
                    <a:pt x="4501"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7" name="Google Shape;12277;p24">
              <a:extLst>
                <a:ext uri="{FF2B5EF4-FFF2-40B4-BE49-F238E27FC236}">
                  <a16:creationId xmlns:a16="http://schemas.microsoft.com/office/drawing/2014/main" id="{06503C91-6171-E12E-84FD-277DD260B084}"/>
                </a:ext>
              </a:extLst>
            </p:cNvPr>
            <p:cNvSpPr/>
            <p:nvPr/>
          </p:nvSpPr>
          <p:spPr>
            <a:xfrm flipH="1">
              <a:off x="8179894" y="1436707"/>
              <a:ext cx="266385" cy="640663"/>
            </a:xfrm>
            <a:custGeom>
              <a:avLst/>
              <a:gdLst/>
              <a:ahLst/>
              <a:cxnLst/>
              <a:rect l="l" t="t" r="r" b="b"/>
              <a:pathLst>
                <a:path w="3901" h="9382" extrusionOk="0">
                  <a:moveTo>
                    <a:pt x="3081" y="0"/>
                  </a:moveTo>
                  <a:lnTo>
                    <a:pt x="3081" y="0"/>
                  </a:lnTo>
                  <a:cubicBezTo>
                    <a:pt x="538" y="2798"/>
                    <a:pt x="1" y="5934"/>
                    <a:pt x="1103" y="9381"/>
                  </a:cubicBezTo>
                  <a:cubicBezTo>
                    <a:pt x="1103" y="9381"/>
                    <a:pt x="3900" y="4804"/>
                    <a:pt x="3081"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8" name="Google Shape;12278;p24">
              <a:extLst>
                <a:ext uri="{FF2B5EF4-FFF2-40B4-BE49-F238E27FC236}">
                  <a16:creationId xmlns:a16="http://schemas.microsoft.com/office/drawing/2014/main" id="{EC907AB6-CEF6-755E-6FDB-170E06394ADF}"/>
                </a:ext>
              </a:extLst>
            </p:cNvPr>
            <p:cNvSpPr/>
            <p:nvPr/>
          </p:nvSpPr>
          <p:spPr>
            <a:xfrm flipH="1">
              <a:off x="8272487" y="1056560"/>
              <a:ext cx="565479" cy="708198"/>
            </a:xfrm>
            <a:custGeom>
              <a:avLst/>
              <a:gdLst/>
              <a:ahLst/>
              <a:cxnLst/>
              <a:rect l="l" t="t" r="r" b="b"/>
              <a:pathLst>
                <a:path w="8281" h="10371" extrusionOk="0">
                  <a:moveTo>
                    <a:pt x="8280" y="1"/>
                  </a:moveTo>
                  <a:lnTo>
                    <a:pt x="8280" y="1"/>
                  </a:lnTo>
                  <a:cubicBezTo>
                    <a:pt x="8280" y="1"/>
                    <a:pt x="1" y="2742"/>
                    <a:pt x="86" y="10371"/>
                  </a:cubicBezTo>
                  <a:lnTo>
                    <a:pt x="8280" y="1"/>
                  </a:ln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79" name="Google Shape;12279;p24">
            <a:extLst>
              <a:ext uri="{FF2B5EF4-FFF2-40B4-BE49-F238E27FC236}">
                <a16:creationId xmlns:a16="http://schemas.microsoft.com/office/drawing/2014/main" id="{DE5CC773-6EEF-099A-5F9C-25F3C69D21BD}"/>
              </a:ext>
            </a:extLst>
          </p:cNvPr>
          <p:cNvGrpSpPr/>
          <p:nvPr/>
        </p:nvGrpSpPr>
        <p:grpSpPr>
          <a:xfrm>
            <a:off x="8514855" y="-427970"/>
            <a:ext cx="1190566" cy="5339037"/>
            <a:chOff x="7398430" y="-83745"/>
            <a:chExt cx="1190566" cy="5339037"/>
          </a:xfrm>
        </p:grpSpPr>
        <p:grpSp>
          <p:nvGrpSpPr>
            <p:cNvPr id="12280" name="Google Shape;12280;p24">
              <a:extLst>
                <a:ext uri="{FF2B5EF4-FFF2-40B4-BE49-F238E27FC236}">
                  <a16:creationId xmlns:a16="http://schemas.microsoft.com/office/drawing/2014/main" id="{A02155A0-D65B-BDDC-B2EF-8758FAED4FD2}"/>
                </a:ext>
              </a:extLst>
            </p:cNvPr>
            <p:cNvGrpSpPr/>
            <p:nvPr/>
          </p:nvGrpSpPr>
          <p:grpSpPr>
            <a:xfrm>
              <a:off x="7398430" y="-83745"/>
              <a:ext cx="1188654" cy="5339037"/>
              <a:chOff x="7398430" y="-83745"/>
              <a:chExt cx="1188654" cy="5339037"/>
            </a:xfrm>
          </p:grpSpPr>
          <p:sp>
            <p:nvSpPr>
              <p:cNvPr id="12281" name="Google Shape;12281;p24">
                <a:extLst>
                  <a:ext uri="{FF2B5EF4-FFF2-40B4-BE49-F238E27FC236}">
                    <a16:creationId xmlns:a16="http://schemas.microsoft.com/office/drawing/2014/main" id="{FAE0341E-62C7-58E8-1D60-08FBFFE57F91}"/>
                  </a:ext>
                </a:extLst>
              </p:cNvPr>
              <p:cNvSpPr/>
              <p:nvPr/>
            </p:nvSpPr>
            <p:spPr>
              <a:xfrm flipH="1">
                <a:off x="7496824" y="-83745"/>
                <a:ext cx="1090260" cy="5339037"/>
              </a:xfrm>
              <a:custGeom>
                <a:avLst/>
                <a:gdLst/>
                <a:ahLst/>
                <a:cxnLst/>
                <a:rect l="l" t="t" r="r" b="b"/>
                <a:pathLst>
                  <a:path w="15966" h="78186" fill="none" extrusionOk="0">
                    <a:moveTo>
                      <a:pt x="15965" y="0"/>
                    </a:moveTo>
                    <a:cubicBezTo>
                      <a:pt x="15739" y="12603"/>
                      <a:pt x="14976" y="37581"/>
                      <a:pt x="7488" y="56231"/>
                    </a:cubicBezTo>
                    <a:cubicBezTo>
                      <a:pt x="0" y="74880"/>
                      <a:pt x="1159" y="78186"/>
                      <a:pt x="1159" y="78186"/>
                    </a:cubicBezTo>
                  </a:path>
                </a:pathLst>
              </a:custGeom>
              <a:noFill/>
              <a:ln w="91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2" name="Google Shape;12282;p24">
                <a:extLst>
                  <a:ext uri="{FF2B5EF4-FFF2-40B4-BE49-F238E27FC236}">
                    <a16:creationId xmlns:a16="http://schemas.microsoft.com/office/drawing/2014/main" id="{A48ABA53-5D2A-EC2D-DD4C-F8447719DE9D}"/>
                  </a:ext>
                </a:extLst>
              </p:cNvPr>
              <p:cNvSpPr/>
              <p:nvPr/>
            </p:nvSpPr>
            <p:spPr>
              <a:xfrm flipH="1">
                <a:off x="7398430" y="594197"/>
                <a:ext cx="341637" cy="969120"/>
              </a:xfrm>
              <a:custGeom>
                <a:avLst/>
                <a:gdLst/>
                <a:ahLst/>
                <a:cxnLst/>
                <a:rect l="l" t="t" r="r" b="b"/>
                <a:pathLst>
                  <a:path w="5003" h="14192" extrusionOk="0">
                    <a:moveTo>
                      <a:pt x="2564" y="0"/>
                    </a:moveTo>
                    <a:cubicBezTo>
                      <a:pt x="1985" y="0"/>
                      <a:pt x="1407" y="82"/>
                      <a:pt x="848" y="244"/>
                    </a:cubicBezTo>
                    <a:lnTo>
                      <a:pt x="1" y="13666"/>
                    </a:lnTo>
                    <a:cubicBezTo>
                      <a:pt x="788" y="14018"/>
                      <a:pt x="1626" y="14191"/>
                      <a:pt x="2460" y="14191"/>
                    </a:cubicBezTo>
                    <a:cubicBezTo>
                      <a:pt x="3032" y="14191"/>
                      <a:pt x="3603" y="14110"/>
                      <a:pt x="4154" y="13949"/>
                    </a:cubicBezTo>
                    <a:lnTo>
                      <a:pt x="5002" y="499"/>
                    </a:lnTo>
                    <a:cubicBezTo>
                      <a:pt x="4221" y="166"/>
                      <a:pt x="3391" y="0"/>
                      <a:pt x="25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3" name="Google Shape;12283;p24">
                <a:extLst>
                  <a:ext uri="{FF2B5EF4-FFF2-40B4-BE49-F238E27FC236}">
                    <a16:creationId xmlns:a16="http://schemas.microsoft.com/office/drawing/2014/main" id="{6E6A826D-D19C-1955-D820-2144D7880EAE}"/>
                  </a:ext>
                </a:extLst>
              </p:cNvPr>
              <p:cNvSpPr/>
              <p:nvPr/>
            </p:nvSpPr>
            <p:spPr>
              <a:xfrm flipH="1">
                <a:off x="7703325" y="2953268"/>
                <a:ext cx="594364" cy="960994"/>
              </a:xfrm>
              <a:custGeom>
                <a:avLst/>
                <a:gdLst/>
                <a:ahLst/>
                <a:cxnLst/>
                <a:rect l="l" t="t" r="r" b="b"/>
                <a:pathLst>
                  <a:path w="8704" h="14073" extrusionOk="0">
                    <a:moveTo>
                      <a:pt x="4804" y="1"/>
                    </a:moveTo>
                    <a:lnTo>
                      <a:pt x="1" y="12575"/>
                    </a:lnTo>
                    <a:cubicBezTo>
                      <a:pt x="1074" y="13507"/>
                      <a:pt x="2459" y="14044"/>
                      <a:pt x="3900" y="14073"/>
                    </a:cubicBezTo>
                    <a:lnTo>
                      <a:pt x="8704" y="1498"/>
                    </a:lnTo>
                    <a:cubicBezTo>
                      <a:pt x="7630" y="566"/>
                      <a:pt x="6245" y="29"/>
                      <a:pt x="48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4" name="Google Shape;12284;p24">
                <a:extLst>
                  <a:ext uri="{FF2B5EF4-FFF2-40B4-BE49-F238E27FC236}">
                    <a16:creationId xmlns:a16="http://schemas.microsoft.com/office/drawing/2014/main" id="{AC0CBE48-D96F-1347-AC6E-02C92D475629}"/>
                  </a:ext>
                </a:extLst>
              </p:cNvPr>
              <p:cNvSpPr/>
              <p:nvPr/>
            </p:nvSpPr>
            <p:spPr>
              <a:xfrm flipH="1">
                <a:off x="7475661" y="1830922"/>
                <a:ext cx="455402" cy="965569"/>
              </a:xfrm>
              <a:custGeom>
                <a:avLst/>
                <a:gdLst/>
                <a:ahLst/>
                <a:cxnLst/>
                <a:rect l="l" t="t" r="r" b="b"/>
                <a:pathLst>
                  <a:path w="6669" h="14140" extrusionOk="0">
                    <a:moveTo>
                      <a:pt x="3527" y="0"/>
                    </a:moveTo>
                    <a:cubicBezTo>
                      <a:pt x="3209" y="0"/>
                      <a:pt x="2890" y="25"/>
                      <a:pt x="2572" y="76"/>
                    </a:cubicBezTo>
                    <a:lnTo>
                      <a:pt x="0" y="13272"/>
                    </a:lnTo>
                    <a:cubicBezTo>
                      <a:pt x="942" y="13841"/>
                      <a:pt x="2019" y="14139"/>
                      <a:pt x="3114" y="14139"/>
                    </a:cubicBezTo>
                    <a:cubicBezTo>
                      <a:pt x="3432" y="14139"/>
                      <a:pt x="3751" y="14114"/>
                      <a:pt x="4069" y="14063"/>
                    </a:cubicBezTo>
                    <a:lnTo>
                      <a:pt x="6669" y="868"/>
                    </a:lnTo>
                    <a:cubicBezTo>
                      <a:pt x="5705" y="298"/>
                      <a:pt x="4623" y="0"/>
                      <a:pt x="3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85" name="Google Shape;12285;p24">
              <a:extLst>
                <a:ext uri="{FF2B5EF4-FFF2-40B4-BE49-F238E27FC236}">
                  <a16:creationId xmlns:a16="http://schemas.microsoft.com/office/drawing/2014/main" id="{E2B799E4-321F-6AFB-0411-3DCDF33CFA40}"/>
                </a:ext>
              </a:extLst>
            </p:cNvPr>
            <p:cNvSpPr/>
            <p:nvPr/>
          </p:nvSpPr>
          <p:spPr>
            <a:xfrm flipH="1">
              <a:off x="8104641" y="4131062"/>
              <a:ext cx="484355" cy="965228"/>
            </a:xfrm>
            <a:custGeom>
              <a:avLst/>
              <a:gdLst/>
              <a:ahLst/>
              <a:cxnLst/>
              <a:rect l="l" t="t" r="r" b="b"/>
              <a:pathLst>
                <a:path w="7093" h="14135" extrusionOk="0">
                  <a:moveTo>
                    <a:pt x="3801" y="1"/>
                  </a:moveTo>
                  <a:cubicBezTo>
                    <a:pt x="3551" y="1"/>
                    <a:pt x="3301" y="16"/>
                    <a:pt x="3052" y="46"/>
                  </a:cubicBezTo>
                  <a:lnTo>
                    <a:pt x="0" y="13157"/>
                  </a:lnTo>
                  <a:cubicBezTo>
                    <a:pt x="977" y="13808"/>
                    <a:pt x="2127" y="14134"/>
                    <a:pt x="3292" y="14134"/>
                  </a:cubicBezTo>
                  <a:cubicBezTo>
                    <a:pt x="3541" y="14134"/>
                    <a:pt x="3791" y="14119"/>
                    <a:pt x="4041" y="14089"/>
                  </a:cubicBezTo>
                  <a:lnTo>
                    <a:pt x="7092" y="978"/>
                  </a:lnTo>
                  <a:cubicBezTo>
                    <a:pt x="6115" y="327"/>
                    <a:pt x="4965" y="1"/>
                    <a:pt x="38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86" name="Google Shape;12286;p24">
            <a:extLst>
              <a:ext uri="{FF2B5EF4-FFF2-40B4-BE49-F238E27FC236}">
                <a16:creationId xmlns:a16="http://schemas.microsoft.com/office/drawing/2014/main" id="{3747BA23-D032-7163-238F-7392C6737A1C}"/>
              </a:ext>
            </a:extLst>
          </p:cNvPr>
          <p:cNvGrpSpPr/>
          <p:nvPr/>
        </p:nvGrpSpPr>
        <p:grpSpPr>
          <a:xfrm rot="-910886" flipH="1">
            <a:off x="-116788" y="3950216"/>
            <a:ext cx="2083507" cy="1790744"/>
            <a:chOff x="4546400" y="4374850"/>
            <a:chExt cx="1246850" cy="1071650"/>
          </a:xfrm>
        </p:grpSpPr>
        <p:sp>
          <p:nvSpPr>
            <p:cNvPr id="12287" name="Google Shape;12287;p24">
              <a:extLst>
                <a:ext uri="{FF2B5EF4-FFF2-40B4-BE49-F238E27FC236}">
                  <a16:creationId xmlns:a16="http://schemas.microsoft.com/office/drawing/2014/main" id="{27E3487F-7519-0010-487E-2373F135ADDC}"/>
                </a:ext>
              </a:extLst>
            </p:cNvPr>
            <p:cNvSpPr/>
            <p:nvPr/>
          </p:nvSpPr>
          <p:spPr>
            <a:xfrm>
              <a:off x="4880525" y="5126475"/>
              <a:ext cx="912725" cy="320025"/>
            </a:xfrm>
            <a:custGeom>
              <a:avLst/>
              <a:gdLst/>
              <a:ahLst/>
              <a:cxnLst/>
              <a:rect l="l" t="t" r="r" b="b"/>
              <a:pathLst>
                <a:path w="36509" h="12801" fill="none" extrusionOk="0">
                  <a:moveTo>
                    <a:pt x="36508" y="12801"/>
                  </a:moveTo>
                  <a:lnTo>
                    <a:pt x="22465" y="1470"/>
                  </a:lnTo>
                  <a:lnTo>
                    <a:pt x="1" y="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8" name="Google Shape;12288;p24">
              <a:extLst>
                <a:ext uri="{FF2B5EF4-FFF2-40B4-BE49-F238E27FC236}">
                  <a16:creationId xmlns:a16="http://schemas.microsoft.com/office/drawing/2014/main" id="{0950D5B8-FDCF-4068-5E3F-4609DB96C0F9}"/>
                </a:ext>
              </a:extLst>
            </p:cNvPr>
            <p:cNvSpPr/>
            <p:nvPr/>
          </p:nvSpPr>
          <p:spPr>
            <a:xfrm>
              <a:off x="4951875" y="4959075"/>
              <a:ext cx="319325" cy="192875"/>
            </a:xfrm>
            <a:custGeom>
              <a:avLst/>
              <a:gdLst/>
              <a:ahLst/>
              <a:cxnLst/>
              <a:rect l="l" t="t" r="r" b="b"/>
              <a:pathLst>
                <a:path w="12773" h="7715" fill="none" extrusionOk="0">
                  <a:moveTo>
                    <a:pt x="1" y="0"/>
                  </a:moveTo>
                  <a:lnTo>
                    <a:pt x="12773" y="7714"/>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9" name="Google Shape;12289;p24">
              <a:extLst>
                <a:ext uri="{FF2B5EF4-FFF2-40B4-BE49-F238E27FC236}">
                  <a16:creationId xmlns:a16="http://schemas.microsoft.com/office/drawing/2014/main" id="{15A82EC0-5A76-A251-92EC-9BDA5397828C}"/>
                </a:ext>
              </a:extLst>
            </p:cNvPr>
            <p:cNvSpPr/>
            <p:nvPr/>
          </p:nvSpPr>
          <p:spPr>
            <a:xfrm>
              <a:off x="4998500" y="4766925"/>
              <a:ext cx="443650" cy="396325"/>
            </a:xfrm>
            <a:custGeom>
              <a:avLst/>
              <a:gdLst/>
              <a:ahLst/>
              <a:cxnLst/>
              <a:rect l="l" t="t" r="r" b="b"/>
              <a:pathLst>
                <a:path w="17746" h="15853" fill="none" extrusionOk="0">
                  <a:moveTo>
                    <a:pt x="1" y="0"/>
                  </a:moveTo>
                  <a:lnTo>
                    <a:pt x="17746" y="15852"/>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0" name="Google Shape;12290;p24">
              <a:extLst>
                <a:ext uri="{FF2B5EF4-FFF2-40B4-BE49-F238E27FC236}">
                  <a16:creationId xmlns:a16="http://schemas.microsoft.com/office/drawing/2014/main" id="{EC861849-442D-2D6D-C502-912743E2C700}"/>
                </a:ext>
              </a:extLst>
            </p:cNvPr>
            <p:cNvSpPr/>
            <p:nvPr/>
          </p:nvSpPr>
          <p:spPr>
            <a:xfrm>
              <a:off x="4685575" y="5126475"/>
              <a:ext cx="194975" cy="74925"/>
            </a:xfrm>
            <a:custGeom>
              <a:avLst/>
              <a:gdLst/>
              <a:ahLst/>
              <a:cxnLst/>
              <a:rect l="l" t="t" r="r" b="b"/>
              <a:pathLst>
                <a:path w="7799" h="2997" extrusionOk="0">
                  <a:moveTo>
                    <a:pt x="7799" y="1"/>
                  </a:moveTo>
                  <a:lnTo>
                    <a:pt x="0" y="2911"/>
                  </a:lnTo>
                  <a:cubicBezTo>
                    <a:pt x="498" y="2970"/>
                    <a:pt x="968" y="2997"/>
                    <a:pt x="1411" y="2997"/>
                  </a:cubicBezTo>
                  <a:cubicBezTo>
                    <a:pt x="6100" y="2997"/>
                    <a:pt x="7799" y="1"/>
                    <a:pt x="7799"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1" name="Google Shape;12291;p24">
              <a:extLst>
                <a:ext uri="{FF2B5EF4-FFF2-40B4-BE49-F238E27FC236}">
                  <a16:creationId xmlns:a16="http://schemas.microsoft.com/office/drawing/2014/main" id="{3C152AFA-6548-83F7-7B50-CA5F46A591FE}"/>
                </a:ext>
              </a:extLst>
            </p:cNvPr>
            <p:cNvSpPr/>
            <p:nvPr/>
          </p:nvSpPr>
          <p:spPr>
            <a:xfrm>
              <a:off x="5343225" y="5163225"/>
              <a:ext cx="98925" cy="173800"/>
            </a:xfrm>
            <a:custGeom>
              <a:avLst/>
              <a:gdLst/>
              <a:ahLst/>
              <a:cxnLst/>
              <a:rect l="l" t="t" r="r" b="b"/>
              <a:pathLst>
                <a:path w="3957" h="6952" extrusionOk="0">
                  <a:moveTo>
                    <a:pt x="3787" y="0"/>
                  </a:moveTo>
                  <a:cubicBezTo>
                    <a:pt x="1357" y="1809"/>
                    <a:pt x="1" y="4069"/>
                    <a:pt x="199" y="6951"/>
                  </a:cubicBezTo>
                  <a:cubicBezTo>
                    <a:pt x="3053" y="6104"/>
                    <a:pt x="3957" y="1554"/>
                    <a:pt x="3787"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2" name="Google Shape;12292;p24">
              <a:extLst>
                <a:ext uri="{FF2B5EF4-FFF2-40B4-BE49-F238E27FC236}">
                  <a16:creationId xmlns:a16="http://schemas.microsoft.com/office/drawing/2014/main" id="{3858738A-4949-2645-791C-661588C3714E}"/>
                </a:ext>
              </a:extLst>
            </p:cNvPr>
            <p:cNvSpPr/>
            <p:nvPr/>
          </p:nvSpPr>
          <p:spPr>
            <a:xfrm>
              <a:off x="4685575" y="4946350"/>
              <a:ext cx="266325" cy="49100"/>
            </a:xfrm>
            <a:custGeom>
              <a:avLst/>
              <a:gdLst/>
              <a:ahLst/>
              <a:cxnLst/>
              <a:rect l="l" t="t" r="r" b="b"/>
              <a:pathLst>
                <a:path w="10653" h="1964" extrusionOk="0">
                  <a:moveTo>
                    <a:pt x="0" y="0"/>
                  </a:moveTo>
                  <a:lnTo>
                    <a:pt x="0" y="0"/>
                  </a:lnTo>
                  <a:cubicBezTo>
                    <a:pt x="2567" y="1489"/>
                    <a:pt x="4676" y="1963"/>
                    <a:pt x="6319" y="1963"/>
                  </a:cubicBezTo>
                  <a:cubicBezTo>
                    <a:pt x="9199" y="1963"/>
                    <a:pt x="10653" y="509"/>
                    <a:pt x="10653" y="509"/>
                  </a:cubicBezTo>
                  <a:lnTo>
                    <a:pt x="0" y="0"/>
                  </a:ln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3" name="Google Shape;12293;p24">
              <a:extLst>
                <a:ext uri="{FF2B5EF4-FFF2-40B4-BE49-F238E27FC236}">
                  <a16:creationId xmlns:a16="http://schemas.microsoft.com/office/drawing/2014/main" id="{347C17FA-EFA7-779B-B01D-C165BEE13ED1}"/>
                </a:ext>
              </a:extLst>
            </p:cNvPr>
            <p:cNvSpPr/>
            <p:nvPr/>
          </p:nvSpPr>
          <p:spPr>
            <a:xfrm>
              <a:off x="4801425" y="4504850"/>
              <a:ext cx="202750" cy="267050"/>
            </a:xfrm>
            <a:custGeom>
              <a:avLst/>
              <a:gdLst/>
              <a:ahLst/>
              <a:cxnLst/>
              <a:rect l="l" t="t" r="r" b="b"/>
              <a:pathLst>
                <a:path w="8110" h="10682" extrusionOk="0">
                  <a:moveTo>
                    <a:pt x="0" y="0"/>
                  </a:moveTo>
                  <a:cubicBezTo>
                    <a:pt x="707" y="4945"/>
                    <a:pt x="6019" y="10172"/>
                    <a:pt x="8110" y="10681"/>
                  </a:cubicBezTo>
                  <a:cubicBezTo>
                    <a:pt x="7827" y="6499"/>
                    <a:pt x="6838" y="4013"/>
                    <a:pt x="0"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4" name="Google Shape;12294;p24">
              <a:extLst>
                <a:ext uri="{FF2B5EF4-FFF2-40B4-BE49-F238E27FC236}">
                  <a16:creationId xmlns:a16="http://schemas.microsoft.com/office/drawing/2014/main" id="{871EB120-A44F-09F8-F7A0-C954FED32F52}"/>
                </a:ext>
              </a:extLst>
            </p:cNvPr>
            <p:cNvSpPr/>
            <p:nvPr/>
          </p:nvSpPr>
          <p:spPr>
            <a:xfrm>
              <a:off x="5195600" y="4771875"/>
              <a:ext cx="89025" cy="238775"/>
            </a:xfrm>
            <a:custGeom>
              <a:avLst/>
              <a:gdLst/>
              <a:ahLst/>
              <a:cxnLst/>
              <a:rect l="l" t="t" r="r" b="b"/>
              <a:pathLst>
                <a:path w="3561" h="9551" extrusionOk="0">
                  <a:moveTo>
                    <a:pt x="1413" y="0"/>
                  </a:moveTo>
                  <a:lnTo>
                    <a:pt x="1413" y="0"/>
                  </a:lnTo>
                  <a:cubicBezTo>
                    <a:pt x="0" y="3758"/>
                    <a:pt x="3052" y="9551"/>
                    <a:pt x="3052" y="9551"/>
                  </a:cubicBezTo>
                  <a:cubicBezTo>
                    <a:pt x="3561" y="5764"/>
                    <a:pt x="3391" y="2374"/>
                    <a:pt x="1413"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5" name="Google Shape;12295;p24">
              <a:extLst>
                <a:ext uri="{FF2B5EF4-FFF2-40B4-BE49-F238E27FC236}">
                  <a16:creationId xmlns:a16="http://schemas.microsoft.com/office/drawing/2014/main" id="{2170592A-A334-1CA7-D769-1EDC43EBAE94}"/>
                </a:ext>
              </a:extLst>
            </p:cNvPr>
            <p:cNvSpPr/>
            <p:nvPr/>
          </p:nvSpPr>
          <p:spPr>
            <a:xfrm>
              <a:off x="4546400" y="5008850"/>
              <a:ext cx="334150" cy="117650"/>
            </a:xfrm>
            <a:custGeom>
              <a:avLst/>
              <a:gdLst/>
              <a:ahLst/>
              <a:cxnLst/>
              <a:rect l="l" t="t" r="r" b="b"/>
              <a:pathLst>
                <a:path w="13366" h="4706" extrusionOk="0">
                  <a:moveTo>
                    <a:pt x="1217" y="1"/>
                  </a:moveTo>
                  <a:cubicBezTo>
                    <a:pt x="815" y="1"/>
                    <a:pt x="409" y="15"/>
                    <a:pt x="1" y="43"/>
                  </a:cubicBezTo>
                  <a:cubicBezTo>
                    <a:pt x="5511" y="4084"/>
                    <a:pt x="13366" y="4706"/>
                    <a:pt x="13366" y="4706"/>
                  </a:cubicBezTo>
                  <a:cubicBezTo>
                    <a:pt x="9613" y="1678"/>
                    <a:pt x="5600" y="1"/>
                    <a:pt x="1217"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6" name="Google Shape;12296;p24">
              <a:extLst>
                <a:ext uri="{FF2B5EF4-FFF2-40B4-BE49-F238E27FC236}">
                  <a16:creationId xmlns:a16="http://schemas.microsoft.com/office/drawing/2014/main" id="{D596B14D-71AB-3CED-8AEC-BDAA57BA28B2}"/>
                </a:ext>
              </a:extLst>
            </p:cNvPr>
            <p:cNvSpPr/>
            <p:nvPr/>
          </p:nvSpPr>
          <p:spPr>
            <a:xfrm>
              <a:off x="5099525" y="5151925"/>
              <a:ext cx="165325" cy="140600"/>
            </a:xfrm>
            <a:custGeom>
              <a:avLst/>
              <a:gdLst/>
              <a:ahLst/>
              <a:cxnLst/>
              <a:rect l="l" t="t" r="r" b="b"/>
              <a:pathLst>
                <a:path w="6613" h="5624" extrusionOk="0">
                  <a:moveTo>
                    <a:pt x="6612" y="0"/>
                  </a:moveTo>
                  <a:cubicBezTo>
                    <a:pt x="3702" y="763"/>
                    <a:pt x="1498" y="2628"/>
                    <a:pt x="0" y="5623"/>
                  </a:cubicBezTo>
                  <a:cubicBezTo>
                    <a:pt x="4776" y="5312"/>
                    <a:pt x="6612" y="0"/>
                    <a:pt x="6612"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7" name="Google Shape;12297;p24">
              <a:extLst>
                <a:ext uri="{FF2B5EF4-FFF2-40B4-BE49-F238E27FC236}">
                  <a16:creationId xmlns:a16="http://schemas.microsoft.com/office/drawing/2014/main" id="{E82FEAC4-04F1-3C68-8A68-77E0514ED9AE}"/>
                </a:ext>
              </a:extLst>
            </p:cNvPr>
            <p:cNvSpPr/>
            <p:nvPr/>
          </p:nvSpPr>
          <p:spPr>
            <a:xfrm>
              <a:off x="4772450" y="4819200"/>
              <a:ext cx="180175" cy="139875"/>
            </a:xfrm>
            <a:custGeom>
              <a:avLst/>
              <a:gdLst/>
              <a:ahLst/>
              <a:cxnLst/>
              <a:rect l="l" t="t" r="r" b="b"/>
              <a:pathLst>
                <a:path w="7207" h="5595" extrusionOk="0">
                  <a:moveTo>
                    <a:pt x="1" y="0"/>
                  </a:moveTo>
                  <a:lnTo>
                    <a:pt x="1" y="0"/>
                  </a:lnTo>
                  <a:cubicBezTo>
                    <a:pt x="2346" y="3984"/>
                    <a:pt x="7206" y="5595"/>
                    <a:pt x="7206" y="5595"/>
                  </a:cubicBezTo>
                  <a:cubicBezTo>
                    <a:pt x="5878" y="2402"/>
                    <a:pt x="3533" y="481"/>
                    <a:pt x="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8" name="Google Shape;12298;p24">
              <a:extLst>
                <a:ext uri="{FF2B5EF4-FFF2-40B4-BE49-F238E27FC236}">
                  <a16:creationId xmlns:a16="http://schemas.microsoft.com/office/drawing/2014/main" id="{50307B2D-7172-557B-C4C2-9F5241E09F8F}"/>
                </a:ext>
              </a:extLst>
            </p:cNvPr>
            <p:cNvSpPr/>
            <p:nvPr/>
          </p:nvSpPr>
          <p:spPr>
            <a:xfrm>
              <a:off x="4696175" y="4688825"/>
              <a:ext cx="308000" cy="83075"/>
            </a:xfrm>
            <a:custGeom>
              <a:avLst/>
              <a:gdLst/>
              <a:ahLst/>
              <a:cxnLst/>
              <a:rect l="l" t="t" r="r" b="b"/>
              <a:pathLst>
                <a:path w="12320" h="3323" extrusionOk="0">
                  <a:moveTo>
                    <a:pt x="4891" y="0"/>
                  </a:moveTo>
                  <a:cubicBezTo>
                    <a:pt x="2166" y="0"/>
                    <a:pt x="0" y="892"/>
                    <a:pt x="0" y="892"/>
                  </a:cubicBezTo>
                  <a:lnTo>
                    <a:pt x="12320" y="3322"/>
                  </a:lnTo>
                  <a:cubicBezTo>
                    <a:pt x="10146" y="697"/>
                    <a:pt x="7299" y="0"/>
                    <a:pt x="4891"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9" name="Google Shape;12299;p24">
              <a:extLst>
                <a:ext uri="{FF2B5EF4-FFF2-40B4-BE49-F238E27FC236}">
                  <a16:creationId xmlns:a16="http://schemas.microsoft.com/office/drawing/2014/main" id="{3E280D07-363A-C96D-27EC-539363F204C1}"/>
                </a:ext>
              </a:extLst>
            </p:cNvPr>
            <p:cNvSpPr/>
            <p:nvPr/>
          </p:nvSpPr>
          <p:spPr>
            <a:xfrm>
              <a:off x="5298725" y="4575475"/>
              <a:ext cx="406925" cy="517825"/>
            </a:xfrm>
            <a:custGeom>
              <a:avLst/>
              <a:gdLst/>
              <a:ahLst/>
              <a:cxnLst/>
              <a:rect l="l" t="t" r="r" b="b"/>
              <a:pathLst>
                <a:path w="16277" h="20713" fill="none" extrusionOk="0">
                  <a:moveTo>
                    <a:pt x="16276" y="20713"/>
                  </a:moveTo>
                  <a:lnTo>
                    <a:pt x="8167" y="9015"/>
                  </a:lnTo>
                  <a:lnTo>
                    <a:pt x="1" y="1"/>
                  </a:lnTo>
                </a:path>
              </a:pathLst>
            </a:custGeom>
            <a:noFill/>
            <a:ln w="9175" cap="rnd" cmpd="sng">
              <a:solidFill>
                <a:srgbClr val="394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0" name="Google Shape;12300;p24">
              <a:extLst>
                <a:ext uri="{FF2B5EF4-FFF2-40B4-BE49-F238E27FC236}">
                  <a16:creationId xmlns:a16="http://schemas.microsoft.com/office/drawing/2014/main" id="{E40E0126-AAC3-A7DA-171F-6FA9FF27132D}"/>
                </a:ext>
              </a:extLst>
            </p:cNvPr>
            <p:cNvSpPr/>
            <p:nvPr/>
          </p:nvSpPr>
          <p:spPr>
            <a:xfrm>
              <a:off x="5265525" y="4726875"/>
              <a:ext cx="237375" cy="74100"/>
            </a:xfrm>
            <a:custGeom>
              <a:avLst/>
              <a:gdLst/>
              <a:ahLst/>
              <a:cxnLst/>
              <a:rect l="l" t="t" r="r" b="b"/>
              <a:pathLst>
                <a:path w="9495" h="2964" extrusionOk="0">
                  <a:moveTo>
                    <a:pt x="1670" y="0"/>
                  </a:moveTo>
                  <a:cubicBezTo>
                    <a:pt x="1133" y="0"/>
                    <a:pt x="577" y="34"/>
                    <a:pt x="1" y="105"/>
                  </a:cubicBezTo>
                  <a:cubicBezTo>
                    <a:pt x="2660" y="1977"/>
                    <a:pt x="5841" y="2964"/>
                    <a:pt x="9093" y="2964"/>
                  </a:cubicBezTo>
                  <a:cubicBezTo>
                    <a:pt x="9227" y="2964"/>
                    <a:pt x="9361" y="2962"/>
                    <a:pt x="9495" y="2959"/>
                  </a:cubicBezTo>
                  <a:cubicBezTo>
                    <a:pt x="7301" y="1150"/>
                    <a:pt x="4798" y="0"/>
                    <a:pt x="1670" y="0"/>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1" name="Google Shape;12301;p24">
              <a:extLst>
                <a:ext uri="{FF2B5EF4-FFF2-40B4-BE49-F238E27FC236}">
                  <a16:creationId xmlns:a16="http://schemas.microsoft.com/office/drawing/2014/main" id="{0A2A9F77-F006-36D8-F9F7-43E209DE4DB2}"/>
                </a:ext>
              </a:extLst>
            </p:cNvPr>
            <p:cNvSpPr/>
            <p:nvPr/>
          </p:nvSpPr>
          <p:spPr>
            <a:xfrm>
              <a:off x="5203375" y="4374850"/>
              <a:ext cx="140600" cy="204900"/>
            </a:xfrm>
            <a:custGeom>
              <a:avLst/>
              <a:gdLst/>
              <a:ahLst/>
              <a:cxnLst/>
              <a:rect l="l" t="t" r="r" b="b"/>
              <a:pathLst>
                <a:path w="5624" h="8196" extrusionOk="0">
                  <a:moveTo>
                    <a:pt x="0" y="1"/>
                  </a:moveTo>
                  <a:lnTo>
                    <a:pt x="3956" y="8195"/>
                  </a:lnTo>
                  <a:cubicBezTo>
                    <a:pt x="5623" y="3703"/>
                    <a:pt x="1" y="1"/>
                    <a:pt x="0" y="1"/>
                  </a:cubicBezTo>
                  <a:close/>
                </a:path>
              </a:pathLst>
            </a:custGeom>
            <a:solidFill>
              <a:srgbClr val="394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2" name="Google Shape;12302;p24">
              <a:extLst>
                <a:ext uri="{FF2B5EF4-FFF2-40B4-BE49-F238E27FC236}">
                  <a16:creationId xmlns:a16="http://schemas.microsoft.com/office/drawing/2014/main" id="{2DF72F0C-3F6D-439C-645E-00BCFF1B3BA7}"/>
                </a:ext>
              </a:extLst>
            </p:cNvPr>
            <p:cNvSpPr/>
            <p:nvPr/>
          </p:nvSpPr>
          <p:spPr>
            <a:xfrm>
              <a:off x="5454150" y="4553575"/>
              <a:ext cx="83375" cy="247275"/>
            </a:xfrm>
            <a:custGeom>
              <a:avLst/>
              <a:gdLst/>
              <a:ahLst/>
              <a:cxnLst/>
              <a:rect l="l" t="t" r="r" b="b"/>
              <a:pathLst>
                <a:path w="3335" h="9891" extrusionOk="0">
                  <a:moveTo>
                    <a:pt x="1611" y="1"/>
                  </a:moveTo>
                  <a:lnTo>
                    <a:pt x="1611" y="1"/>
                  </a:lnTo>
                  <a:cubicBezTo>
                    <a:pt x="0" y="3166"/>
                    <a:pt x="848" y="7828"/>
                    <a:pt x="1950" y="9891"/>
                  </a:cubicBezTo>
                  <a:cubicBezTo>
                    <a:pt x="3193" y="6359"/>
                    <a:pt x="3334" y="3024"/>
                    <a:pt x="1611" y="1"/>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3" name="Google Shape;12303;p24">
              <a:extLst>
                <a:ext uri="{FF2B5EF4-FFF2-40B4-BE49-F238E27FC236}">
                  <a16:creationId xmlns:a16="http://schemas.microsoft.com/office/drawing/2014/main" id="{88F1EC8A-B9D3-576B-E1DB-27C3EDAEE72D}"/>
                </a:ext>
              </a:extLst>
            </p:cNvPr>
            <p:cNvSpPr/>
            <p:nvPr/>
          </p:nvSpPr>
          <p:spPr>
            <a:xfrm>
              <a:off x="5080450" y="4482525"/>
              <a:ext cx="221825" cy="97575"/>
            </a:xfrm>
            <a:custGeom>
              <a:avLst/>
              <a:gdLst/>
              <a:ahLst/>
              <a:cxnLst/>
              <a:rect l="l" t="t" r="r" b="b"/>
              <a:pathLst>
                <a:path w="8873" h="3903" extrusionOk="0">
                  <a:moveTo>
                    <a:pt x="1435" y="0"/>
                  </a:moveTo>
                  <a:cubicBezTo>
                    <a:pt x="969" y="0"/>
                    <a:pt x="491" y="42"/>
                    <a:pt x="1" y="130"/>
                  </a:cubicBezTo>
                  <a:cubicBezTo>
                    <a:pt x="2110" y="2534"/>
                    <a:pt x="5128" y="3902"/>
                    <a:pt x="8316" y="3902"/>
                  </a:cubicBezTo>
                  <a:cubicBezTo>
                    <a:pt x="8501" y="3902"/>
                    <a:pt x="8687" y="3898"/>
                    <a:pt x="8873" y="3888"/>
                  </a:cubicBezTo>
                  <a:cubicBezTo>
                    <a:pt x="6665" y="1559"/>
                    <a:pt x="4269" y="0"/>
                    <a:pt x="1435" y="0"/>
                  </a:cubicBezTo>
                  <a:close/>
                </a:path>
              </a:pathLst>
            </a:custGeom>
            <a:solidFill>
              <a:srgbClr val="7A8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04" name="Google Shape;12304;p24">
            <a:extLst>
              <a:ext uri="{FF2B5EF4-FFF2-40B4-BE49-F238E27FC236}">
                <a16:creationId xmlns:a16="http://schemas.microsoft.com/office/drawing/2014/main" id="{D885E230-CB94-B745-E719-C5D06013A75B}"/>
              </a:ext>
            </a:extLst>
          </p:cNvPr>
          <p:cNvSpPr/>
          <p:nvPr/>
        </p:nvSpPr>
        <p:spPr>
          <a:xfrm flipH="1">
            <a:off x="8048827" y="3930700"/>
            <a:ext cx="134397" cy="194455"/>
          </a:xfrm>
          <a:custGeom>
            <a:avLst/>
            <a:gdLst/>
            <a:ahLst/>
            <a:cxnLst/>
            <a:rect l="l" t="t" r="r" b="b"/>
            <a:pathLst>
              <a:path w="4932" h="7134" fill="none" extrusionOk="0">
                <a:moveTo>
                  <a:pt x="2483" y="7134"/>
                </a:moveTo>
                <a:lnTo>
                  <a:pt x="1" y="3567"/>
                </a:lnTo>
                <a:lnTo>
                  <a:pt x="2483" y="1"/>
                </a:lnTo>
                <a:lnTo>
                  <a:pt x="4931" y="3567"/>
                </a:ln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05" name="Google Shape;12305;p24">
            <a:extLst>
              <a:ext uri="{FF2B5EF4-FFF2-40B4-BE49-F238E27FC236}">
                <a16:creationId xmlns:a16="http://schemas.microsoft.com/office/drawing/2014/main" id="{22377767-9EAB-29DE-863B-ED8776398507}"/>
              </a:ext>
            </a:extLst>
          </p:cNvPr>
          <p:cNvGrpSpPr/>
          <p:nvPr/>
        </p:nvGrpSpPr>
        <p:grpSpPr>
          <a:xfrm>
            <a:off x="8227995" y="2799843"/>
            <a:ext cx="349749" cy="659416"/>
            <a:chOff x="8546982" y="2445130"/>
            <a:chExt cx="349749" cy="659416"/>
          </a:xfrm>
        </p:grpSpPr>
        <p:sp>
          <p:nvSpPr>
            <p:cNvPr id="12306" name="Google Shape;12306;p24">
              <a:extLst>
                <a:ext uri="{FF2B5EF4-FFF2-40B4-BE49-F238E27FC236}">
                  <a16:creationId xmlns:a16="http://schemas.microsoft.com/office/drawing/2014/main" id="{26576CD9-F099-84CC-C9AB-0BF20761BD94}"/>
                </a:ext>
              </a:extLst>
            </p:cNvPr>
            <p:cNvSpPr/>
            <p:nvPr/>
          </p:nvSpPr>
          <p:spPr>
            <a:xfrm flipH="1">
              <a:off x="8546982" y="2445130"/>
              <a:ext cx="91975" cy="91969"/>
            </a:xfrm>
            <a:custGeom>
              <a:avLst/>
              <a:gdLst/>
              <a:ahLst/>
              <a:cxnLst/>
              <a:rect l="l" t="t" r="r" b="b"/>
              <a:pathLst>
                <a:path w="2519" h="2519" fill="none" extrusionOk="0">
                  <a:moveTo>
                    <a:pt x="2518" y="1084"/>
                  </a:moveTo>
                  <a:cubicBezTo>
                    <a:pt x="2518" y="2029"/>
                    <a:pt x="1364" y="2518"/>
                    <a:pt x="700" y="1819"/>
                  </a:cubicBezTo>
                  <a:cubicBezTo>
                    <a:pt x="0" y="1154"/>
                    <a:pt x="490" y="1"/>
                    <a:pt x="1434" y="1"/>
                  </a:cubicBezTo>
                  <a:cubicBezTo>
                    <a:pt x="2029" y="1"/>
                    <a:pt x="2518" y="490"/>
                    <a:pt x="2518" y="1084"/>
                  </a:cubicBezTo>
                  <a:close/>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07" name="Google Shape;12307;p24">
              <a:extLst>
                <a:ext uri="{FF2B5EF4-FFF2-40B4-BE49-F238E27FC236}">
                  <a16:creationId xmlns:a16="http://schemas.microsoft.com/office/drawing/2014/main" id="{1E03EA08-AFA4-96DD-7D0E-638073564ACC}"/>
                </a:ext>
              </a:extLst>
            </p:cNvPr>
            <p:cNvGrpSpPr/>
            <p:nvPr/>
          </p:nvGrpSpPr>
          <p:grpSpPr>
            <a:xfrm>
              <a:off x="8672750" y="2829867"/>
              <a:ext cx="223981" cy="274679"/>
              <a:chOff x="7314226" y="2364570"/>
              <a:chExt cx="170431" cy="208992"/>
            </a:xfrm>
          </p:grpSpPr>
          <p:sp>
            <p:nvSpPr>
              <p:cNvPr id="12308" name="Google Shape;12308;p24">
                <a:extLst>
                  <a:ext uri="{FF2B5EF4-FFF2-40B4-BE49-F238E27FC236}">
                    <a16:creationId xmlns:a16="http://schemas.microsoft.com/office/drawing/2014/main" id="{605B1823-70F1-56C3-857A-54357C4C2B3C}"/>
                  </a:ext>
                </a:extLst>
              </p:cNvPr>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9" name="Google Shape;12309;p24">
                <a:extLst>
                  <a:ext uri="{FF2B5EF4-FFF2-40B4-BE49-F238E27FC236}">
                    <a16:creationId xmlns:a16="http://schemas.microsoft.com/office/drawing/2014/main" id="{4562913E-A168-4B6B-0204-2705F887D4D2}"/>
                  </a:ext>
                </a:extLst>
              </p:cNvPr>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0" name="Google Shape;12310;p24">
                <a:extLst>
                  <a:ext uri="{FF2B5EF4-FFF2-40B4-BE49-F238E27FC236}">
                    <a16:creationId xmlns:a16="http://schemas.microsoft.com/office/drawing/2014/main" id="{3B7C4C23-1CB8-8BC6-2A42-990D2238D263}"/>
                  </a:ext>
                </a:extLst>
              </p:cNvPr>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1" name="Google Shape;12311;p24">
                <a:extLst>
                  <a:ext uri="{FF2B5EF4-FFF2-40B4-BE49-F238E27FC236}">
                    <a16:creationId xmlns:a16="http://schemas.microsoft.com/office/drawing/2014/main" id="{37CEDD80-B3E6-F1D0-5208-21E94D88B72B}"/>
                  </a:ext>
                </a:extLst>
              </p:cNvPr>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312" name="Google Shape;12312;p24">
            <a:extLst>
              <a:ext uri="{FF2B5EF4-FFF2-40B4-BE49-F238E27FC236}">
                <a16:creationId xmlns:a16="http://schemas.microsoft.com/office/drawing/2014/main" id="{B791C9DE-0EE9-DF9D-E9F1-7287AC11F718}"/>
              </a:ext>
            </a:extLst>
          </p:cNvPr>
          <p:cNvGrpSpPr/>
          <p:nvPr/>
        </p:nvGrpSpPr>
        <p:grpSpPr>
          <a:xfrm>
            <a:off x="7981950" y="417242"/>
            <a:ext cx="223981" cy="274679"/>
            <a:chOff x="7314226" y="2364570"/>
            <a:chExt cx="170431" cy="208992"/>
          </a:xfrm>
        </p:grpSpPr>
        <p:sp>
          <p:nvSpPr>
            <p:cNvPr id="12313" name="Google Shape;12313;p24">
              <a:extLst>
                <a:ext uri="{FF2B5EF4-FFF2-40B4-BE49-F238E27FC236}">
                  <a16:creationId xmlns:a16="http://schemas.microsoft.com/office/drawing/2014/main" id="{B4551DB7-0847-B42D-F212-A3DB6AAF85AE}"/>
                </a:ext>
              </a:extLst>
            </p:cNvPr>
            <p:cNvSpPr/>
            <p:nvPr/>
          </p:nvSpPr>
          <p:spPr>
            <a:xfrm>
              <a:off x="7398784" y="2364570"/>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4" name="Google Shape;12314;p24">
              <a:extLst>
                <a:ext uri="{FF2B5EF4-FFF2-40B4-BE49-F238E27FC236}">
                  <a16:creationId xmlns:a16="http://schemas.microsoft.com/office/drawing/2014/main" id="{8DDE7BBB-B3ED-2D08-C0B0-7AA003C83214}"/>
                </a:ext>
              </a:extLst>
            </p:cNvPr>
            <p:cNvSpPr/>
            <p:nvPr/>
          </p:nvSpPr>
          <p:spPr>
            <a:xfrm>
              <a:off x="7398784" y="2500141"/>
              <a:ext cx="36" cy="73422"/>
            </a:xfrm>
            <a:custGeom>
              <a:avLst/>
              <a:gdLst/>
              <a:ahLst/>
              <a:cxnLst/>
              <a:rect l="l" t="t" r="r" b="b"/>
              <a:pathLst>
                <a:path w="1" h="2064" fill="none" extrusionOk="0">
                  <a:moveTo>
                    <a:pt x="1" y="0"/>
                  </a:moveTo>
                  <a:lnTo>
                    <a:pt x="1" y="2063"/>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5" name="Google Shape;12315;p24">
              <a:extLst>
                <a:ext uri="{FF2B5EF4-FFF2-40B4-BE49-F238E27FC236}">
                  <a16:creationId xmlns:a16="http://schemas.microsoft.com/office/drawing/2014/main" id="{9FB76282-B182-02DE-FD34-1620316AF99A}"/>
                </a:ext>
              </a:extLst>
            </p:cNvPr>
            <p:cNvSpPr/>
            <p:nvPr/>
          </p:nvSpPr>
          <p:spPr>
            <a:xfrm>
              <a:off x="7314226" y="2469049"/>
              <a:ext cx="53501" cy="36"/>
            </a:xfrm>
            <a:custGeom>
              <a:avLst/>
              <a:gdLst/>
              <a:ahLst/>
              <a:cxnLst/>
              <a:rect l="l" t="t" r="r" b="b"/>
              <a:pathLst>
                <a:path w="1504" h="1" fill="none" extrusionOk="0">
                  <a:moveTo>
                    <a:pt x="0" y="0"/>
                  </a:moveTo>
                  <a:lnTo>
                    <a:pt x="1504"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6" name="Google Shape;12316;p24">
              <a:extLst>
                <a:ext uri="{FF2B5EF4-FFF2-40B4-BE49-F238E27FC236}">
                  <a16:creationId xmlns:a16="http://schemas.microsoft.com/office/drawing/2014/main" id="{E739C892-41A1-F4BC-B971-EE7D1D6A8742}"/>
                </a:ext>
              </a:extLst>
            </p:cNvPr>
            <p:cNvSpPr/>
            <p:nvPr/>
          </p:nvSpPr>
          <p:spPr>
            <a:xfrm>
              <a:off x="7429875" y="2469049"/>
              <a:ext cx="54782" cy="36"/>
            </a:xfrm>
            <a:custGeom>
              <a:avLst/>
              <a:gdLst/>
              <a:ahLst/>
              <a:cxnLst/>
              <a:rect l="l" t="t" r="r" b="b"/>
              <a:pathLst>
                <a:path w="1540" h="1" fill="none" extrusionOk="0">
                  <a:moveTo>
                    <a:pt x="1" y="0"/>
                  </a:moveTo>
                  <a:lnTo>
                    <a:pt x="1539" y="0"/>
                  </a:lnTo>
                </a:path>
              </a:pathLst>
            </a:custGeom>
            <a:noFill/>
            <a:ln w="11375" cap="rnd" cmpd="sng">
              <a:solidFill>
                <a:srgbClr val="A6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D4384A7E-B544-11D5-E14A-89B956E4D5EC}"/>
              </a:ext>
            </a:extLst>
          </p:cNvPr>
          <p:cNvSpPr txBox="1"/>
          <p:nvPr/>
        </p:nvSpPr>
        <p:spPr>
          <a:xfrm>
            <a:off x="718517" y="1854998"/>
            <a:ext cx="7566244" cy="1938992"/>
          </a:xfrm>
          <a:prstGeom prst="rect">
            <a:avLst/>
          </a:prstGeom>
          <a:noFill/>
        </p:spPr>
        <p:txBody>
          <a:bodyPr wrap="square">
            <a:spAutoFit/>
          </a:bodyPr>
          <a:lstStyle/>
          <a:p>
            <a:pPr marL="285750" indent="-285750" algn="just">
              <a:buFont typeface="Arial" panose="020B0604020202020204" pitchFamily="34" charset="0"/>
              <a:buChar char="•"/>
            </a:pPr>
            <a:r>
              <a:rPr lang="vi-VN" sz="2400" dirty="0">
                <a:effectLst/>
                <a:latin typeface="+mj-lt"/>
                <a:ea typeface="Calibri" panose="020F0502020204030204" pitchFamily="34" charset="0"/>
              </a:rPr>
              <a:t>Nhóm HS thực hiện ở nhà một sản phẩm clip thuyết trình dựa trên dàn ý đã lập và dựa vào các tiêu chí trong </a:t>
            </a:r>
            <a:endParaRPr lang="en-US" sz="2400" dirty="0">
              <a:effectLst/>
              <a:latin typeface="+mj-lt"/>
              <a:ea typeface="Calibri" panose="020F0502020204030204" pitchFamily="34" charset="0"/>
            </a:endParaRPr>
          </a:p>
          <a:p>
            <a:pPr marL="285750" indent="-285750" algn="just">
              <a:buFont typeface="Arial" panose="020B0604020202020204" pitchFamily="34" charset="0"/>
              <a:buChar char="•"/>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clip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thang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web HT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9385724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20">
          <a:extLst>
            <a:ext uri="{FF2B5EF4-FFF2-40B4-BE49-F238E27FC236}">
              <a16:creationId xmlns:a16="http://schemas.microsoft.com/office/drawing/2014/main" id="{0ECF7A00-DA57-492D-5353-43339AC0F2AA}"/>
            </a:ext>
          </a:extLst>
        </p:cNvPr>
        <p:cNvGrpSpPr/>
        <p:nvPr/>
      </p:nvGrpSpPr>
      <p:grpSpPr>
        <a:xfrm>
          <a:off x="0" y="0"/>
          <a:ext cx="0" cy="0"/>
          <a:chOff x="0" y="0"/>
          <a:chExt cx="0" cy="0"/>
        </a:xfrm>
      </p:grpSpPr>
      <p:sp>
        <p:nvSpPr>
          <p:cNvPr id="12322" name="Google Shape;12322;p25">
            <a:extLst>
              <a:ext uri="{FF2B5EF4-FFF2-40B4-BE49-F238E27FC236}">
                <a16:creationId xmlns:a16="http://schemas.microsoft.com/office/drawing/2014/main" id="{F3B11DE0-7DC5-8F05-92EF-E2FF67389D8E}"/>
              </a:ext>
            </a:extLst>
          </p:cNvPr>
          <p:cNvSpPr txBox="1">
            <a:spLocks noGrp="1"/>
          </p:cNvSpPr>
          <p:nvPr>
            <p:ph type="title"/>
          </p:nvPr>
        </p:nvSpPr>
        <p:spPr>
          <a:xfrm>
            <a:off x="608964" y="22459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Times New Roman" panose="02020603050405020304" pitchFamily="18" charset="0"/>
                <a:cs typeface="Times New Roman" panose="02020603050405020304" pitchFamily="18" charset="0"/>
              </a:rPr>
              <a:t>3. ĐÁNH GIÁ BÀI NÓI</a:t>
            </a:r>
            <a:endParaRPr b="1" dirty="0">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74E3EF64-944C-CD48-0FA1-64512D3B22F9}"/>
              </a:ext>
            </a:extLst>
          </p:cNvPr>
          <p:cNvGraphicFramePr>
            <a:graphicFrameLocks noGrp="1"/>
          </p:cNvGraphicFramePr>
          <p:nvPr>
            <p:extLst>
              <p:ext uri="{D42A27DB-BD31-4B8C-83A1-F6EECF244321}">
                <p14:modId xmlns:p14="http://schemas.microsoft.com/office/powerpoint/2010/main" val="4284112068"/>
              </p:ext>
            </p:extLst>
          </p:nvPr>
        </p:nvGraphicFramePr>
        <p:xfrm>
          <a:off x="225027" y="715646"/>
          <a:ext cx="8861822" cy="4333438"/>
        </p:xfrm>
        <a:graphic>
          <a:graphicData uri="http://schemas.openxmlformats.org/drawingml/2006/table">
            <a:tbl>
              <a:tblPr firstRow="1" firstCol="1" bandRow="1">
                <a:tableStyleId>{3FF007DB-B85B-4828-BD98-6BFEEF74DF35}</a:tableStyleId>
              </a:tblPr>
              <a:tblGrid>
                <a:gridCol w="1689133">
                  <a:extLst>
                    <a:ext uri="{9D8B030D-6E8A-4147-A177-3AD203B41FA5}">
                      <a16:colId xmlns:a16="http://schemas.microsoft.com/office/drawing/2014/main" val="3798459496"/>
                    </a:ext>
                  </a:extLst>
                </a:gridCol>
                <a:gridCol w="5890897">
                  <a:extLst>
                    <a:ext uri="{9D8B030D-6E8A-4147-A177-3AD203B41FA5}">
                      <a16:colId xmlns:a16="http://schemas.microsoft.com/office/drawing/2014/main" val="3395525786"/>
                    </a:ext>
                  </a:extLst>
                </a:gridCol>
                <a:gridCol w="620486">
                  <a:extLst>
                    <a:ext uri="{9D8B030D-6E8A-4147-A177-3AD203B41FA5}">
                      <a16:colId xmlns:a16="http://schemas.microsoft.com/office/drawing/2014/main" val="3289450377"/>
                    </a:ext>
                  </a:extLst>
                </a:gridCol>
                <a:gridCol w="661306">
                  <a:extLst>
                    <a:ext uri="{9D8B030D-6E8A-4147-A177-3AD203B41FA5}">
                      <a16:colId xmlns:a16="http://schemas.microsoft.com/office/drawing/2014/main" val="155572852"/>
                    </a:ext>
                  </a:extLst>
                </a:gridCol>
              </a:tblGrid>
              <a:tr h="504254">
                <a:tc gridSpan="2">
                  <a:txBody>
                    <a:bodyPr/>
                    <a:lstStyle/>
                    <a:p>
                      <a:pPr algn="ctr">
                        <a:lnSpc>
                          <a:spcPct val="107000"/>
                        </a:lnSpc>
                        <a:spcAft>
                          <a:spcPts val="600"/>
                        </a:spcAft>
                      </a:pPr>
                      <a:r>
                        <a:rPr lang="en-US" sz="1600" b="1">
                          <a:effectLst/>
                          <a:latin typeface="Times New Roman" panose="02020603050405020304" pitchFamily="18" charset="0"/>
                          <a:cs typeface="Times New Roman" panose="02020603050405020304" pitchFamily="18" charset="0"/>
                        </a:rPr>
                        <a:t>Tiêu chí đánh giá sản phẩm clip thuyết trình</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tc hMerge="1">
                  <a:txBody>
                    <a:bodyPr/>
                    <a:lstStyle/>
                    <a:p>
                      <a:endParaRPr lang="en-US"/>
                    </a:p>
                  </a:txBody>
                  <a:tcPr/>
                </a:tc>
                <a:tc>
                  <a:txBody>
                    <a:bodyPr/>
                    <a:lstStyle/>
                    <a:p>
                      <a:pPr algn="ctr">
                        <a:lnSpc>
                          <a:spcPct val="107000"/>
                        </a:lnSpc>
                        <a:spcAft>
                          <a:spcPts val="600"/>
                        </a:spcAft>
                      </a:pPr>
                      <a:r>
                        <a:rPr lang="en-US" sz="1600" b="1">
                          <a:effectLst/>
                          <a:latin typeface="Times New Roman" panose="02020603050405020304" pitchFamily="18" charset="0"/>
                          <a:cs typeface="Times New Roman" panose="02020603050405020304" pitchFamily="18" charset="0"/>
                        </a:rPr>
                        <a:t>Đạt</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tc>
                  <a:txBody>
                    <a:bodyPr/>
                    <a:lstStyle/>
                    <a:p>
                      <a:pPr algn="ctr">
                        <a:lnSpc>
                          <a:spcPct val="107000"/>
                        </a:lnSpc>
                        <a:spcAft>
                          <a:spcPts val="600"/>
                        </a:spcAft>
                      </a:pPr>
                      <a:r>
                        <a:rPr lang="en-US" sz="1600" b="1" dirty="0" err="1">
                          <a:effectLst/>
                          <a:latin typeface="Times New Roman" panose="02020603050405020304" pitchFamily="18" charset="0"/>
                          <a:cs typeface="Times New Roman" panose="02020603050405020304" pitchFamily="18" charset="0"/>
                        </a:rPr>
                        <a:t>Chưa</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đạt</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extLst>
                  <a:ext uri="{0D108BD9-81ED-4DB2-BD59-A6C34878D82A}">
                    <a16:rowId xmlns:a16="http://schemas.microsoft.com/office/drawing/2014/main" val="81105591"/>
                  </a:ext>
                </a:extLst>
              </a:tr>
              <a:tr h="346002">
                <a:tc rowSpan="4">
                  <a:txBody>
                    <a:bodyPr/>
                    <a:lstStyle/>
                    <a:p>
                      <a:pPr algn="ctr">
                        <a:lnSpc>
                          <a:spcPct val="107000"/>
                        </a:lnSpc>
                        <a:spcAft>
                          <a:spcPts val="600"/>
                        </a:spcAft>
                      </a:pPr>
                      <a:r>
                        <a:rPr lang="en-US" sz="1600">
                          <a:effectLst/>
                          <a:latin typeface="Times New Roman" panose="02020603050405020304" pitchFamily="18" charset="0"/>
                          <a:cs typeface="Times New Roman" panose="02020603050405020304" pitchFamily="18" charset="0"/>
                        </a:rPr>
                        <a:t>Nội dung clip</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nchor="ctr"/>
                </a:tc>
                <a:tc>
                  <a:txBody>
                    <a:bodyPr/>
                    <a:lstStyle/>
                    <a:p>
                      <a:pPr>
                        <a:lnSpc>
                          <a:spcPct val="107000"/>
                        </a:lnSpc>
                        <a:spcAft>
                          <a:spcPts val="600"/>
                        </a:spcAft>
                      </a:pPr>
                      <a:r>
                        <a:rPr lang="en-US" sz="1600" dirty="0" err="1">
                          <a:effectLst/>
                          <a:latin typeface="Times New Roman" panose="02020603050405020304" pitchFamily="18" charset="0"/>
                          <a:cs typeface="Times New Roman" panose="02020603050405020304" pitchFamily="18" charset="0"/>
                        </a:rPr>
                        <a:t>Chọn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được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đề</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tài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thuyết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trình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đúng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với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yêu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cầu</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tc>
                  <a:txBody>
                    <a:bodyPr/>
                    <a:lstStyle/>
                    <a:p>
                      <a:pPr>
                        <a:lnSpc>
                          <a:spcPct val="107000"/>
                        </a:lnSpc>
                        <a:spcAft>
                          <a:spcPts val="600"/>
                        </a:spcAft>
                      </a:pPr>
                      <a:r>
                        <a:rPr lang="en-US" sz="16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tc>
                  <a:txBody>
                    <a:bodyPr/>
                    <a:lstStyle/>
                    <a:p>
                      <a:pPr>
                        <a:lnSpc>
                          <a:spcPct val="107000"/>
                        </a:lnSpc>
                        <a:spcAft>
                          <a:spcPts val="600"/>
                        </a:spcAft>
                      </a:pPr>
                      <a:r>
                        <a:rPr lang="en-US" sz="16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extLst>
                  <a:ext uri="{0D108BD9-81ED-4DB2-BD59-A6C34878D82A}">
                    <a16:rowId xmlns:a16="http://schemas.microsoft.com/office/drawing/2014/main" val="242668247"/>
                  </a:ext>
                </a:extLst>
              </a:tr>
              <a:tr h="504254">
                <a:tc vMerge="1">
                  <a:txBody>
                    <a:bodyPr/>
                    <a:lstStyle/>
                    <a:p>
                      <a:endParaRPr lang="en-US"/>
                    </a:p>
                  </a:txBody>
                  <a:tcPr/>
                </a:tc>
                <a:tc>
                  <a:txBody>
                    <a:bodyPr/>
                    <a:lstStyle/>
                    <a:p>
                      <a:pPr>
                        <a:lnSpc>
                          <a:spcPct val="107000"/>
                        </a:lnSpc>
                        <a:spcAft>
                          <a:spcPts val="600"/>
                        </a:spcAft>
                      </a:pPr>
                      <a:r>
                        <a:rPr lang="en-US" sz="1600">
                          <a:effectLst/>
                          <a:latin typeface="Times New Roman" panose="02020603050405020304" pitchFamily="18" charset="0"/>
                          <a:cs typeface="Times New Roman" panose="02020603050405020304" pitchFamily="18" charset="0"/>
                        </a:rPr>
                        <a:t>Đưa ra được lí lẽ, bằng chứng phù hợp để làm sáng tỏ ý kiến của bản thân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tc>
                  <a:txBody>
                    <a:bodyPr/>
                    <a:lstStyle/>
                    <a:p>
                      <a:pPr>
                        <a:lnSpc>
                          <a:spcPct val="107000"/>
                        </a:lnSpc>
                        <a:spcAft>
                          <a:spcPts val="600"/>
                        </a:spcAft>
                      </a:pPr>
                      <a:r>
                        <a:rPr lang="en-US" sz="16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tc>
                  <a:txBody>
                    <a:bodyPr/>
                    <a:lstStyle/>
                    <a:p>
                      <a:pPr>
                        <a:lnSpc>
                          <a:spcPct val="107000"/>
                        </a:lnSpc>
                        <a:spcAft>
                          <a:spcPts val="600"/>
                        </a:spcAft>
                      </a:pPr>
                      <a:r>
                        <a:rPr lang="en-US" sz="16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extLst>
                  <a:ext uri="{0D108BD9-81ED-4DB2-BD59-A6C34878D82A}">
                    <a16:rowId xmlns:a16="http://schemas.microsoft.com/office/drawing/2014/main" val="755933731"/>
                  </a:ext>
                </a:extLst>
              </a:tr>
              <a:tr h="346002">
                <a:tc vMerge="1">
                  <a:txBody>
                    <a:bodyPr/>
                    <a:lstStyle/>
                    <a:p>
                      <a:endParaRPr lang="en-US"/>
                    </a:p>
                  </a:txBody>
                  <a:tcPr/>
                </a:tc>
                <a:tc>
                  <a:txBody>
                    <a:bodyPr/>
                    <a:lstStyle/>
                    <a:p>
                      <a:pPr>
                        <a:lnSpc>
                          <a:spcPct val="107000"/>
                        </a:lnSpc>
                        <a:spcAft>
                          <a:spcPts val="600"/>
                        </a:spcAft>
                      </a:pPr>
                      <a:r>
                        <a:rPr lang="en-US" sz="1600">
                          <a:effectLst/>
                          <a:latin typeface="Times New Roman" panose="02020603050405020304" pitchFamily="18" charset="0"/>
                          <a:cs typeface="Times New Roman" panose="02020603050405020304" pitchFamily="18" charset="0"/>
                        </a:rPr>
                        <a:t>Có cách mở đầu và kết thúc lôi cuốn, hấp dẫn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tc>
                  <a:txBody>
                    <a:bodyPr/>
                    <a:lstStyle/>
                    <a:p>
                      <a:pPr>
                        <a:lnSpc>
                          <a:spcPct val="107000"/>
                        </a:lnSpc>
                        <a:spcAft>
                          <a:spcPts val="600"/>
                        </a:spcAft>
                      </a:pPr>
                      <a:r>
                        <a:rPr lang="en-US" sz="16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tc>
                  <a:txBody>
                    <a:bodyPr/>
                    <a:lstStyle/>
                    <a:p>
                      <a:pPr>
                        <a:lnSpc>
                          <a:spcPct val="107000"/>
                        </a:lnSpc>
                        <a:spcAft>
                          <a:spcPts val="600"/>
                        </a:spcAft>
                      </a:pPr>
                      <a:r>
                        <a:rPr lang="en-US" sz="16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extLst>
                  <a:ext uri="{0D108BD9-81ED-4DB2-BD59-A6C34878D82A}">
                    <a16:rowId xmlns:a16="http://schemas.microsoft.com/office/drawing/2014/main" val="3653872944"/>
                  </a:ext>
                </a:extLst>
              </a:tr>
              <a:tr h="353336">
                <a:tc vMerge="1">
                  <a:txBody>
                    <a:bodyPr/>
                    <a:lstStyle/>
                    <a:p>
                      <a:endParaRPr lang="en-US"/>
                    </a:p>
                  </a:txBody>
                  <a:tcPr/>
                </a:tc>
                <a:tc>
                  <a:txBody>
                    <a:bodyPr/>
                    <a:lstStyle/>
                    <a:p>
                      <a:pPr>
                        <a:lnSpc>
                          <a:spcPct val="107000"/>
                        </a:lnSpc>
                        <a:spcAft>
                          <a:spcPts val="600"/>
                        </a:spcAft>
                      </a:pPr>
                      <a:r>
                        <a:rPr lang="en-US" sz="1600">
                          <a:effectLst/>
                          <a:latin typeface="Times New Roman" panose="02020603050405020304" pitchFamily="18" charset="0"/>
                          <a:cs typeface="Times New Roman" panose="02020603050405020304" pitchFamily="18" charset="0"/>
                        </a:rPr>
                        <a:t>Sử dụng kết hợp các phương tiện giao tiếp phi ngôn ngữ hiệu quả</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tc>
                  <a:txBody>
                    <a:bodyPr/>
                    <a:lstStyle/>
                    <a:p>
                      <a:pPr>
                        <a:lnSpc>
                          <a:spcPct val="107000"/>
                        </a:lnSpc>
                        <a:spcAft>
                          <a:spcPts val="600"/>
                        </a:spcAft>
                      </a:pPr>
                      <a:r>
                        <a:rPr lang="en-US" sz="16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tc>
                  <a:txBody>
                    <a:bodyPr/>
                    <a:lstStyle/>
                    <a:p>
                      <a:pPr>
                        <a:lnSpc>
                          <a:spcPct val="107000"/>
                        </a:lnSpc>
                        <a:spcAft>
                          <a:spcPts val="600"/>
                        </a:spcAft>
                      </a:pPr>
                      <a:r>
                        <a:rPr lang="en-US" sz="16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extLst>
                  <a:ext uri="{0D108BD9-81ED-4DB2-BD59-A6C34878D82A}">
                    <a16:rowId xmlns:a16="http://schemas.microsoft.com/office/drawing/2014/main" val="2936904729"/>
                  </a:ext>
                </a:extLst>
              </a:tr>
              <a:tr h="346002">
                <a:tc rowSpan="3">
                  <a:txBody>
                    <a:bodyPr/>
                    <a:lstStyle/>
                    <a:p>
                      <a:pPr algn="ctr">
                        <a:lnSpc>
                          <a:spcPct val="107000"/>
                        </a:lnSpc>
                        <a:spcAft>
                          <a:spcPts val="600"/>
                        </a:spcAft>
                      </a:pPr>
                      <a:r>
                        <a:rPr lang="en-US" sz="1600">
                          <a:effectLst/>
                          <a:latin typeface="Times New Roman" panose="02020603050405020304" pitchFamily="18" charset="0"/>
                          <a:cs typeface="Times New Roman" panose="02020603050405020304" pitchFamily="18" charset="0"/>
                        </a:rPr>
                        <a:t>Người thuyết trình</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nchor="ctr"/>
                </a:tc>
                <a:tc>
                  <a:txBody>
                    <a:bodyPr/>
                    <a:lstStyle/>
                    <a:p>
                      <a:pPr>
                        <a:lnSpc>
                          <a:spcPct val="107000"/>
                        </a:lnSpc>
                        <a:spcAft>
                          <a:spcPts val="600"/>
                        </a:spcAft>
                      </a:pPr>
                      <a:r>
                        <a:rPr lang="en-US" sz="1600">
                          <a:effectLst/>
                          <a:latin typeface="Times New Roman" panose="02020603050405020304" pitchFamily="18" charset="0"/>
                          <a:cs typeface="Times New Roman" panose="02020603050405020304" pitchFamily="18" charset="0"/>
                        </a:rPr>
                        <a:t>Ít nhất hai thành viên luân phiên thuyết trình</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tc>
                  <a:txBody>
                    <a:bodyPr/>
                    <a:lstStyle/>
                    <a:p>
                      <a:pPr>
                        <a:lnSpc>
                          <a:spcPct val="107000"/>
                        </a:lnSpc>
                        <a:spcAft>
                          <a:spcPts val="600"/>
                        </a:spcAft>
                      </a:pPr>
                      <a:r>
                        <a:rPr lang="en-US" sz="16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tc>
                  <a:txBody>
                    <a:bodyPr/>
                    <a:lstStyle/>
                    <a:p>
                      <a:pPr>
                        <a:lnSpc>
                          <a:spcPct val="107000"/>
                        </a:lnSpc>
                        <a:spcAft>
                          <a:spcPts val="600"/>
                        </a:spcAft>
                      </a:pPr>
                      <a:r>
                        <a:rPr lang="en-US" sz="16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extLst>
                  <a:ext uri="{0D108BD9-81ED-4DB2-BD59-A6C34878D82A}">
                    <a16:rowId xmlns:a16="http://schemas.microsoft.com/office/drawing/2014/main" val="3687317531"/>
                  </a:ext>
                </a:extLst>
              </a:tr>
              <a:tr h="353336">
                <a:tc vMerge="1">
                  <a:txBody>
                    <a:bodyPr/>
                    <a:lstStyle/>
                    <a:p>
                      <a:endParaRPr lang="en-US"/>
                    </a:p>
                  </a:txBody>
                  <a:tcPr/>
                </a:tc>
                <a:tc>
                  <a:txBody>
                    <a:bodyPr/>
                    <a:lstStyle/>
                    <a:p>
                      <a:pPr>
                        <a:lnSpc>
                          <a:spcPct val="107000"/>
                        </a:lnSpc>
                        <a:spcAft>
                          <a:spcPts val="600"/>
                        </a:spcAft>
                      </a:pPr>
                      <a:r>
                        <a:rPr lang="en-US" sz="1600">
                          <a:effectLst/>
                          <a:latin typeface="Times New Roman" panose="02020603050405020304" pitchFamily="18" charset="0"/>
                          <a:cs typeface="Times New Roman" panose="02020603050405020304" pitchFamily="18" charset="0"/>
                        </a:rPr>
                        <a:t>Thuyết trình trên cách hiểu của bản thân, không phụ thuộc vào giấy</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tc>
                  <a:txBody>
                    <a:bodyPr/>
                    <a:lstStyle/>
                    <a:p>
                      <a:pPr>
                        <a:lnSpc>
                          <a:spcPct val="107000"/>
                        </a:lnSpc>
                        <a:spcAft>
                          <a:spcPts val="600"/>
                        </a:spcAft>
                      </a:pPr>
                      <a:r>
                        <a:rPr lang="en-US" sz="16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tc>
                  <a:txBody>
                    <a:bodyPr/>
                    <a:lstStyle/>
                    <a:p>
                      <a:pPr>
                        <a:lnSpc>
                          <a:spcPct val="107000"/>
                        </a:lnSpc>
                        <a:spcAft>
                          <a:spcPts val="600"/>
                        </a:spcAft>
                      </a:pPr>
                      <a:r>
                        <a:rPr lang="en-US" sz="16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extLst>
                  <a:ext uri="{0D108BD9-81ED-4DB2-BD59-A6C34878D82A}">
                    <a16:rowId xmlns:a16="http://schemas.microsoft.com/office/drawing/2014/main" val="3235922428"/>
                  </a:ext>
                </a:extLst>
              </a:tr>
              <a:tr h="346002">
                <a:tc vMerge="1">
                  <a:txBody>
                    <a:bodyPr/>
                    <a:lstStyle/>
                    <a:p>
                      <a:endParaRPr lang="en-US"/>
                    </a:p>
                  </a:txBody>
                  <a:tcPr/>
                </a:tc>
                <a:tc>
                  <a:txBody>
                    <a:bodyPr/>
                    <a:lstStyle/>
                    <a:p>
                      <a:pPr>
                        <a:lnSpc>
                          <a:spcPct val="107000"/>
                        </a:lnSpc>
                        <a:spcAft>
                          <a:spcPts val="600"/>
                        </a:spcAft>
                      </a:pPr>
                      <a:r>
                        <a:rPr lang="en-US" sz="1600">
                          <a:effectLst/>
                          <a:latin typeface="Times New Roman" panose="02020603050405020304" pitchFamily="18" charset="0"/>
                          <a:cs typeface="Times New Roman" panose="02020603050405020304" pitchFamily="18" charset="0"/>
                        </a:rPr>
                        <a:t>Phong thái thuyết trình tự tin, lôi cuốn, hấp dẫn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tc>
                  <a:txBody>
                    <a:bodyPr/>
                    <a:lstStyle/>
                    <a:p>
                      <a:pPr>
                        <a:lnSpc>
                          <a:spcPct val="107000"/>
                        </a:lnSpc>
                        <a:spcAft>
                          <a:spcPts val="600"/>
                        </a:spcAft>
                      </a:pPr>
                      <a:r>
                        <a:rPr lang="en-US" sz="16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tc>
                  <a:txBody>
                    <a:bodyPr/>
                    <a:lstStyle/>
                    <a:p>
                      <a:pPr>
                        <a:lnSpc>
                          <a:spcPct val="107000"/>
                        </a:lnSpc>
                        <a:spcAft>
                          <a:spcPts val="600"/>
                        </a:spcAft>
                      </a:pPr>
                      <a:r>
                        <a:rPr lang="en-US" sz="16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extLst>
                  <a:ext uri="{0D108BD9-81ED-4DB2-BD59-A6C34878D82A}">
                    <a16:rowId xmlns:a16="http://schemas.microsoft.com/office/drawing/2014/main" val="4051094516"/>
                  </a:ext>
                </a:extLst>
              </a:tr>
              <a:tr h="243332">
                <a:tc rowSpan="4">
                  <a:txBody>
                    <a:bodyPr/>
                    <a:lstStyle/>
                    <a:p>
                      <a:pPr algn="ctr">
                        <a:lnSpc>
                          <a:spcPct val="107000"/>
                        </a:lnSpc>
                        <a:spcAft>
                          <a:spcPts val="600"/>
                        </a:spcAft>
                      </a:pPr>
                      <a:r>
                        <a:rPr lang="en-US" sz="1600">
                          <a:effectLst/>
                          <a:latin typeface="Times New Roman" panose="02020603050405020304" pitchFamily="18" charset="0"/>
                          <a:cs typeface="Times New Roman" panose="02020603050405020304" pitchFamily="18" charset="0"/>
                        </a:rPr>
                        <a:t>Chất lượng clip</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nchor="ctr"/>
                </a:tc>
                <a:tc>
                  <a:txBody>
                    <a:bodyPr/>
                    <a:lstStyle/>
                    <a:p>
                      <a:pPr>
                        <a:lnSpc>
                          <a:spcPct val="107000"/>
                        </a:lnSpc>
                        <a:spcAft>
                          <a:spcPts val="600"/>
                        </a:spcAft>
                      </a:pPr>
                      <a:r>
                        <a:rPr lang="en-US" sz="1600">
                          <a:effectLst/>
                          <a:latin typeface="Times New Roman" panose="02020603050405020304" pitchFamily="18" charset="0"/>
                          <a:cs typeface="Times New Roman" panose="02020603050405020304" pitchFamily="18" charset="0"/>
                        </a:rPr>
                        <a:t>Độ phân giải clip ở chất lượng HD</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tc>
                  <a:txBody>
                    <a:bodyPr/>
                    <a:lstStyle/>
                    <a:p>
                      <a:pPr>
                        <a:lnSpc>
                          <a:spcPct val="107000"/>
                        </a:lnSpc>
                        <a:spcAft>
                          <a:spcPts val="600"/>
                        </a:spcAft>
                      </a:pPr>
                      <a:r>
                        <a:rPr lang="en-US" sz="16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tc>
                  <a:txBody>
                    <a:bodyPr/>
                    <a:lstStyle/>
                    <a:p>
                      <a:pPr>
                        <a:lnSpc>
                          <a:spcPct val="107000"/>
                        </a:lnSpc>
                        <a:spcAft>
                          <a:spcPts val="600"/>
                        </a:spcAft>
                      </a:pPr>
                      <a:r>
                        <a:rPr lang="en-US" sz="16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extLst>
                  <a:ext uri="{0D108BD9-81ED-4DB2-BD59-A6C34878D82A}">
                    <a16:rowId xmlns:a16="http://schemas.microsoft.com/office/drawing/2014/main" val="656915770"/>
                  </a:ext>
                </a:extLst>
              </a:tr>
              <a:tr h="243332">
                <a:tc vMerge="1">
                  <a:txBody>
                    <a:bodyPr/>
                    <a:lstStyle/>
                    <a:p>
                      <a:endParaRPr lang="en-US"/>
                    </a:p>
                  </a:txBody>
                  <a:tcPr/>
                </a:tc>
                <a:tc>
                  <a:txBody>
                    <a:bodyPr/>
                    <a:lstStyle/>
                    <a:p>
                      <a:pPr>
                        <a:lnSpc>
                          <a:spcPct val="107000"/>
                        </a:lnSpc>
                        <a:spcAft>
                          <a:spcPts val="600"/>
                        </a:spcAft>
                      </a:pPr>
                      <a:r>
                        <a:rPr lang="en-US" sz="1600">
                          <a:effectLst/>
                          <a:latin typeface="Times New Roman" panose="02020603050405020304" pitchFamily="18" charset="0"/>
                          <a:cs typeface="Times New Roman" panose="02020603050405020304" pitchFamily="18" charset="0"/>
                        </a:rPr>
                        <a:t>Âm thanh clip rõ ràng, âm lượng hợp lí</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tc>
                  <a:txBody>
                    <a:bodyPr/>
                    <a:lstStyle/>
                    <a:p>
                      <a:pPr>
                        <a:lnSpc>
                          <a:spcPct val="107000"/>
                        </a:lnSpc>
                        <a:spcAft>
                          <a:spcPts val="600"/>
                        </a:spcAft>
                      </a:pPr>
                      <a:r>
                        <a:rPr lang="en-US" sz="16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tc>
                  <a:txBody>
                    <a:bodyPr/>
                    <a:lstStyle/>
                    <a:p>
                      <a:pPr>
                        <a:lnSpc>
                          <a:spcPct val="107000"/>
                        </a:lnSpc>
                        <a:spcAft>
                          <a:spcPts val="600"/>
                        </a:spcAft>
                      </a:pPr>
                      <a:r>
                        <a:rPr lang="en-US" sz="16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extLst>
                  <a:ext uri="{0D108BD9-81ED-4DB2-BD59-A6C34878D82A}">
                    <a16:rowId xmlns:a16="http://schemas.microsoft.com/office/drawing/2014/main" val="373144255"/>
                  </a:ext>
                </a:extLst>
              </a:tr>
              <a:tr h="353336">
                <a:tc vMerge="1">
                  <a:txBody>
                    <a:bodyPr/>
                    <a:lstStyle/>
                    <a:p>
                      <a:endParaRPr lang="en-US"/>
                    </a:p>
                  </a:txBody>
                  <a:tcPr/>
                </a:tc>
                <a:tc>
                  <a:txBody>
                    <a:bodyPr/>
                    <a:lstStyle/>
                    <a:p>
                      <a:pPr>
                        <a:lnSpc>
                          <a:spcPct val="107000"/>
                        </a:lnSpc>
                        <a:spcAft>
                          <a:spcPts val="600"/>
                        </a:spcAft>
                      </a:pPr>
                      <a:r>
                        <a:rPr lang="en-US" sz="1600">
                          <a:effectLst/>
                          <a:latin typeface="Times New Roman" panose="02020603050405020304" pitchFamily="18" charset="0"/>
                          <a:cs typeface="Times New Roman" panose="02020603050405020304" pitchFamily="18" charset="0"/>
                        </a:rPr>
                        <a:t>Sử dụng các hiệu ứng một cách hợp lí để làm tăng sức hấp dẫn cho clip</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tc>
                  <a:txBody>
                    <a:bodyPr/>
                    <a:lstStyle/>
                    <a:p>
                      <a:pPr>
                        <a:lnSpc>
                          <a:spcPct val="107000"/>
                        </a:lnSpc>
                        <a:spcAft>
                          <a:spcPts val="600"/>
                        </a:spcAft>
                      </a:pPr>
                      <a:r>
                        <a:rPr lang="en-US" sz="16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tc>
                  <a:txBody>
                    <a:bodyPr/>
                    <a:lstStyle/>
                    <a:p>
                      <a:pPr>
                        <a:lnSpc>
                          <a:spcPct val="107000"/>
                        </a:lnSpc>
                        <a:spcAft>
                          <a:spcPts val="600"/>
                        </a:spcAft>
                      </a:pPr>
                      <a:r>
                        <a:rPr lang="en-US" sz="16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extLst>
                  <a:ext uri="{0D108BD9-81ED-4DB2-BD59-A6C34878D82A}">
                    <a16:rowId xmlns:a16="http://schemas.microsoft.com/office/drawing/2014/main" val="344369234"/>
                  </a:ext>
                </a:extLst>
              </a:tr>
              <a:tr h="243332">
                <a:tc vMerge="1">
                  <a:txBody>
                    <a:bodyPr/>
                    <a:lstStyle/>
                    <a:p>
                      <a:endParaRPr lang="en-US"/>
                    </a:p>
                  </a:txBody>
                  <a:tcPr/>
                </a:tc>
                <a:tc>
                  <a:txBody>
                    <a:bodyPr/>
                    <a:lstStyle/>
                    <a:p>
                      <a:pPr>
                        <a:lnSpc>
                          <a:spcPct val="107000"/>
                        </a:lnSpc>
                        <a:spcAft>
                          <a:spcPts val="600"/>
                        </a:spcAft>
                      </a:pPr>
                      <a:r>
                        <a:rPr lang="en-US" sz="1600">
                          <a:effectLst/>
                          <a:latin typeface="Times New Roman" panose="02020603050405020304" pitchFamily="18" charset="0"/>
                          <a:cs typeface="Times New Roman" panose="02020603050405020304" pitchFamily="18" charset="0"/>
                        </a:rPr>
                        <a:t>Thời lượng clip tối đa 10 phút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tc>
                  <a:txBody>
                    <a:bodyPr/>
                    <a:lstStyle/>
                    <a:p>
                      <a:pPr>
                        <a:lnSpc>
                          <a:spcPct val="107000"/>
                        </a:lnSpc>
                        <a:spcAft>
                          <a:spcPts val="600"/>
                        </a:spcAft>
                      </a:pPr>
                      <a:r>
                        <a:rPr lang="en-US" sz="16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tc>
                  <a:txBody>
                    <a:bodyPr/>
                    <a:lstStyle/>
                    <a:p>
                      <a:pPr>
                        <a:lnSpc>
                          <a:spcPct val="107000"/>
                        </a:lnSpc>
                        <a:spcAft>
                          <a:spcPts val="600"/>
                        </a:spcAft>
                      </a:pPr>
                      <a:r>
                        <a:rPr lang="en-US" sz="16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910" marR="55910" marT="0" marB="0"/>
                </a:tc>
                <a:extLst>
                  <a:ext uri="{0D108BD9-81ED-4DB2-BD59-A6C34878D82A}">
                    <a16:rowId xmlns:a16="http://schemas.microsoft.com/office/drawing/2014/main" val="4262234914"/>
                  </a:ext>
                </a:extLst>
              </a:tr>
            </a:tbl>
          </a:graphicData>
        </a:graphic>
      </p:graphicFrame>
    </p:spTree>
    <p:extLst>
      <p:ext uri="{BB962C8B-B14F-4D97-AF65-F5344CB8AC3E}">
        <p14:creationId xmlns:p14="http://schemas.microsoft.com/office/powerpoint/2010/main" val="3673977751"/>
      </p:ext>
    </p:extLst>
  </p:cSld>
  <p:clrMapOvr>
    <a:masterClrMapping/>
  </p:clrMapOvr>
  <p:transition spd="slow">
    <p:randomBar dir="vert"/>
  </p:transition>
</p:sld>
</file>

<file path=ppt/theme/theme1.xml><?xml version="1.0" encoding="utf-8"?>
<a:theme xmlns:a="http://schemas.openxmlformats.org/drawingml/2006/main" name="History Subject for High School: Vietnam Independence Day by Slidesgo">
  <a:themeElements>
    <a:clrScheme name="Simple Light">
      <a:dk1>
        <a:srgbClr val="FFDFB0"/>
      </a:dk1>
      <a:lt1>
        <a:srgbClr val="FAE5C6"/>
      </a:lt1>
      <a:dk2>
        <a:srgbClr val="500000"/>
      </a:dk2>
      <a:lt2>
        <a:srgbClr val="A60000"/>
      </a:lt2>
      <a:accent1>
        <a:srgbClr val="CF2C2C"/>
      </a:accent1>
      <a:accent2>
        <a:srgbClr val="D8A354"/>
      </a:accent2>
      <a:accent3>
        <a:srgbClr val="EBAA00"/>
      </a:accent3>
      <a:accent4>
        <a:srgbClr val="7A8D39"/>
      </a:accent4>
      <a:accent5>
        <a:srgbClr val="39460C"/>
      </a:accent5>
      <a:accent6>
        <a:srgbClr val="FFFFFF"/>
      </a:accent6>
      <a:hlink>
        <a:srgbClr val="5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637</Words>
  <Application>Microsoft Office PowerPoint</Application>
  <PresentationFormat>On-screen Show (16:9)</PresentationFormat>
  <Paragraphs>68</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Montserrat</vt:lpstr>
      <vt:lpstr>Times New Roman</vt:lpstr>
      <vt:lpstr>Inria Sans</vt:lpstr>
      <vt:lpstr>Arial</vt:lpstr>
      <vt:lpstr>RocknRoll One</vt:lpstr>
      <vt:lpstr>Calibri</vt:lpstr>
      <vt:lpstr>Bebas Neue</vt:lpstr>
      <vt:lpstr>History Subject for High School: Vietnam Independence Day by Slidesgo</vt:lpstr>
      <vt:lpstr>THUYẾT TRÌNH VỀ  MỘT VẤN ĐỀ LIÊN QUAN ĐẾN  CƠ HỘI VÀ THÁCH THỨC CỦA ĐẤT NƯỚC</vt:lpstr>
      <vt:lpstr>1. CHUẨN BỊ NÓI 1.1 Xác định đề tài, chủ đề bài nói</vt:lpstr>
      <vt:lpstr>1. CHUẨN BỊ NÓI 1.2 Tìm ý và lập dàn ý</vt:lpstr>
      <vt:lpstr>2. TRÌNH BÀY BÀI NÓI</vt:lpstr>
      <vt:lpstr>2. TRÌNH BÀY BÀI NÓI</vt:lpstr>
      <vt:lpstr>2. TRÌNH BÀY BÀI NÓI</vt:lpstr>
      <vt:lpstr>CHUẨN BỊ VÀ THỰC HÀNH NÓI NGHE</vt:lpstr>
      <vt:lpstr>3. ĐÁNH GIÁ BÀI NÓI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Nguyen Quynh Anh</cp:lastModifiedBy>
  <cp:revision>1</cp:revision>
  <dcterms:modified xsi:type="dcterms:W3CDTF">2025-02-15T13:35:14Z</dcterms:modified>
</cp:coreProperties>
</file>