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5" r:id="rId1"/>
  </p:sldMasterIdLst>
  <p:notesMasterIdLst>
    <p:notesMasterId r:id="rId13"/>
  </p:notesMasterIdLst>
  <p:sldIdLst>
    <p:sldId id="256" r:id="rId2"/>
    <p:sldId id="260" r:id="rId3"/>
    <p:sldId id="257" r:id="rId4"/>
    <p:sldId id="304" r:id="rId5"/>
    <p:sldId id="258" r:id="rId6"/>
    <p:sldId id="305" r:id="rId7"/>
    <p:sldId id="306" r:id="rId8"/>
    <p:sldId id="307" r:id="rId9"/>
    <p:sldId id="308" r:id="rId10"/>
    <p:sldId id="309" r:id="rId11"/>
    <p:sldId id="310" r:id="rId12"/>
  </p:sldIdLst>
  <p:sldSz cx="9144000" cy="5143500" type="screen16x9"/>
  <p:notesSz cx="6858000" cy="9144000"/>
  <p:embeddedFontLst>
    <p:embeddedFont>
      <p:font typeface="Bebas Neue" panose="020B0606020202050201" pitchFamily="34" charset="0"/>
      <p:regular r:id="rId14"/>
    </p:embeddedFont>
    <p:embeddedFont>
      <p:font typeface="Luckiest Guy" panose="020B0604020202020204" charset="0"/>
      <p:regular r:id="rId15"/>
    </p:embeddedFont>
    <p:embeddedFont>
      <p:font typeface="Russo One" panose="020B0604020202020204" charset="0"/>
      <p:regular r:id="rId16"/>
    </p:embeddedFont>
    <p:embeddedFont>
      <p:font typeface="Ubuntu" panose="020B050403060203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D2DCD6-3C9C-44A7-8F79-AAEA00543F26}" v="57" dt="2025-02-15T12:51:27.425"/>
  </p1510:revLst>
</p1510:revInfo>
</file>

<file path=ppt/tableStyles.xml><?xml version="1.0" encoding="utf-8"?>
<a:tblStyleLst xmlns:a="http://schemas.openxmlformats.org/drawingml/2006/main" def="{CCDEC862-8B70-4ED6-90E1-D37346AC9632}">
  <a:tblStyle styleId="{CCDEC862-8B70-4ED6-90E1-D37346AC963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78" d="100"/>
          <a:sy n="78" d="100"/>
        </p:scale>
        <p:origin x="940" y="5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Quynh Anh" userId="e994623f0e761c09" providerId="LiveId" clId="{F9D2DCD6-3C9C-44A7-8F79-AAEA00543F26}"/>
    <pc:docChg chg="undo custSel addSld delSld modSld sldOrd delMainMaster">
      <pc:chgData name="Nguyen Quynh Anh" userId="e994623f0e761c09" providerId="LiveId" clId="{F9D2DCD6-3C9C-44A7-8F79-AAEA00543F26}" dt="2025-02-15T12:51:27.415" v="1064"/>
      <pc:docMkLst>
        <pc:docMk/>
      </pc:docMkLst>
      <pc:sldChg chg="delSp modSp mod modTransition">
        <pc:chgData name="Nguyen Quynh Anh" userId="e994623f0e761c09" providerId="LiveId" clId="{F9D2DCD6-3C9C-44A7-8F79-AAEA00543F26}" dt="2025-02-15T12:51:27.415" v="1064"/>
        <pc:sldMkLst>
          <pc:docMk/>
          <pc:sldMk cId="0" sldId="256"/>
        </pc:sldMkLst>
        <pc:spChg chg="mod">
          <ac:chgData name="Nguyen Quynh Anh" userId="e994623f0e761c09" providerId="LiveId" clId="{F9D2DCD6-3C9C-44A7-8F79-AAEA00543F26}" dt="2025-02-15T12:35:10.895" v="43" actId="1076"/>
          <ac:spMkLst>
            <pc:docMk/>
            <pc:sldMk cId="0" sldId="256"/>
            <ac:spMk id="163" creationId="{00000000-0000-0000-0000-000000000000}"/>
          </ac:spMkLst>
        </pc:spChg>
        <pc:spChg chg="mod">
          <ac:chgData name="Nguyen Quynh Anh" userId="e994623f0e761c09" providerId="LiveId" clId="{F9D2DCD6-3C9C-44A7-8F79-AAEA00543F26}" dt="2025-02-15T12:35:21.070" v="76" actId="114"/>
          <ac:spMkLst>
            <pc:docMk/>
            <pc:sldMk cId="0" sldId="256"/>
            <ac:spMk id="164" creationId="{00000000-0000-0000-0000-000000000000}"/>
          </ac:spMkLst>
        </pc:spChg>
        <pc:picChg chg="del">
          <ac:chgData name="Nguyen Quynh Anh" userId="e994623f0e761c09" providerId="LiveId" clId="{F9D2DCD6-3C9C-44A7-8F79-AAEA00543F26}" dt="2025-02-15T12:34:55.304" v="0" actId="478"/>
          <ac:picMkLst>
            <pc:docMk/>
            <pc:sldMk cId="0" sldId="256"/>
            <ac:picMk id="165" creationId="{00000000-0000-0000-0000-000000000000}"/>
          </ac:picMkLst>
        </pc:picChg>
      </pc:sldChg>
      <pc:sldChg chg="addSp delSp modSp mod modTransition modAnim">
        <pc:chgData name="Nguyen Quynh Anh" userId="e994623f0e761c09" providerId="LiveId" clId="{F9D2DCD6-3C9C-44A7-8F79-AAEA00543F26}" dt="2025-02-15T12:51:27.415" v="1064"/>
        <pc:sldMkLst>
          <pc:docMk/>
          <pc:sldMk cId="0" sldId="257"/>
        </pc:sldMkLst>
        <pc:spChg chg="add del mod">
          <ac:chgData name="Nguyen Quynh Anh" userId="e994623f0e761c09" providerId="LiveId" clId="{F9D2DCD6-3C9C-44A7-8F79-AAEA00543F26}" dt="2025-02-15T12:40:46.844" v="194" actId="478"/>
          <ac:spMkLst>
            <pc:docMk/>
            <pc:sldMk cId="0" sldId="257"/>
            <ac:spMk id="3" creationId="{2E54241A-73A7-92D7-0EB3-6FEE7E7CFE12}"/>
          </ac:spMkLst>
        </pc:spChg>
        <pc:spChg chg="add mod">
          <ac:chgData name="Nguyen Quynh Anh" userId="e994623f0e761c09" providerId="LiveId" clId="{F9D2DCD6-3C9C-44A7-8F79-AAEA00543F26}" dt="2025-02-15T12:41:09.858" v="273" actId="20577"/>
          <ac:spMkLst>
            <pc:docMk/>
            <pc:sldMk cId="0" sldId="257"/>
            <ac:spMk id="4" creationId="{9AE6F9A2-7E82-FBBE-7897-85C6C039626A}"/>
          </ac:spMkLst>
        </pc:spChg>
        <pc:spChg chg="add mod">
          <ac:chgData name="Nguyen Quynh Anh" userId="e994623f0e761c09" providerId="LiveId" clId="{F9D2DCD6-3C9C-44A7-8F79-AAEA00543F26}" dt="2025-02-15T12:41:36.727" v="325" actId="1076"/>
          <ac:spMkLst>
            <pc:docMk/>
            <pc:sldMk cId="0" sldId="257"/>
            <ac:spMk id="5" creationId="{6289C4F7-E44B-34E9-CC91-A80FB7332876}"/>
          </ac:spMkLst>
        </pc:spChg>
        <pc:spChg chg="add mod">
          <ac:chgData name="Nguyen Quynh Anh" userId="e994623f0e761c09" providerId="LiveId" clId="{F9D2DCD6-3C9C-44A7-8F79-AAEA00543F26}" dt="2025-02-15T12:41:50.767" v="336" actId="1076"/>
          <ac:spMkLst>
            <pc:docMk/>
            <pc:sldMk cId="0" sldId="257"/>
            <ac:spMk id="7" creationId="{579D5DDF-E7E3-2D59-C9E3-3ECE219F2258}"/>
          </ac:spMkLst>
        </pc:spChg>
        <pc:spChg chg="del">
          <ac:chgData name="Nguyen Quynh Anh" userId="e994623f0e761c09" providerId="LiveId" clId="{F9D2DCD6-3C9C-44A7-8F79-AAEA00543F26}" dt="2025-02-15T12:40:46.477" v="193" actId="478"/>
          <ac:spMkLst>
            <pc:docMk/>
            <pc:sldMk cId="0" sldId="257"/>
            <ac:spMk id="170" creationId="{00000000-0000-0000-0000-000000000000}"/>
          </ac:spMkLst>
        </pc:spChg>
        <pc:spChg chg="del">
          <ac:chgData name="Nguyen Quynh Anh" userId="e994623f0e761c09" providerId="LiveId" clId="{F9D2DCD6-3C9C-44A7-8F79-AAEA00543F26}" dt="2025-02-15T12:40:46.477" v="193" actId="478"/>
          <ac:spMkLst>
            <pc:docMk/>
            <pc:sldMk cId="0" sldId="257"/>
            <ac:spMk id="172" creationId="{00000000-0000-0000-0000-000000000000}"/>
          </ac:spMkLst>
        </pc:spChg>
        <pc:spChg chg="del">
          <ac:chgData name="Nguyen Quynh Anh" userId="e994623f0e761c09" providerId="LiveId" clId="{F9D2DCD6-3C9C-44A7-8F79-AAEA00543F26}" dt="2025-02-15T12:40:46.477" v="193" actId="478"/>
          <ac:spMkLst>
            <pc:docMk/>
            <pc:sldMk cId="0" sldId="257"/>
            <ac:spMk id="173" creationId="{00000000-0000-0000-0000-000000000000}"/>
          </ac:spMkLst>
        </pc:spChg>
        <pc:spChg chg="del">
          <ac:chgData name="Nguyen Quynh Anh" userId="e994623f0e761c09" providerId="LiveId" clId="{F9D2DCD6-3C9C-44A7-8F79-AAEA00543F26}" dt="2025-02-15T12:40:46.477" v="193" actId="478"/>
          <ac:spMkLst>
            <pc:docMk/>
            <pc:sldMk cId="0" sldId="257"/>
            <ac:spMk id="174" creationId="{00000000-0000-0000-0000-000000000000}"/>
          </ac:spMkLst>
        </pc:spChg>
        <pc:graphicFrameChg chg="del">
          <ac:chgData name="Nguyen Quynh Anh" userId="e994623f0e761c09" providerId="LiveId" clId="{F9D2DCD6-3C9C-44A7-8F79-AAEA00543F26}" dt="2025-02-15T12:40:46.477" v="193" actId="478"/>
          <ac:graphicFrameMkLst>
            <pc:docMk/>
            <pc:sldMk cId="0" sldId="257"/>
            <ac:graphicFrameMk id="171" creationId="{00000000-0000-0000-0000-000000000000}"/>
          </ac:graphicFrameMkLst>
        </pc:graphicFrameChg>
      </pc:sldChg>
      <pc:sldChg chg="addSp delSp modSp mod ord modTransition modAnim modNotes">
        <pc:chgData name="Nguyen Quynh Anh" userId="e994623f0e761c09" providerId="LiveId" clId="{F9D2DCD6-3C9C-44A7-8F79-AAEA00543F26}" dt="2025-02-15T12:51:27.415" v="1064"/>
        <pc:sldMkLst>
          <pc:docMk/>
          <pc:sldMk cId="0" sldId="258"/>
        </pc:sldMkLst>
        <pc:spChg chg="del">
          <ac:chgData name="Nguyen Quynh Anh" userId="e994623f0e761c09" providerId="LiveId" clId="{F9D2DCD6-3C9C-44A7-8F79-AAEA00543F26}" dt="2025-02-15T12:43:12.211" v="434" actId="478"/>
          <ac:spMkLst>
            <pc:docMk/>
            <pc:sldMk cId="0" sldId="258"/>
            <ac:spMk id="3" creationId="{7E84D2FA-B37E-2A3C-7CE4-05D0876C8700}"/>
          </ac:spMkLst>
        </pc:spChg>
        <pc:spChg chg="add del mod">
          <ac:chgData name="Nguyen Quynh Anh" userId="e994623f0e761c09" providerId="LiveId" clId="{F9D2DCD6-3C9C-44A7-8F79-AAEA00543F26}" dt="2025-02-15T12:43:12.211" v="434" actId="478"/>
          <ac:spMkLst>
            <pc:docMk/>
            <pc:sldMk cId="0" sldId="258"/>
            <ac:spMk id="5" creationId="{D1A34849-AADB-5F0A-C701-193F9AD1777B}"/>
          </ac:spMkLst>
        </pc:spChg>
        <pc:spChg chg="del">
          <ac:chgData name="Nguyen Quynh Anh" userId="e994623f0e761c09" providerId="LiveId" clId="{F9D2DCD6-3C9C-44A7-8F79-AAEA00543F26}" dt="2025-02-15T12:43:12.211" v="434" actId="478"/>
          <ac:spMkLst>
            <pc:docMk/>
            <pc:sldMk cId="0" sldId="258"/>
            <ac:spMk id="7" creationId="{4D1C4F0F-F512-8111-C506-6944FEAF5EC1}"/>
          </ac:spMkLst>
        </pc:spChg>
        <pc:spChg chg="del">
          <ac:chgData name="Nguyen Quynh Anh" userId="e994623f0e761c09" providerId="LiveId" clId="{F9D2DCD6-3C9C-44A7-8F79-AAEA00543F26}" dt="2025-02-15T12:43:12.211" v="434" actId="478"/>
          <ac:spMkLst>
            <pc:docMk/>
            <pc:sldMk cId="0" sldId="258"/>
            <ac:spMk id="9" creationId="{FB3BDCF4-4A89-B5D7-B2C2-6E8D4C9918EF}"/>
          </ac:spMkLst>
        </pc:spChg>
        <pc:spChg chg="add del mod">
          <ac:chgData name="Nguyen Quynh Anh" userId="e994623f0e761c09" providerId="LiveId" clId="{F9D2DCD6-3C9C-44A7-8F79-AAEA00543F26}" dt="2025-02-15T12:43:12.211" v="434" actId="478"/>
          <ac:spMkLst>
            <pc:docMk/>
            <pc:sldMk cId="0" sldId="258"/>
            <ac:spMk id="11" creationId="{9D6191C9-ABB2-DB38-DC2C-EC4483B31492}"/>
          </ac:spMkLst>
        </pc:spChg>
        <pc:spChg chg="del">
          <ac:chgData name="Nguyen Quynh Anh" userId="e994623f0e761c09" providerId="LiveId" clId="{F9D2DCD6-3C9C-44A7-8F79-AAEA00543F26}" dt="2025-02-15T12:43:12.211" v="434" actId="478"/>
          <ac:spMkLst>
            <pc:docMk/>
            <pc:sldMk cId="0" sldId="258"/>
            <ac:spMk id="13" creationId="{DA2ECB1C-A703-2A0B-A1F0-5643777A1759}"/>
          </ac:spMkLst>
        </pc:spChg>
        <pc:spChg chg="del">
          <ac:chgData name="Nguyen Quynh Anh" userId="e994623f0e761c09" providerId="LiveId" clId="{F9D2DCD6-3C9C-44A7-8F79-AAEA00543F26}" dt="2025-02-15T12:43:12.211" v="434" actId="478"/>
          <ac:spMkLst>
            <pc:docMk/>
            <pc:sldMk cId="0" sldId="258"/>
            <ac:spMk id="15" creationId="{41812DEF-7E45-E2C4-67EE-DEA0C93A6DFF}"/>
          </ac:spMkLst>
        </pc:spChg>
        <pc:spChg chg="del">
          <ac:chgData name="Nguyen Quynh Anh" userId="e994623f0e761c09" providerId="LiveId" clId="{F9D2DCD6-3C9C-44A7-8F79-AAEA00543F26}" dt="2025-02-15T12:43:12.211" v="434" actId="478"/>
          <ac:spMkLst>
            <pc:docMk/>
            <pc:sldMk cId="0" sldId="258"/>
            <ac:spMk id="17" creationId="{CF99787B-0930-8918-4328-AA57B8C3C300}"/>
          </ac:spMkLst>
        </pc:spChg>
        <pc:spChg chg="del">
          <ac:chgData name="Nguyen Quynh Anh" userId="e994623f0e761c09" providerId="LiveId" clId="{F9D2DCD6-3C9C-44A7-8F79-AAEA00543F26}" dt="2025-02-15T12:43:12.211" v="434" actId="478"/>
          <ac:spMkLst>
            <pc:docMk/>
            <pc:sldMk cId="0" sldId="258"/>
            <ac:spMk id="19" creationId="{A6455542-85E9-3CB2-FB93-4EEA37263D2D}"/>
          </ac:spMkLst>
        </pc:spChg>
        <pc:spChg chg="add mod">
          <ac:chgData name="Nguyen Quynh Anh" userId="e994623f0e761c09" providerId="LiveId" clId="{F9D2DCD6-3C9C-44A7-8F79-AAEA00543F26}" dt="2025-02-15T12:43:11.877" v="433" actId="478"/>
          <ac:spMkLst>
            <pc:docMk/>
            <pc:sldMk cId="0" sldId="258"/>
            <ac:spMk id="21" creationId="{8BE6ECC7-3F16-5A2B-2A75-EECE615D89B8}"/>
          </ac:spMkLst>
        </pc:spChg>
        <pc:spChg chg="add mod">
          <ac:chgData name="Nguyen Quynh Anh" userId="e994623f0e761c09" providerId="LiveId" clId="{F9D2DCD6-3C9C-44A7-8F79-AAEA00543F26}" dt="2025-02-15T12:43:11.877" v="433" actId="478"/>
          <ac:spMkLst>
            <pc:docMk/>
            <pc:sldMk cId="0" sldId="258"/>
            <ac:spMk id="23" creationId="{9236C4D4-0C06-2837-95A9-9410625ABBEC}"/>
          </ac:spMkLst>
        </pc:spChg>
        <pc:spChg chg="del">
          <ac:chgData name="Nguyen Quynh Anh" userId="e994623f0e761c09" providerId="LiveId" clId="{F9D2DCD6-3C9C-44A7-8F79-AAEA00543F26}" dt="2025-02-15T12:43:12.211" v="434" actId="478"/>
          <ac:spMkLst>
            <pc:docMk/>
            <pc:sldMk cId="0" sldId="258"/>
            <ac:spMk id="25" creationId="{74BF12D2-7352-D49E-F682-CB2C60723BE0}"/>
          </ac:spMkLst>
        </pc:spChg>
        <pc:spChg chg="add mod">
          <ac:chgData name="Nguyen Quynh Anh" userId="e994623f0e761c09" providerId="LiveId" clId="{F9D2DCD6-3C9C-44A7-8F79-AAEA00543F26}" dt="2025-02-15T12:45:03.997" v="520" actId="14100"/>
          <ac:spMkLst>
            <pc:docMk/>
            <pc:sldMk cId="0" sldId="258"/>
            <ac:spMk id="27" creationId="{05EBF5C8-E229-0A48-2ABE-3E7C3B66BB10}"/>
          </ac:spMkLst>
        </pc:spChg>
        <pc:spChg chg="add mod">
          <ac:chgData name="Nguyen Quynh Anh" userId="e994623f0e761c09" providerId="LiveId" clId="{F9D2DCD6-3C9C-44A7-8F79-AAEA00543F26}" dt="2025-02-15T12:45:08.386" v="522" actId="14100"/>
          <ac:spMkLst>
            <pc:docMk/>
            <pc:sldMk cId="0" sldId="258"/>
            <ac:spMk id="29" creationId="{F1A638E8-5198-3523-13B6-5C72B2BD5483}"/>
          </ac:spMkLst>
        </pc:spChg>
        <pc:spChg chg="add mod">
          <ac:chgData name="Nguyen Quynh Anh" userId="e994623f0e761c09" providerId="LiveId" clId="{F9D2DCD6-3C9C-44A7-8F79-AAEA00543F26}" dt="2025-02-15T12:45:11.598" v="523" actId="1076"/>
          <ac:spMkLst>
            <pc:docMk/>
            <pc:sldMk cId="0" sldId="258"/>
            <ac:spMk id="31" creationId="{99615447-4572-D83F-231D-7FB6D86CDF61}"/>
          </ac:spMkLst>
        </pc:spChg>
        <pc:spChg chg="del">
          <ac:chgData name="Nguyen Quynh Anh" userId="e994623f0e761c09" providerId="LiveId" clId="{F9D2DCD6-3C9C-44A7-8F79-AAEA00543F26}" dt="2025-02-15T12:43:11.877" v="433" actId="478"/>
          <ac:spMkLst>
            <pc:docMk/>
            <pc:sldMk cId="0" sldId="258"/>
            <ac:spMk id="179" creationId="{00000000-0000-0000-0000-000000000000}"/>
          </ac:spMkLst>
        </pc:spChg>
        <pc:spChg chg="del">
          <ac:chgData name="Nguyen Quynh Anh" userId="e994623f0e761c09" providerId="LiveId" clId="{F9D2DCD6-3C9C-44A7-8F79-AAEA00543F26}" dt="2025-02-15T12:43:11.877" v="433" actId="478"/>
          <ac:spMkLst>
            <pc:docMk/>
            <pc:sldMk cId="0" sldId="258"/>
            <ac:spMk id="180" creationId="{00000000-0000-0000-0000-000000000000}"/>
          </ac:spMkLst>
        </pc:spChg>
        <pc:spChg chg="del">
          <ac:chgData name="Nguyen Quynh Anh" userId="e994623f0e761c09" providerId="LiveId" clId="{F9D2DCD6-3C9C-44A7-8F79-AAEA00543F26}" dt="2025-02-15T12:43:11.877" v="433" actId="478"/>
          <ac:spMkLst>
            <pc:docMk/>
            <pc:sldMk cId="0" sldId="258"/>
            <ac:spMk id="183" creationId="{00000000-0000-0000-0000-000000000000}"/>
          </ac:spMkLst>
        </pc:spChg>
        <pc:spChg chg="del">
          <ac:chgData name="Nguyen Quynh Anh" userId="e994623f0e761c09" providerId="LiveId" clId="{F9D2DCD6-3C9C-44A7-8F79-AAEA00543F26}" dt="2025-02-15T12:43:11.877" v="433" actId="478"/>
          <ac:spMkLst>
            <pc:docMk/>
            <pc:sldMk cId="0" sldId="258"/>
            <ac:spMk id="186" creationId="{00000000-0000-0000-0000-000000000000}"/>
          </ac:spMkLst>
        </pc:spChg>
        <pc:spChg chg="del">
          <ac:chgData name="Nguyen Quynh Anh" userId="e994623f0e761c09" providerId="LiveId" clId="{F9D2DCD6-3C9C-44A7-8F79-AAEA00543F26}" dt="2025-02-15T12:43:11.877" v="433" actId="478"/>
          <ac:spMkLst>
            <pc:docMk/>
            <pc:sldMk cId="0" sldId="258"/>
            <ac:spMk id="188" creationId="{00000000-0000-0000-0000-000000000000}"/>
          </ac:spMkLst>
        </pc:spChg>
        <pc:spChg chg="del">
          <ac:chgData name="Nguyen Quynh Anh" userId="e994623f0e761c09" providerId="LiveId" clId="{F9D2DCD6-3C9C-44A7-8F79-AAEA00543F26}" dt="2025-02-15T12:43:11.877" v="433" actId="478"/>
          <ac:spMkLst>
            <pc:docMk/>
            <pc:sldMk cId="0" sldId="258"/>
            <ac:spMk id="195" creationId="{00000000-0000-0000-0000-000000000000}"/>
          </ac:spMkLst>
        </pc:spChg>
      </pc:sldChg>
      <pc:sldChg chg="del">
        <pc:chgData name="Nguyen Quynh Anh" userId="e994623f0e761c09" providerId="LiveId" clId="{F9D2DCD6-3C9C-44A7-8F79-AAEA00543F26}" dt="2025-02-15T12:51:17.645" v="1058" actId="47"/>
        <pc:sldMkLst>
          <pc:docMk/>
          <pc:sldMk cId="0" sldId="259"/>
        </pc:sldMkLst>
      </pc:sldChg>
      <pc:sldChg chg="modSp mod ord modTransition modAnim modNotes">
        <pc:chgData name="Nguyen Quynh Anh" userId="e994623f0e761c09" providerId="LiveId" clId="{F9D2DCD6-3C9C-44A7-8F79-AAEA00543F26}" dt="2025-02-15T12:51:27.415" v="1064"/>
        <pc:sldMkLst>
          <pc:docMk/>
          <pc:sldMk cId="0" sldId="260"/>
        </pc:sldMkLst>
        <pc:spChg chg="mod">
          <ac:chgData name="Nguyen Quynh Anh" userId="e994623f0e761c09" providerId="LiveId" clId="{F9D2DCD6-3C9C-44A7-8F79-AAEA00543F26}" dt="2025-02-15T12:35:53.616" v="187" actId="113"/>
          <ac:spMkLst>
            <pc:docMk/>
            <pc:sldMk cId="0" sldId="260"/>
            <ac:spMk id="210" creationId="{00000000-0000-0000-0000-000000000000}"/>
          </ac:spMkLst>
        </pc:spChg>
        <pc:spChg chg="mod">
          <ac:chgData name="Nguyen Quynh Anh" userId="e994623f0e761c09" providerId="LiveId" clId="{F9D2DCD6-3C9C-44A7-8F79-AAEA00543F26}" dt="2025-02-15T12:35:55.719" v="191" actId="403"/>
          <ac:spMkLst>
            <pc:docMk/>
            <pc:sldMk cId="0" sldId="260"/>
            <ac:spMk id="211" creationId="{00000000-0000-0000-0000-000000000000}"/>
          </ac:spMkLst>
        </pc:spChg>
      </pc:sldChg>
      <pc:sldChg chg="del">
        <pc:chgData name="Nguyen Quynh Anh" userId="e994623f0e761c09" providerId="LiveId" clId="{F9D2DCD6-3C9C-44A7-8F79-AAEA00543F26}" dt="2025-02-15T12:51:17.645" v="1058" actId="47"/>
        <pc:sldMkLst>
          <pc:docMk/>
          <pc:sldMk cId="0" sldId="261"/>
        </pc:sldMkLst>
      </pc:sldChg>
      <pc:sldChg chg="delSp del mod ord modNotes">
        <pc:chgData name="Nguyen Quynh Anh" userId="e994623f0e761c09" providerId="LiveId" clId="{F9D2DCD6-3C9C-44A7-8F79-AAEA00543F26}" dt="2025-02-15T12:51:24.557" v="1063" actId="47"/>
        <pc:sldMkLst>
          <pc:docMk/>
          <pc:sldMk cId="0" sldId="262"/>
        </pc:sldMkLst>
        <pc:picChg chg="del">
          <ac:chgData name="Nguyen Quynh Anh" userId="e994623f0e761c09" providerId="LiveId" clId="{F9D2DCD6-3C9C-44A7-8F79-AAEA00543F26}" dt="2025-02-15T12:43:09.207" v="430" actId="478"/>
          <ac:picMkLst>
            <pc:docMk/>
            <pc:sldMk cId="0" sldId="262"/>
            <ac:picMk id="236" creationId="{00000000-0000-0000-0000-000000000000}"/>
          </ac:picMkLst>
        </pc:picChg>
      </pc:sldChg>
      <pc:sldChg chg="del">
        <pc:chgData name="Nguyen Quynh Anh" userId="e994623f0e761c09" providerId="LiveId" clId="{F9D2DCD6-3C9C-44A7-8F79-AAEA00543F26}" dt="2025-02-15T12:51:17.645" v="1058" actId="47"/>
        <pc:sldMkLst>
          <pc:docMk/>
          <pc:sldMk cId="0" sldId="263"/>
        </pc:sldMkLst>
      </pc:sldChg>
      <pc:sldChg chg="del">
        <pc:chgData name="Nguyen Quynh Anh" userId="e994623f0e761c09" providerId="LiveId" clId="{F9D2DCD6-3C9C-44A7-8F79-AAEA00543F26}" dt="2025-02-15T12:51:17.645" v="1058" actId="47"/>
        <pc:sldMkLst>
          <pc:docMk/>
          <pc:sldMk cId="0" sldId="264"/>
        </pc:sldMkLst>
      </pc:sldChg>
      <pc:sldChg chg="del">
        <pc:chgData name="Nguyen Quynh Anh" userId="e994623f0e761c09" providerId="LiveId" clId="{F9D2DCD6-3C9C-44A7-8F79-AAEA00543F26}" dt="2025-02-15T12:51:17.645" v="1058" actId="47"/>
        <pc:sldMkLst>
          <pc:docMk/>
          <pc:sldMk cId="0" sldId="265"/>
        </pc:sldMkLst>
      </pc:sldChg>
      <pc:sldChg chg="del">
        <pc:chgData name="Nguyen Quynh Anh" userId="e994623f0e761c09" providerId="LiveId" clId="{F9D2DCD6-3C9C-44A7-8F79-AAEA00543F26}" dt="2025-02-15T12:51:17.645" v="1058" actId="47"/>
        <pc:sldMkLst>
          <pc:docMk/>
          <pc:sldMk cId="0" sldId="266"/>
        </pc:sldMkLst>
      </pc:sldChg>
      <pc:sldChg chg="del">
        <pc:chgData name="Nguyen Quynh Anh" userId="e994623f0e761c09" providerId="LiveId" clId="{F9D2DCD6-3C9C-44A7-8F79-AAEA00543F26}" dt="2025-02-15T12:51:17.645" v="1058" actId="47"/>
        <pc:sldMkLst>
          <pc:docMk/>
          <pc:sldMk cId="0" sldId="267"/>
        </pc:sldMkLst>
      </pc:sldChg>
      <pc:sldChg chg="del">
        <pc:chgData name="Nguyen Quynh Anh" userId="e994623f0e761c09" providerId="LiveId" clId="{F9D2DCD6-3C9C-44A7-8F79-AAEA00543F26}" dt="2025-02-15T12:51:17.645" v="1058" actId="47"/>
        <pc:sldMkLst>
          <pc:docMk/>
          <pc:sldMk cId="0" sldId="268"/>
        </pc:sldMkLst>
      </pc:sldChg>
      <pc:sldChg chg="del">
        <pc:chgData name="Nguyen Quynh Anh" userId="e994623f0e761c09" providerId="LiveId" clId="{F9D2DCD6-3C9C-44A7-8F79-AAEA00543F26}" dt="2025-02-15T12:51:18.845" v="1059" actId="47"/>
        <pc:sldMkLst>
          <pc:docMk/>
          <pc:sldMk cId="0" sldId="269"/>
        </pc:sldMkLst>
      </pc:sldChg>
      <pc:sldChg chg="del">
        <pc:chgData name="Nguyen Quynh Anh" userId="e994623f0e761c09" providerId="LiveId" clId="{F9D2DCD6-3C9C-44A7-8F79-AAEA00543F26}" dt="2025-02-15T12:51:18.845" v="1059" actId="47"/>
        <pc:sldMkLst>
          <pc:docMk/>
          <pc:sldMk cId="0" sldId="270"/>
        </pc:sldMkLst>
      </pc:sldChg>
      <pc:sldChg chg="del">
        <pc:chgData name="Nguyen Quynh Anh" userId="e994623f0e761c09" providerId="LiveId" clId="{F9D2DCD6-3C9C-44A7-8F79-AAEA00543F26}" dt="2025-02-15T12:51:18.845" v="1059" actId="47"/>
        <pc:sldMkLst>
          <pc:docMk/>
          <pc:sldMk cId="0" sldId="271"/>
        </pc:sldMkLst>
      </pc:sldChg>
      <pc:sldChg chg="del">
        <pc:chgData name="Nguyen Quynh Anh" userId="e994623f0e761c09" providerId="LiveId" clId="{F9D2DCD6-3C9C-44A7-8F79-AAEA00543F26}" dt="2025-02-15T12:51:18.845" v="1059" actId="47"/>
        <pc:sldMkLst>
          <pc:docMk/>
          <pc:sldMk cId="0" sldId="272"/>
        </pc:sldMkLst>
      </pc:sldChg>
      <pc:sldChg chg="del">
        <pc:chgData name="Nguyen Quynh Anh" userId="e994623f0e761c09" providerId="LiveId" clId="{F9D2DCD6-3C9C-44A7-8F79-AAEA00543F26}" dt="2025-02-15T12:51:18.845" v="1059" actId="47"/>
        <pc:sldMkLst>
          <pc:docMk/>
          <pc:sldMk cId="0" sldId="273"/>
        </pc:sldMkLst>
      </pc:sldChg>
      <pc:sldChg chg="del">
        <pc:chgData name="Nguyen Quynh Anh" userId="e994623f0e761c09" providerId="LiveId" clId="{F9D2DCD6-3C9C-44A7-8F79-AAEA00543F26}" dt="2025-02-15T12:51:18.845" v="1059" actId="47"/>
        <pc:sldMkLst>
          <pc:docMk/>
          <pc:sldMk cId="0" sldId="274"/>
        </pc:sldMkLst>
      </pc:sldChg>
      <pc:sldChg chg="del">
        <pc:chgData name="Nguyen Quynh Anh" userId="e994623f0e761c09" providerId="LiveId" clId="{F9D2DCD6-3C9C-44A7-8F79-AAEA00543F26}" dt="2025-02-15T12:51:18.845" v="1059" actId="47"/>
        <pc:sldMkLst>
          <pc:docMk/>
          <pc:sldMk cId="0" sldId="275"/>
        </pc:sldMkLst>
      </pc:sldChg>
      <pc:sldChg chg="del">
        <pc:chgData name="Nguyen Quynh Anh" userId="e994623f0e761c09" providerId="LiveId" clId="{F9D2DCD6-3C9C-44A7-8F79-AAEA00543F26}" dt="2025-02-15T12:51:18.845" v="1059" actId="47"/>
        <pc:sldMkLst>
          <pc:docMk/>
          <pc:sldMk cId="0" sldId="276"/>
        </pc:sldMkLst>
      </pc:sldChg>
      <pc:sldChg chg="del">
        <pc:chgData name="Nguyen Quynh Anh" userId="e994623f0e761c09" providerId="LiveId" clId="{F9D2DCD6-3C9C-44A7-8F79-AAEA00543F26}" dt="2025-02-15T12:51:20.535" v="1060" actId="47"/>
        <pc:sldMkLst>
          <pc:docMk/>
          <pc:sldMk cId="0" sldId="277"/>
        </pc:sldMkLst>
      </pc:sldChg>
      <pc:sldChg chg="del">
        <pc:chgData name="Nguyen Quynh Anh" userId="e994623f0e761c09" providerId="LiveId" clId="{F9D2DCD6-3C9C-44A7-8F79-AAEA00543F26}" dt="2025-02-15T12:51:20.535" v="1060" actId="47"/>
        <pc:sldMkLst>
          <pc:docMk/>
          <pc:sldMk cId="0" sldId="278"/>
        </pc:sldMkLst>
      </pc:sldChg>
      <pc:sldChg chg="del">
        <pc:chgData name="Nguyen Quynh Anh" userId="e994623f0e761c09" providerId="LiveId" clId="{F9D2DCD6-3C9C-44A7-8F79-AAEA00543F26}" dt="2025-02-15T12:51:20.535" v="1060" actId="47"/>
        <pc:sldMkLst>
          <pc:docMk/>
          <pc:sldMk cId="0" sldId="279"/>
        </pc:sldMkLst>
      </pc:sldChg>
      <pc:sldChg chg="del">
        <pc:chgData name="Nguyen Quynh Anh" userId="e994623f0e761c09" providerId="LiveId" clId="{F9D2DCD6-3C9C-44A7-8F79-AAEA00543F26}" dt="2025-02-15T12:51:20.535" v="1060" actId="47"/>
        <pc:sldMkLst>
          <pc:docMk/>
          <pc:sldMk cId="0" sldId="280"/>
        </pc:sldMkLst>
      </pc:sldChg>
      <pc:sldChg chg="del">
        <pc:chgData name="Nguyen Quynh Anh" userId="e994623f0e761c09" providerId="LiveId" clId="{F9D2DCD6-3C9C-44A7-8F79-AAEA00543F26}" dt="2025-02-15T12:51:20.535" v="1060" actId="47"/>
        <pc:sldMkLst>
          <pc:docMk/>
          <pc:sldMk cId="0" sldId="281"/>
        </pc:sldMkLst>
      </pc:sldChg>
      <pc:sldChg chg="del">
        <pc:chgData name="Nguyen Quynh Anh" userId="e994623f0e761c09" providerId="LiveId" clId="{F9D2DCD6-3C9C-44A7-8F79-AAEA00543F26}" dt="2025-02-15T12:51:20.535" v="1060" actId="47"/>
        <pc:sldMkLst>
          <pc:docMk/>
          <pc:sldMk cId="0" sldId="282"/>
        </pc:sldMkLst>
      </pc:sldChg>
      <pc:sldChg chg="del">
        <pc:chgData name="Nguyen Quynh Anh" userId="e994623f0e761c09" providerId="LiveId" clId="{F9D2DCD6-3C9C-44A7-8F79-AAEA00543F26}" dt="2025-02-15T12:51:20.535" v="1060" actId="47"/>
        <pc:sldMkLst>
          <pc:docMk/>
          <pc:sldMk cId="0" sldId="283"/>
        </pc:sldMkLst>
      </pc:sldChg>
      <pc:sldChg chg="del">
        <pc:chgData name="Nguyen Quynh Anh" userId="e994623f0e761c09" providerId="LiveId" clId="{F9D2DCD6-3C9C-44A7-8F79-AAEA00543F26}" dt="2025-02-15T12:51:20.535" v="1060" actId="47"/>
        <pc:sldMkLst>
          <pc:docMk/>
          <pc:sldMk cId="0" sldId="284"/>
        </pc:sldMkLst>
      </pc:sldChg>
      <pc:sldChg chg="del">
        <pc:chgData name="Nguyen Quynh Anh" userId="e994623f0e761c09" providerId="LiveId" clId="{F9D2DCD6-3C9C-44A7-8F79-AAEA00543F26}" dt="2025-02-15T12:51:21.819" v="1061" actId="47"/>
        <pc:sldMkLst>
          <pc:docMk/>
          <pc:sldMk cId="0" sldId="285"/>
        </pc:sldMkLst>
      </pc:sldChg>
      <pc:sldChg chg="del">
        <pc:chgData name="Nguyen Quynh Anh" userId="e994623f0e761c09" providerId="LiveId" clId="{F9D2DCD6-3C9C-44A7-8F79-AAEA00543F26}" dt="2025-02-15T12:51:21.819" v="1061" actId="47"/>
        <pc:sldMkLst>
          <pc:docMk/>
          <pc:sldMk cId="0" sldId="286"/>
        </pc:sldMkLst>
      </pc:sldChg>
      <pc:sldChg chg="del">
        <pc:chgData name="Nguyen Quynh Anh" userId="e994623f0e761c09" providerId="LiveId" clId="{F9D2DCD6-3C9C-44A7-8F79-AAEA00543F26}" dt="2025-02-15T12:51:21.819" v="1061" actId="47"/>
        <pc:sldMkLst>
          <pc:docMk/>
          <pc:sldMk cId="0" sldId="287"/>
        </pc:sldMkLst>
      </pc:sldChg>
      <pc:sldChg chg="del">
        <pc:chgData name="Nguyen Quynh Anh" userId="e994623f0e761c09" providerId="LiveId" clId="{F9D2DCD6-3C9C-44A7-8F79-AAEA00543F26}" dt="2025-02-15T12:51:21.819" v="1061" actId="47"/>
        <pc:sldMkLst>
          <pc:docMk/>
          <pc:sldMk cId="0" sldId="288"/>
        </pc:sldMkLst>
      </pc:sldChg>
      <pc:sldChg chg="del">
        <pc:chgData name="Nguyen Quynh Anh" userId="e994623f0e761c09" providerId="LiveId" clId="{F9D2DCD6-3C9C-44A7-8F79-AAEA00543F26}" dt="2025-02-15T12:51:21.819" v="1061" actId="47"/>
        <pc:sldMkLst>
          <pc:docMk/>
          <pc:sldMk cId="0" sldId="289"/>
        </pc:sldMkLst>
      </pc:sldChg>
      <pc:sldChg chg="del">
        <pc:chgData name="Nguyen Quynh Anh" userId="e994623f0e761c09" providerId="LiveId" clId="{F9D2DCD6-3C9C-44A7-8F79-AAEA00543F26}" dt="2025-02-15T12:51:21.819" v="1061" actId="47"/>
        <pc:sldMkLst>
          <pc:docMk/>
          <pc:sldMk cId="0" sldId="290"/>
        </pc:sldMkLst>
      </pc:sldChg>
      <pc:sldChg chg="del">
        <pc:chgData name="Nguyen Quynh Anh" userId="e994623f0e761c09" providerId="LiveId" clId="{F9D2DCD6-3C9C-44A7-8F79-AAEA00543F26}" dt="2025-02-15T12:51:21.819" v="1061" actId="47"/>
        <pc:sldMkLst>
          <pc:docMk/>
          <pc:sldMk cId="0" sldId="291"/>
        </pc:sldMkLst>
      </pc:sldChg>
      <pc:sldChg chg="del">
        <pc:chgData name="Nguyen Quynh Anh" userId="e994623f0e761c09" providerId="LiveId" clId="{F9D2DCD6-3C9C-44A7-8F79-AAEA00543F26}" dt="2025-02-15T12:51:21.819" v="1061" actId="47"/>
        <pc:sldMkLst>
          <pc:docMk/>
          <pc:sldMk cId="0" sldId="292"/>
        </pc:sldMkLst>
      </pc:sldChg>
      <pc:sldChg chg="del">
        <pc:chgData name="Nguyen Quynh Anh" userId="e994623f0e761c09" providerId="LiveId" clId="{F9D2DCD6-3C9C-44A7-8F79-AAEA00543F26}" dt="2025-02-15T12:51:23.115" v="1062" actId="47"/>
        <pc:sldMkLst>
          <pc:docMk/>
          <pc:sldMk cId="0" sldId="293"/>
        </pc:sldMkLst>
      </pc:sldChg>
      <pc:sldChg chg="del">
        <pc:chgData name="Nguyen Quynh Anh" userId="e994623f0e761c09" providerId="LiveId" clId="{F9D2DCD6-3C9C-44A7-8F79-AAEA00543F26}" dt="2025-02-15T12:51:23.115" v="1062" actId="47"/>
        <pc:sldMkLst>
          <pc:docMk/>
          <pc:sldMk cId="0" sldId="294"/>
        </pc:sldMkLst>
      </pc:sldChg>
      <pc:sldChg chg="del">
        <pc:chgData name="Nguyen Quynh Anh" userId="e994623f0e761c09" providerId="LiveId" clId="{F9D2DCD6-3C9C-44A7-8F79-AAEA00543F26}" dt="2025-02-15T12:51:23.115" v="1062" actId="47"/>
        <pc:sldMkLst>
          <pc:docMk/>
          <pc:sldMk cId="0" sldId="295"/>
        </pc:sldMkLst>
      </pc:sldChg>
      <pc:sldChg chg="del">
        <pc:chgData name="Nguyen Quynh Anh" userId="e994623f0e761c09" providerId="LiveId" clId="{F9D2DCD6-3C9C-44A7-8F79-AAEA00543F26}" dt="2025-02-15T12:51:23.115" v="1062" actId="47"/>
        <pc:sldMkLst>
          <pc:docMk/>
          <pc:sldMk cId="0" sldId="296"/>
        </pc:sldMkLst>
      </pc:sldChg>
      <pc:sldChg chg="del">
        <pc:chgData name="Nguyen Quynh Anh" userId="e994623f0e761c09" providerId="LiveId" clId="{F9D2DCD6-3C9C-44A7-8F79-AAEA00543F26}" dt="2025-02-15T12:51:23.115" v="1062" actId="47"/>
        <pc:sldMkLst>
          <pc:docMk/>
          <pc:sldMk cId="0" sldId="297"/>
        </pc:sldMkLst>
      </pc:sldChg>
      <pc:sldChg chg="del">
        <pc:chgData name="Nguyen Quynh Anh" userId="e994623f0e761c09" providerId="LiveId" clId="{F9D2DCD6-3C9C-44A7-8F79-AAEA00543F26}" dt="2025-02-15T12:51:23.115" v="1062" actId="47"/>
        <pc:sldMkLst>
          <pc:docMk/>
          <pc:sldMk cId="0" sldId="298"/>
        </pc:sldMkLst>
      </pc:sldChg>
      <pc:sldChg chg="del">
        <pc:chgData name="Nguyen Quynh Anh" userId="e994623f0e761c09" providerId="LiveId" clId="{F9D2DCD6-3C9C-44A7-8F79-AAEA00543F26}" dt="2025-02-15T12:51:23.115" v="1062" actId="47"/>
        <pc:sldMkLst>
          <pc:docMk/>
          <pc:sldMk cId="0" sldId="299"/>
        </pc:sldMkLst>
      </pc:sldChg>
      <pc:sldChg chg="del">
        <pc:chgData name="Nguyen Quynh Anh" userId="e994623f0e761c09" providerId="LiveId" clId="{F9D2DCD6-3C9C-44A7-8F79-AAEA00543F26}" dt="2025-02-15T12:51:23.115" v="1062" actId="47"/>
        <pc:sldMkLst>
          <pc:docMk/>
          <pc:sldMk cId="0" sldId="300"/>
        </pc:sldMkLst>
      </pc:sldChg>
      <pc:sldChg chg="del">
        <pc:chgData name="Nguyen Quynh Anh" userId="e994623f0e761c09" providerId="LiveId" clId="{F9D2DCD6-3C9C-44A7-8F79-AAEA00543F26}" dt="2025-02-15T12:51:24.557" v="1063" actId="47"/>
        <pc:sldMkLst>
          <pc:docMk/>
          <pc:sldMk cId="0" sldId="301"/>
        </pc:sldMkLst>
      </pc:sldChg>
      <pc:sldChg chg="del">
        <pc:chgData name="Nguyen Quynh Anh" userId="e994623f0e761c09" providerId="LiveId" clId="{F9D2DCD6-3C9C-44A7-8F79-AAEA00543F26}" dt="2025-02-15T12:51:24.557" v="1063" actId="47"/>
        <pc:sldMkLst>
          <pc:docMk/>
          <pc:sldMk cId="0" sldId="302"/>
        </pc:sldMkLst>
      </pc:sldChg>
      <pc:sldChg chg="del">
        <pc:chgData name="Nguyen Quynh Anh" userId="e994623f0e761c09" providerId="LiveId" clId="{F9D2DCD6-3C9C-44A7-8F79-AAEA00543F26}" dt="2025-02-15T12:51:24.557" v="1063" actId="47"/>
        <pc:sldMkLst>
          <pc:docMk/>
          <pc:sldMk cId="0" sldId="303"/>
        </pc:sldMkLst>
      </pc:sldChg>
      <pc:sldChg chg="addSp delSp modSp add mod modTransition delAnim modAnim">
        <pc:chgData name="Nguyen Quynh Anh" userId="e994623f0e761c09" providerId="LiveId" clId="{F9D2DCD6-3C9C-44A7-8F79-AAEA00543F26}" dt="2025-02-15T12:51:27.415" v="1064"/>
        <pc:sldMkLst>
          <pc:docMk/>
          <pc:sldMk cId="2380428320" sldId="304"/>
        </pc:sldMkLst>
        <pc:spChg chg="add del mod">
          <ac:chgData name="Nguyen Quynh Anh" userId="e994623f0e761c09" providerId="LiveId" clId="{F9D2DCD6-3C9C-44A7-8F79-AAEA00543F26}" dt="2025-02-15T12:42:14.737" v="412" actId="478"/>
          <ac:spMkLst>
            <pc:docMk/>
            <pc:sldMk cId="2380428320" sldId="304"/>
            <ac:spMk id="2" creationId="{764E651E-6003-50B3-2A08-0FC0A24B9DE5}"/>
          </ac:spMkLst>
        </pc:spChg>
        <pc:spChg chg="mod">
          <ac:chgData name="Nguyen Quynh Anh" userId="e994623f0e761c09" providerId="LiveId" clId="{F9D2DCD6-3C9C-44A7-8F79-AAEA00543F26}" dt="2025-02-15T12:42:00.898" v="378" actId="14100"/>
          <ac:spMkLst>
            <pc:docMk/>
            <pc:sldMk cId="2380428320" sldId="304"/>
            <ac:spMk id="4" creationId="{B12D6F5F-433B-AFC2-82D5-D22B63EFF7F2}"/>
          </ac:spMkLst>
        </pc:spChg>
        <pc:spChg chg="mod">
          <ac:chgData name="Nguyen Quynh Anh" userId="e994623f0e761c09" providerId="LiveId" clId="{F9D2DCD6-3C9C-44A7-8F79-AAEA00543F26}" dt="2025-02-15T12:42:05.107" v="408" actId="20577"/>
          <ac:spMkLst>
            <pc:docMk/>
            <pc:sldMk cId="2380428320" sldId="304"/>
            <ac:spMk id="5" creationId="{EB680446-AA71-242C-C36A-249B59EF3A84}"/>
          </ac:spMkLst>
        </pc:spChg>
        <pc:spChg chg="del mod">
          <ac:chgData name="Nguyen Quynh Anh" userId="e994623f0e761c09" providerId="LiveId" clId="{F9D2DCD6-3C9C-44A7-8F79-AAEA00543F26}" dt="2025-02-15T12:42:14.737" v="412" actId="478"/>
          <ac:spMkLst>
            <pc:docMk/>
            <pc:sldMk cId="2380428320" sldId="304"/>
            <ac:spMk id="7" creationId="{8CB8069C-0FBD-0E08-A743-45542AA04E55}"/>
          </ac:spMkLst>
        </pc:spChg>
        <pc:graphicFrameChg chg="add mod modGraphic">
          <ac:chgData name="Nguyen Quynh Anh" userId="e994623f0e761c09" providerId="LiveId" clId="{F9D2DCD6-3C9C-44A7-8F79-AAEA00543F26}" dt="2025-02-15T12:42:54.502" v="426"/>
          <ac:graphicFrameMkLst>
            <pc:docMk/>
            <pc:sldMk cId="2380428320" sldId="304"/>
            <ac:graphicFrameMk id="3" creationId="{2B819309-8824-34D6-CEDF-86C88E87037A}"/>
          </ac:graphicFrameMkLst>
        </pc:graphicFrameChg>
      </pc:sldChg>
      <pc:sldChg chg="modSp add mod modTransition">
        <pc:chgData name="Nguyen Quynh Anh" userId="e994623f0e761c09" providerId="LiveId" clId="{F9D2DCD6-3C9C-44A7-8F79-AAEA00543F26}" dt="2025-02-15T12:51:27.415" v="1064"/>
        <pc:sldMkLst>
          <pc:docMk/>
          <pc:sldMk cId="1332716921" sldId="305"/>
        </pc:sldMkLst>
        <pc:spChg chg="mod">
          <ac:chgData name="Nguyen Quynh Anh" userId="e994623f0e761c09" providerId="LiveId" clId="{F9D2DCD6-3C9C-44A7-8F79-AAEA00543F26}" dt="2025-02-15T12:45:21.877" v="571" actId="20577"/>
          <ac:spMkLst>
            <pc:docMk/>
            <pc:sldMk cId="1332716921" sldId="305"/>
            <ac:spMk id="27" creationId="{9BD9C3FD-2562-17FD-5DEA-5710F17F3523}"/>
          </ac:spMkLst>
        </pc:spChg>
        <pc:spChg chg="mod">
          <ac:chgData name="Nguyen Quynh Anh" userId="e994623f0e761c09" providerId="LiveId" clId="{F9D2DCD6-3C9C-44A7-8F79-AAEA00543F26}" dt="2025-02-15T12:45:38.706" v="578" actId="5793"/>
          <ac:spMkLst>
            <pc:docMk/>
            <pc:sldMk cId="1332716921" sldId="305"/>
            <ac:spMk id="29" creationId="{73FB9FED-2AD4-C27A-C410-46857E93D401}"/>
          </ac:spMkLst>
        </pc:spChg>
        <pc:spChg chg="mod">
          <ac:chgData name="Nguyen Quynh Anh" userId="e994623f0e761c09" providerId="LiveId" clId="{F9D2DCD6-3C9C-44A7-8F79-AAEA00543F26}" dt="2025-02-15T12:45:45.726" v="580" actId="113"/>
          <ac:spMkLst>
            <pc:docMk/>
            <pc:sldMk cId="1332716921" sldId="305"/>
            <ac:spMk id="31" creationId="{4BFFEE1F-A8AA-28AF-E1F2-DDF0D0A97C13}"/>
          </ac:spMkLst>
        </pc:spChg>
      </pc:sldChg>
      <pc:sldChg chg="delSp modSp add mod modTransition delAnim modAnim">
        <pc:chgData name="Nguyen Quynh Anh" userId="e994623f0e761c09" providerId="LiveId" clId="{F9D2DCD6-3C9C-44A7-8F79-AAEA00543F26}" dt="2025-02-15T12:51:27.415" v="1064"/>
        <pc:sldMkLst>
          <pc:docMk/>
          <pc:sldMk cId="656835842" sldId="306"/>
        </pc:sldMkLst>
        <pc:spChg chg="mod">
          <ac:chgData name="Nguyen Quynh Anh" userId="e994623f0e761c09" providerId="LiveId" clId="{F9D2DCD6-3C9C-44A7-8F79-AAEA00543F26}" dt="2025-02-15T12:46:01.216" v="650" actId="20577"/>
          <ac:spMkLst>
            <pc:docMk/>
            <pc:sldMk cId="656835842" sldId="306"/>
            <ac:spMk id="27" creationId="{4C32D99A-A619-59C9-596F-1A23C6950BDB}"/>
          </ac:spMkLst>
        </pc:spChg>
        <pc:spChg chg="mod">
          <ac:chgData name="Nguyen Quynh Anh" userId="e994623f0e761c09" providerId="LiveId" clId="{F9D2DCD6-3C9C-44A7-8F79-AAEA00543F26}" dt="2025-02-15T12:46:10.416" v="654" actId="113"/>
          <ac:spMkLst>
            <pc:docMk/>
            <pc:sldMk cId="656835842" sldId="306"/>
            <ac:spMk id="29" creationId="{49B2B05F-B0E1-69B5-1289-E63C94502998}"/>
          </ac:spMkLst>
        </pc:spChg>
        <pc:spChg chg="del">
          <ac:chgData name="Nguyen Quynh Anh" userId="e994623f0e761c09" providerId="LiveId" clId="{F9D2DCD6-3C9C-44A7-8F79-AAEA00543F26}" dt="2025-02-15T12:46:06.266" v="651" actId="478"/>
          <ac:spMkLst>
            <pc:docMk/>
            <pc:sldMk cId="656835842" sldId="306"/>
            <ac:spMk id="31" creationId="{75B60258-693F-9EBC-B4B8-602686ADA9D3}"/>
          </ac:spMkLst>
        </pc:spChg>
      </pc:sldChg>
      <pc:sldChg chg="modSp add mod modTransition modAnim">
        <pc:chgData name="Nguyen Quynh Anh" userId="e994623f0e761c09" providerId="LiveId" clId="{F9D2DCD6-3C9C-44A7-8F79-AAEA00543F26}" dt="2025-02-15T12:51:27.415" v="1064"/>
        <pc:sldMkLst>
          <pc:docMk/>
          <pc:sldMk cId="2209166161" sldId="307"/>
        </pc:sldMkLst>
        <pc:spChg chg="mod">
          <ac:chgData name="Nguyen Quynh Anh" userId="e994623f0e761c09" providerId="LiveId" clId="{F9D2DCD6-3C9C-44A7-8F79-AAEA00543F26}" dt="2025-02-15T12:46:49.496" v="671" actId="1076"/>
          <ac:spMkLst>
            <pc:docMk/>
            <pc:sldMk cId="2209166161" sldId="307"/>
            <ac:spMk id="29" creationId="{07972A6B-4EEE-0E40-A2C2-F1E3430CF6B4}"/>
          </ac:spMkLst>
        </pc:spChg>
      </pc:sldChg>
      <pc:sldChg chg="modSp add mod modTransition">
        <pc:chgData name="Nguyen Quynh Anh" userId="e994623f0e761c09" providerId="LiveId" clId="{F9D2DCD6-3C9C-44A7-8F79-AAEA00543F26}" dt="2025-02-15T12:51:27.415" v="1064"/>
        <pc:sldMkLst>
          <pc:docMk/>
          <pc:sldMk cId="3319183368" sldId="308"/>
        </pc:sldMkLst>
        <pc:spChg chg="mod">
          <ac:chgData name="Nguyen Quynh Anh" userId="e994623f0e761c09" providerId="LiveId" clId="{F9D2DCD6-3C9C-44A7-8F79-AAEA00543F26}" dt="2025-02-15T12:47:55.266" v="701" actId="1076"/>
          <ac:spMkLst>
            <pc:docMk/>
            <pc:sldMk cId="3319183368" sldId="308"/>
            <ac:spMk id="209" creationId="{D060091A-5D46-99FF-66D0-062404A571A0}"/>
          </ac:spMkLst>
        </pc:spChg>
        <pc:spChg chg="mod">
          <ac:chgData name="Nguyen Quynh Anh" userId="e994623f0e761c09" providerId="LiveId" clId="{F9D2DCD6-3C9C-44A7-8F79-AAEA00543F26}" dt="2025-02-15T12:48:00.560" v="704" actId="1076"/>
          <ac:spMkLst>
            <pc:docMk/>
            <pc:sldMk cId="3319183368" sldId="308"/>
            <ac:spMk id="210" creationId="{A515A748-5110-E058-8660-2B99C8CFDBA0}"/>
          </ac:spMkLst>
        </pc:spChg>
        <pc:spChg chg="mod">
          <ac:chgData name="Nguyen Quynh Anh" userId="e994623f0e761c09" providerId="LiveId" clId="{F9D2DCD6-3C9C-44A7-8F79-AAEA00543F26}" dt="2025-02-15T12:47:57.810" v="703" actId="403"/>
          <ac:spMkLst>
            <pc:docMk/>
            <pc:sldMk cId="3319183368" sldId="308"/>
            <ac:spMk id="211" creationId="{270547BA-C968-0360-839F-60C8D32AC38A}"/>
          </ac:spMkLst>
        </pc:spChg>
      </pc:sldChg>
      <pc:sldChg chg="addSp delSp modSp add mod modTransition delAnim">
        <pc:chgData name="Nguyen Quynh Anh" userId="e994623f0e761c09" providerId="LiveId" clId="{F9D2DCD6-3C9C-44A7-8F79-AAEA00543F26}" dt="2025-02-15T12:51:27.415" v="1064"/>
        <pc:sldMkLst>
          <pc:docMk/>
          <pc:sldMk cId="1964947593" sldId="309"/>
        </pc:sldMkLst>
        <pc:spChg chg="mod">
          <ac:chgData name="Nguyen Quynh Anh" userId="e994623f0e761c09" providerId="LiveId" clId="{F9D2DCD6-3C9C-44A7-8F79-AAEA00543F26}" dt="2025-02-15T12:48:22.266" v="737" actId="20577"/>
          <ac:spMkLst>
            <pc:docMk/>
            <pc:sldMk cId="1964947593" sldId="309"/>
            <ac:spMk id="27" creationId="{79EA34EB-C9B4-8C00-AA2E-FD6CCE37DF8F}"/>
          </ac:spMkLst>
        </pc:spChg>
        <pc:spChg chg="del">
          <ac:chgData name="Nguyen Quynh Anh" userId="e994623f0e761c09" providerId="LiveId" clId="{F9D2DCD6-3C9C-44A7-8F79-AAEA00543F26}" dt="2025-02-15T12:48:24.106" v="738" actId="478"/>
          <ac:spMkLst>
            <pc:docMk/>
            <pc:sldMk cId="1964947593" sldId="309"/>
            <ac:spMk id="29" creationId="{EF6E8294-2706-A8AC-95A6-BBAD82DEDA05}"/>
          </ac:spMkLst>
        </pc:spChg>
        <pc:graphicFrameChg chg="add mod modGraphic">
          <ac:chgData name="Nguyen Quynh Anh" userId="e994623f0e761c09" providerId="LiveId" clId="{F9D2DCD6-3C9C-44A7-8F79-AAEA00543F26}" dt="2025-02-15T12:50:27.895" v="1018" actId="1076"/>
          <ac:graphicFrameMkLst>
            <pc:docMk/>
            <pc:sldMk cId="1964947593" sldId="309"/>
            <ac:graphicFrameMk id="2" creationId="{C6A467DB-6AC9-5BF6-4A17-5689C90C741B}"/>
          </ac:graphicFrameMkLst>
        </pc:graphicFrameChg>
      </pc:sldChg>
      <pc:sldChg chg="modSp add mod modTransition">
        <pc:chgData name="Nguyen Quynh Anh" userId="e994623f0e761c09" providerId="LiveId" clId="{F9D2DCD6-3C9C-44A7-8F79-AAEA00543F26}" dt="2025-02-15T12:51:27.415" v="1064"/>
        <pc:sldMkLst>
          <pc:docMk/>
          <pc:sldMk cId="2608759767" sldId="310"/>
        </pc:sldMkLst>
        <pc:spChg chg="mod">
          <ac:chgData name="Nguyen Quynh Anh" userId="e994623f0e761c09" providerId="LiveId" clId="{F9D2DCD6-3C9C-44A7-8F79-AAEA00543F26}" dt="2025-02-15T12:50:34.515" v="1041" actId="20577"/>
          <ac:spMkLst>
            <pc:docMk/>
            <pc:sldMk cId="2608759767" sldId="310"/>
            <ac:spMk id="210" creationId="{F58A9FC5-9727-82CD-777A-205FB6D58808}"/>
          </ac:spMkLst>
        </pc:spChg>
        <pc:spChg chg="mod">
          <ac:chgData name="Nguyen Quynh Anh" userId="e994623f0e761c09" providerId="LiveId" clId="{F9D2DCD6-3C9C-44A7-8F79-AAEA00543F26}" dt="2025-02-15T12:50:45.515" v="1057" actId="403"/>
          <ac:spMkLst>
            <pc:docMk/>
            <pc:sldMk cId="2608759767" sldId="310"/>
            <ac:spMk id="211" creationId="{22F27320-B593-DA04-ACAA-632936D65DB2}"/>
          </ac:spMkLst>
        </pc:spChg>
      </pc:sldChg>
      <pc:sldMasterChg chg="delSldLayout">
        <pc:chgData name="Nguyen Quynh Anh" userId="e994623f0e761c09" providerId="LiveId" clId="{F9D2DCD6-3C9C-44A7-8F79-AAEA00543F26}" dt="2025-02-15T12:51:24.557" v="1063" actId="47"/>
        <pc:sldMasterMkLst>
          <pc:docMk/>
          <pc:sldMasterMk cId="0" sldId="2147483675"/>
        </pc:sldMasterMkLst>
        <pc:sldLayoutChg chg="del">
          <pc:chgData name="Nguyen Quynh Anh" userId="e994623f0e761c09" providerId="LiveId" clId="{F9D2DCD6-3C9C-44A7-8F79-AAEA00543F26}" dt="2025-02-15T12:51:17.645" v="1058" actId="47"/>
          <pc:sldLayoutMkLst>
            <pc:docMk/>
            <pc:sldMasterMk cId="0" sldId="2147483675"/>
            <pc:sldLayoutMk cId="0" sldId="2147483649"/>
          </pc:sldLayoutMkLst>
        </pc:sldLayoutChg>
        <pc:sldLayoutChg chg="del">
          <pc:chgData name="Nguyen Quynh Anh" userId="e994623f0e761c09" providerId="LiveId" clId="{F9D2DCD6-3C9C-44A7-8F79-AAEA00543F26}" dt="2025-02-15T12:51:20.535" v="1060" actId="47"/>
          <pc:sldLayoutMkLst>
            <pc:docMk/>
            <pc:sldMasterMk cId="0" sldId="2147483675"/>
            <pc:sldLayoutMk cId="0" sldId="2147483650"/>
          </pc:sldLayoutMkLst>
        </pc:sldLayoutChg>
        <pc:sldLayoutChg chg="del">
          <pc:chgData name="Nguyen Quynh Anh" userId="e994623f0e761c09" providerId="LiveId" clId="{F9D2DCD6-3C9C-44A7-8F79-AAEA00543F26}" dt="2025-02-15T12:51:17.645" v="1058" actId="47"/>
          <pc:sldLayoutMkLst>
            <pc:docMk/>
            <pc:sldMasterMk cId="0" sldId="2147483675"/>
            <pc:sldLayoutMk cId="0" sldId="2147483651"/>
          </pc:sldLayoutMkLst>
        </pc:sldLayoutChg>
        <pc:sldLayoutChg chg="del">
          <pc:chgData name="Nguyen Quynh Anh" userId="e994623f0e761c09" providerId="LiveId" clId="{F9D2DCD6-3C9C-44A7-8F79-AAEA00543F26}" dt="2025-02-15T12:51:20.535" v="1060" actId="47"/>
          <pc:sldLayoutMkLst>
            <pc:docMk/>
            <pc:sldMasterMk cId="0" sldId="2147483675"/>
            <pc:sldLayoutMk cId="0" sldId="2147483653"/>
          </pc:sldLayoutMkLst>
        </pc:sldLayoutChg>
        <pc:sldLayoutChg chg="del">
          <pc:chgData name="Nguyen Quynh Anh" userId="e994623f0e761c09" providerId="LiveId" clId="{F9D2DCD6-3C9C-44A7-8F79-AAEA00543F26}" dt="2025-02-15T12:51:17.645" v="1058" actId="47"/>
          <pc:sldLayoutMkLst>
            <pc:docMk/>
            <pc:sldMasterMk cId="0" sldId="2147483675"/>
            <pc:sldLayoutMk cId="0" sldId="2147483654"/>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56"/>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57"/>
          </pc:sldLayoutMkLst>
        </pc:sldLayoutChg>
        <pc:sldLayoutChg chg="del">
          <pc:chgData name="Nguyen Quynh Anh" userId="e994623f0e761c09" providerId="LiveId" clId="{F9D2DCD6-3C9C-44A7-8F79-AAEA00543F26}" dt="2025-02-15T12:51:24.557" v="1063" actId="47"/>
          <pc:sldLayoutMkLst>
            <pc:docMk/>
            <pc:sldMasterMk cId="0" sldId="2147483675"/>
            <pc:sldLayoutMk cId="0" sldId="2147483660"/>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61"/>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64"/>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66"/>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68"/>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69"/>
          </pc:sldLayoutMkLst>
        </pc:sldLayoutChg>
        <pc:sldLayoutChg chg="del">
          <pc:chgData name="Nguyen Quynh Anh" userId="e994623f0e761c09" providerId="LiveId" clId="{F9D2DCD6-3C9C-44A7-8F79-AAEA00543F26}" dt="2025-02-15T12:51:18.845" v="1059" actId="47"/>
          <pc:sldLayoutMkLst>
            <pc:docMk/>
            <pc:sldMasterMk cId="0" sldId="2147483675"/>
            <pc:sldLayoutMk cId="0" sldId="2147483670"/>
          </pc:sldLayoutMkLst>
        </pc:sldLayoutChg>
      </pc:sldMasterChg>
      <pc:sldMasterChg chg="del delSldLayout">
        <pc:chgData name="Nguyen Quynh Anh" userId="e994623f0e761c09" providerId="LiveId" clId="{F9D2DCD6-3C9C-44A7-8F79-AAEA00543F26}" dt="2025-02-15T12:51:24.557" v="1063" actId="47"/>
        <pc:sldMasterMkLst>
          <pc:docMk/>
          <pc:sldMasterMk cId="0" sldId="2147483676"/>
        </pc:sldMasterMkLst>
        <pc:sldLayoutChg chg="del">
          <pc:chgData name="Nguyen Quynh Anh" userId="e994623f0e761c09" providerId="LiveId" clId="{F9D2DCD6-3C9C-44A7-8F79-AAEA00543F26}" dt="2025-02-15T12:51:24.557" v="1063" actId="47"/>
          <pc:sldLayoutMkLst>
            <pc:docMk/>
            <pc:sldMasterMk cId="0" sldId="2147483676"/>
            <pc:sldLayoutMk cId="0" sldId="2147483673"/>
          </pc:sldLayoutMkLst>
        </pc:sldLayoutChg>
        <pc:sldLayoutChg chg="del">
          <pc:chgData name="Nguyen Quynh Anh" userId="e994623f0e761c09" providerId="LiveId" clId="{F9D2DCD6-3C9C-44A7-8F79-AAEA00543F26}" dt="2025-02-15T12:51:24.557" v="1063" actId="47"/>
          <pc:sldLayoutMkLst>
            <pc:docMk/>
            <pc:sldMasterMk cId="0" sldId="2147483676"/>
            <pc:sldLayoutMk cId="0" sldId="2147483674"/>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2C2B4F-4EDA-4764-98B3-6886D19BEDA8}"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91BD4EF4-376B-4633-BBC8-5569865B61E6}">
      <dgm:prSet phldrT="[Text]" custT="1"/>
      <dgm:spPr/>
      <dgm:t>
        <a:bodyPr/>
        <a:lstStyle/>
        <a:p>
          <a:pPr algn="just"/>
          <a:r>
            <a:rPr lang="en-US" sz="2000" b="1" dirty="0" err="1">
              <a:latin typeface="Times New Roman" panose="02020603050405020304" pitchFamily="18" charset="0"/>
              <a:cs typeface="Times New Roman" panose="02020603050405020304" pitchFamily="18" charset="0"/>
            </a:rPr>
            <a:t>Vấn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đề</a:t>
          </a:r>
          <a:r>
            <a:rPr lang="en-US" sz="2000" b="1" dirty="0">
              <a:latin typeface="Times New Roman" panose="02020603050405020304" pitchFamily="18" charset="0"/>
              <a:cs typeface="Times New Roman" panose="02020603050405020304" pitchFamily="18" charset="0"/>
            </a:rPr>
            <a:t> 1.</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dòng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a:t>
          </a:r>
        </a:p>
      </dgm:t>
    </dgm:pt>
    <dgm:pt modelId="{75E00BFF-0998-446D-BBE8-BD4204E7C059}" type="parTrans" cxnId="{9767B5F0-F423-4800-BB6F-7C38620C819B}">
      <dgm:prSet/>
      <dgm:spPr/>
      <dgm:t>
        <a:bodyPr/>
        <a:lstStyle/>
        <a:p>
          <a:pPr algn="just"/>
          <a:endParaRPr lang="en-US" sz="2000">
            <a:latin typeface="Times New Roman" panose="02020603050405020304" pitchFamily="18" charset="0"/>
            <a:cs typeface="Times New Roman" panose="02020603050405020304" pitchFamily="18" charset="0"/>
          </a:endParaRPr>
        </a:p>
      </dgm:t>
    </dgm:pt>
    <dgm:pt modelId="{65E2520F-0802-4AD6-84D2-8649A6AF578D}" type="sibTrans" cxnId="{9767B5F0-F423-4800-BB6F-7C38620C819B}">
      <dgm:prSet/>
      <dgm:spPr/>
      <dgm:t>
        <a:bodyPr/>
        <a:lstStyle/>
        <a:p>
          <a:pPr algn="just"/>
          <a:endParaRPr lang="en-US" sz="2000">
            <a:latin typeface="Times New Roman" panose="02020603050405020304" pitchFamily="18" charset="0"/>
            <a:cs typeface="Times New Roman" panose="02020603050405020304" pitchFamily="18" charset="0"/>
          </a:endParaRPr>
        </a:p>
      </dgm:t>
    </dgm:pt>
    <dgm:pt modelId="{F1F477C5-67C9-440B-AF70-C80EBEE8F7F4}">
      <dgm:prSet phldrT="[Text]" custT="1"/>
      <dgm:spPr/>
      <dgm:t>
        <a:bodyPr/>
        <a:lstStyle/>
        <a:p>
          <a:pPr algn="just"/>
          <a:r>
            <a:rPr lang="en-US" sz="2000" b="1" dirty="0" err="1">
              <a:latin typeface="Times New Roman" panose="02020603050405020304" pitchFamily="18" charset="0"/>
              <a:cs typeface="Times New Roman" panose="02020603050405020304" pitchFamily="18" charset="0"/>
            </a:rPr>
            <a:t>Vấn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đề</a:t>
          </a:r>
          <a:r>
            <a:rPr lang="en-US" sz="2000" b="1" dirty="0">
              <a:latin typeface="Times New Roman" panose="02020603050405020304" pitchFamily="18" charset="0"/>
              <a:cs typeface="Times New Roman" panose="02020603050405020304" pitchFamily="18" charset="0"/>
            </a:rPr>
            <a:t> 2.</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ảnh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pháp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nhịp</a:t>
          </a:r>
          <a:r>
            <a:rPr lang="en-US" sz="2000" dirty="0">
              <a:latin typeface="Times New Roman" panose="02020603050405020304" pitchFamily="18" charset="0"/>
              <a:cs typeface="Times New Roman" panose="02020603050405020304" pitchFamily="18" charset="0"/>
            </a:rPr>
            <a:t>)</a:t>
          </a:r>
        </a:p>
      </dgm:t>
    </dgm:pt>
    <dgm:pt modelId="{C60308B7-C247-478F-9F6F-D67AF525311E}" type="parTrans" cxnId="{8F9B8776-830B-456F-9CBC-A8E53AD23886}">
      <dgm:prSet/>
      <dgm:spPr/>
      <dgm:t>
        <a:bodyPr/>
        <a:lstStyle/>
        <a:p>
          <a:pPr algn="just"/>
          <a:endParaRPr lang="en-US" sz="2000">
            <a:latin typeface="Times New Roman" panose="02020603050405020304" pitchFamily="18" charset="0"/>
            <a:cs typeface="Times New Roman" panose="02020603050405020304" pitchFamily="18" charset="0"/>
          </a:endParaRPr>
        </a:p>
      </dgm:t>
    </dgm:pt>
    <dgm:pt modelId="{C4EB04EB-7462-4A58-B4CB-688244285890}" type="sibTrans" cxnId="{8F9B8776-830B-456F-9CBC-A8E53AD23886}">
      <dgm:prSet/>
      <dgm:spPr/>
      <dgm:t>
        <a:bodyPr/>
        <a:lstStyle/>
        <a:p>
          <a:pPr algn="just"/>
          <a:endParaRPr lang="en-US" sz="2000">
            <a:latin typeface="Times New Roman" panose="02020603050405020304" pitchFamily="18" charset="0"/>
            <a:cs typeface="Times New Roman" panose="02020603050405020304" pitchFamily="18" charset="0"/>
          </a:endParaRPr>
        </a:p>
      </dgm:t>
    </dgm:pt>
    <dgm:pt modelId="{4FDDE708-9BA7-450D-8BA3-C66CE5BA3734}">
      <dgm:prSet phldrT="[Text]" custT="1"/>
      <dgm:spPr/>
      <dgm:t>
        <a:bodyPr/>
        <a:lstStyle/>
        <a:p>
          <a:pPr algn="just"/>
          <a:r>
            <a:rPr lang="en-US" sz="2000" b="1" dirty="0" err="1">
              <a:latin typeface="Times New Roman" panose="02020603050405020304" pitchFamily="18" charset="0"/>
              <a:cs typeface="Times New Roman" panose="02020603050405020304" pitchFamily="18" charset="0"/>
            </a:rPr>
            <a:t>Vấn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đề</a:t>
          </a:r>
          <a:r>
            <a:rPr lang="en-US" sz="2000" b="1" dirty="0">
              <a:latin typeface="Times New Roman" panose="02020603050405020304" pitchFamily="18" charset="0"/>
              <a:cs typeface="Times New Roman" panose="02020603050405020304" pitchFamily="18" charset="0"/>
            </a:rPr>
            <a:t> 3</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trữ</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xúc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thơ</a:t>
          </a:r>
          <a:r>
            <a:rPr lang="en-US" sz="2000" dirty="0">
              <a:latin typeface="Times New Roman" panose="02020603050405020304" pitchFamily="18" charset="0"/>
              <a:cs typeface="Times New Roman" panose="02020603050405020304" pitchFamily="18" charset="0"/>
            </a:rPr>
            <a:t> </a:t>
          </a:r>
        </a:p>
      </dgm:t>
    </dgm:pt>
    <dgm:pt modelId="{7BEE7038-6825-4EEA-B804-53EAE894E066}" type="parTrans" cxnId="{E16A3CB8-6E07-4EF0-855B-90BC2E48D368}">
      <dgm:prSet/>
      <dgm:spPr/>
      <dgm:t>
        <a:bodyPr/>
        <a:lstStyle/>
        <a:p>
          <a:pPr algn="just"/>
          <a:endParaRPr lang="en-US" sz="2000">
            <a:latin typeface="Times New Roman" panose="02020603050405020304" pitchFamily="18" charset="0"/>
            <a:cs typeface="Times New Roman" panose="02020603050405020304" pitchFamily="18" charset="0"/>
          </a:endParaRPr>
        </a:p>
      </dgm:t>
    </dgm:pt>
    <dgm:pt modelId="{D9E4B5A8-D133-48C3-8940-B0F32F3AAB54}" type="sibTrans" cxnId="{E16A3CB8-6E07-4EF0-855B-90BC2E48D368}">
      <dgm:prSet/>
      <dgm:spPr/>
      <dgm:t>
        <a:bodyPr/>
        <a:lstStyle/>
        <a:p>
          <a:pPr algn="just"/>
          <a:endParaRPr lang="en-US" sz="2000">
            <a:latin typeface="Times New Roman" panose="02020603050405020304" pitchFamily="18" charset="0"/>
            <a:cs typeface="Times New Roman" panose="02020603050405020304" pitchFamily="18" charset="0"/>
          </a:endParaRPr>
        </a:p>
      </dgm:t>
    </dgm:pt>
    <dgm:pt modelId="{799684E3-298E-4BF0-8041-A1C15FD022DA}" type="pres">
      <dgm:prSet presAssocID="{452C2B4F-4EDA-4764-98B3-6886D19BEDA8}" presName="linear" presStyleCnt="0">
        <dgm:presLayoutVars>
          <dgm:dir/>
          <dgm:animLvl val="lvl"/>
          <dgm:resizeHandles val="exact"/>
        </dgm:presLayoutVars>
      </dgm:prSet>
      <dgm:spPr/>
    </dgm:pt>
    <dgm:pt modelId="{F3F21D74-1F83-4B8C-B4A3-6FF52B8AA030}" type="pres">
      <dgm:prSet presAssocID="{91BD4EF4-376B-4633-BBC8-5569865B61E6}" presName="parentLin" presStyleCnt="0"/>
      <dgm:spPr/>
    </dgm:pt>
    <dgm:pt modelId="{22304490-3B40-4F0D-99F7-56D8F9664D60}" type="pres">
      <dgm:prSet presAssocID="{91BD4EF4-376B-4633-BBC8-5569865B61E6}" presName="parentLeftMargin" presStyleLbl="node1" presStyleIdx="0" presStyleCnt="3"/>
      <dgm:spPr/>
    </dgm:pt>
    <dgm:pt modelId="{9CDD55A5-9048-49EF-A976-29F0A40410DF}" type="pres">
      <dgm:prSet presAssocID="{91BD4EF4-376B-4633-BBC8-5569865B61E6}" presName="parentText" presStyleLbl="node1" presStyleIdx="0" presStyleCnt="3" custScaleX="123232">
        <dgm:presLayoutVars>
          <dgm:chMax val="0"/>
          <dgm:bulletEnabled val="1"/>
        </dgm:presLayoutVars>
      </dgm:prSet>
      <dgm:spPr/>
    </dgm:pt>
    <dgm:pt modelId="{766FC27D-43EB-4A9A-B836-CACFDFF6A775}" type="pres">
      <dgm:prSet presAssocID="{91BD4EF4-376B-4633-BBC8-5569865B61E6}" presName="negativeSpace" presStyleCnt="0"/>
      <dgm:spPr/>
    </dgm:pt>
    <dgm:pt modelId="{E4F33667-5D4C-4C6B-8282-29487EF3FD0D}" type="pres">
      <dgm:prSet presAssocID="{91BD4EF4-376B-4633-BBC8-5569865B61E6}" presName="childText" presStyleLbl="conFgAcc1" presStyleIdx="0" presStyleCnt="3">
        <dgm:presLayoutVars>
          <dgm:bulletEnabled val="1"/>
        </dgm:presLayoutVars>
      </dgm:prSet>
      <dgm:spPr/>
    </dgm:pt>
    <dgm:pt modelId="{DBD37280-5967-4A73-B728-18EDDA501B09}" type="pres">
      <dgm:prSet presAssocID="{65E2520F-0802-4AD6-84D2-8649A6AF578D}" presName="spaceBetweenRectangles" presStyleCnt="0"/>
      <dgm:spPr/>
    </dgm:pt>
    <dgm:pt modelId="{31430CD4-069A-4FBC-B9C5-4E4F5A927826}" type="pres">
      <dgm:prSet presAssocID="{F1F477C5-67C9-440B-AF70-C80EBEE8F7F4}" presName="parentLin" presStyleCnt="0"/>
      <dgm:spPr/>
    </dgm:pt>
    <dgm:pt modelId="{AE23B74F-5A89-4D5F-B41F-B9B72C969255}" type="pres">
      <dgm:prSet presAssocID="{F1F477C5-67C9-440B-AF70-C80EBEE8F7F4}" presName="parentLeftMargin" presStyleLbl="node1" presStyleIdx="0" presStyleCnt="3"/>
      <dgm:spPr/>
    </dgm:pt>
    <dgm:pt modelId="{2E70C99F-A71C-4A32-8316-37886CABA5AF}" type="pres">
      <dgm:prSet presAssocID="{F1F477C5-67C9-440B-AF70-C80EBEE8F7F4}" presName="parentText" presStyleLbl="node1" presStyleIdx="1" presStyleCnt="3" custScaleX="123232">
        <dgm:presLayoutVars>
          <dgm:chMax val="0"/>
          <dgm:bulletEnabled val="1"/>
        </dgm:presLayoutVars>
      </dgm:prSet>
      <dgm:spPr/>
    </dgm:pt>
    <dgm:pt modelId="{C741EB0A-5EBF-4F38-A2EB-E4F806032184}" type="pres">
      <dgm:prSet presAssocID="{F1F477C5-67C9-440B-AF70-C80EBEE8F7F4}" presName="negativeSpace" presStyleCnt="0"/>
      <dgm:spPr/>
    </dgm:pt>
    <dgm:pt modelId="{8AD5AA56-A601-412B-B3FD-FF2B946C85B3}" type="pres">
      <dgm:prSet presAssocID="{F1F477C5-67C9-440B-AF70-C80EBEE8F7F4}" presName="childText" presStyleLbl="conFgAcc1" presStyleIdx="1" presStyleCnt="3">
        <dgm:presLayoutVars>
          <dgm:bulletEnabled val="1"/>
        </dgm:presLayoutVars>
      </dgm:prSet>
      <dgm:spPr/>
    </dgm:pt>
    <dgm:pt modelId="{761BE955-8E1B-4DEB-9FAB-A2921AEF54D1}" type="pres">
      <dgm:prSet presAssocID="{C4EB04EB-7462-4A58-B4CB-688244285890}" presName="spaceBetweenRectangles" presStyleCnt="0"/>
      <dgm:spPr/>
    </dgm:pt>
    <dgm:pt modelId="{33603019-A316-49EA-96AF-52703C3F2B59}" type="pres">
      <dgm:prSet presAssocID="{4FDDE708-9BA7-450D-8BA3-C66CE5BA3734}" presName="parentLin" presStyleCnt="0"/>
      <dgm:spPr/>
    </dgm:pt>
    <dgm:pt modelId="{950A6C14-139E-47E7-9365-3986982A9C6C}" type="pres">
      <dgm:prSet presAssocID="{4FDDE708-9BA7-450D-8BA3-C66CE5BA3734}" presName="parentLeftMargin" presStyleLbl="node1" presStyleIdx="1" presStyleCnt="3"/>
      <dgm:spPr/>
    </dgm:pt>
    <dgm:pt modelId="{FD3BE4FC-B834-43FF-B794-D45EAD934452}" type="pres">
      <dgm:prSet presAssocID="{4FDDE708-9BA7-450D-8BA3-C66CE5BA3734}" presName="parentText" presStyleLbl="node1" presStyleIdx="2" presStyleCnt="3" custScaleX="123232">
        <dgm:presLayoutVars>
          <dgm:chMax val="0"/>
          <dgm:bulletEnabled val="1"/>
        </dgm:presLayoutVars>
      </dgm:prSet>
      <dgm:spPr/>
    </dgm:pt>
    <dgm:pt modelId="{A9AC8616-C28C-4CB1-96B7-2B9323089BAF}" type="pres">
      <dgm:prSet presAssocID="{4FDDE708-9BA7-450D-8BA3-C66CE5BA3734}" presName="negativeSpace" presStyleCnt="0"/>
      <dgm:spPr/>
    </dgm:pt>
    <dgm:pt modelId="{15F028B2-06CD-4A8F-B5F5-FAA8894ACF20}" type="pres">
      <dgm:prSet presAssocID="{4FDDE708-9BA7-450D-8BA3-C66CE5BA3734}" presName="childText" presStyleLbl="conFgAcc1" presStyleIdx="2" presStyleCnt="3">
        <dgm:presLayoutVars>
          <dgm:bulletEnabled val="1"/>
        </dgm:presLayoutVars>
      </dgm:prSet>
      <dgm:spPr/>
    </dgm:pt>
  </dgm:ptLst>
  <dgm:cxnLst>
    <dgm:cxn modelId="{2B9F4B14-FC4F-4506-8F99-F3D9A141D6AF}" type="presOf" srcId="{91BD4EF4-376B-4633-BBC8-5569865B61E6}" destId="{22304490-3B40-4F0D-99F7-56D8F9664D60}" srcOrd="0" destOrd="0" presId="urn:microsoft.com/office/officeart/2005/8/layout/list1"/>
    <dgm:cxn modelId="{A52BFF19-869E-46F4-A6A3-21CCAE4AF78C}" type="presOf" srcId="{4FDDE708-9BA7-450D-8BA3-C66CE5BA3734}" destId="{FD3BE4FC-B834-43FF-B794-D45EAD934452}" srcOrd="1" destOrd="0" presId="urn:microsoft.com/office/officeart/2005/8/layout/list1"/>
    <dgm:cxn modelId="{BF3B4B1D-D8AF-4A0C-B938-CAF8DFDC1F86}" type="presOf" srcId="{F1F477C5-67C9-440B-AF70-C80EBEE8F7F4}" destId="{AE23B74F-5A89-4D5F-B41F-B9B72C969255}" srcOrd="0" destOrd="0" presId="urn:microsoft.com/office/officeart/2005/8/layout/list1"/>
    <dgm:cxn modelId="{0AF1623D-3FB3-4BFB-AA7A-ECF68BCC3049}" type="presOf" srcId="{F1F477C5-67C9-440B-AF70-C80EBEE8F7F4}" destId="{2E70C99F-A71C-4A32-8316-37886CABA5AF}" srcOrd="1" destOrd="0" presId="urn:microsoft.com/office/officeart/2005/8/layout/list1"/>
    <dgm:cxn modelId="{B172F15B-F765-44AD-9FFA-893F879D0E55}" type="presOf" srcId="{91BD4EF4-376B-4633-BBC8-5569865B61E6}" destId="{9CDD55A5-9048-49EF-A976-29F0A40410DF}" srcOrd="1" destOrd="0" presId="urn:microsoft.com/office/officeart/2005/8/layout/list1"/>
    <dgm:cxn modelId="{4D0A7D63-497E-44FD-AF24-B8B9CF026A9A}" type="presOf" srcId="{452C2B4F-4EDA-4764-98B3-6886D19BEDA8}" destId="{799684E3-298E-4BF0-8041-A1C15FD022DA}" srcOrd="0" destOrd="0" presId="urn:microsoft.com/office/officeart/2005/8/layout/list1"/>
    <dgm:cxn modelId="{8F9B8776-830B-456F-9CBC-A8E53AD23886}" srcId="{452C2B4F-4EDA-4764-98B3-6886D19BEDA8}" destId="{F1F477C5-67C9-440B-AF70-C80EBEE8F7F4}" srcOrd="1" destOrd="0" parTransId="{C60308B7-C247-478F-9F6F-D67AF525311E}" sibTransId="{C4EB04EB-7462-4A58-B4CB-688244285890}"/>
    <dgm:cxn modelId="{91E5F7B0-B085-4634-95E4-C2B550E32630}" type="presOf" srcId="{4FDDE708-9BA7-450D-8BA3-C66CE5BA3734}" destId="{950A6C14-139E-47E7-9365-3986982A9C6C}" srcOrd="0" destOrd="0" presId="urn:microsoft.com/office/officeart/2005/8/layout/list1"/>
    <dgm:cxn modelId="{E16A3CB8-6E07-4EF0-855B-90BC2E48D368}" srcId="{452C2B4F-4EDA-4764-98B3-6886D19BEDA8}" destId="{4FDDE708-9BA7-450D-8BA3-C66CE5BA3734}" srcOrd="2" destOrd="0" parTransId="{7BEE7038-6825-4EEA-B804-53EAE894E066}" sibTransId="{D9E4B5A8-D133-48C3-8940-B0F32F3AAB54}"/>
    <dgm:cxn modelId="{9767B5F0-F423-4800-BB6F-7C38620C819B}" srcId="{452C2B4F-4EDA-4764-98B3-6886D19BEDA8}" destId="{91BD4EF4-376B-4633-BBC8-5569865B61E6}" srcOrd="0" destOrd="0" parTransId="{75E00BFF-0998-446D-BBE8-BD4204E7C059}" sibTransId="{65E2520F-0802-4AD6-84D2-8649A6AF578D}"/>
    <dgm:cxn modelId="{E7F78CB9-FBDA-4441-B27A-2947CB7726BD}" type="presParOf" srcId="{799684E3-298E-4BF0-8041-A1C15FD022DA}" destId="{F3F21D74-1F83-4B8C-B4A3-6FF52B8AA030}" srcOrd="0" destOrd="0" presId="urn:microsoft.com/office/officeart/2005/8/layout/list1"/>
    <dgm:cxn modelId="{7881F68F-38AD-4EA3-8DAA-0B5858D4C736}" type="presParOf" srcId="{F3F21D74-1F83-4B8C-B4A3-6FF52B8AA030}" destId="{22304490-3B40-4F0D-99F7-56D8F9664D60}" srcOrd="0" destOrd="0" presId="urn:microsoft.com/office/officeart/2005/8/layout/list1"/>
    <dgm:cxn modelId="{B2BE3F66-1F47-4A6A-9009-984BB91D3FEB}" type="presParOf" srcId="{F3F21D74-1F83-4B8C-B4A3-6FF52B8AA030}" destId="{9CDD55A5-9048-49EF-A976-29F0A40410DF}" srcOrd="1" destOrd="0" presId="urn:microsoft.com/office/officeart/2005/8/layout/list1"/>
    <dgm:cxn modelId="{A350C409-8855-4C10-9F27-EDDE80CE93CD}" type="presParOf" srcId="{799684E3-298E-4BF0-8041-A1C15FD022DA}" destId="{766FC27D-43EB-4A9A-B836-CACFDFF6A775}" srcOrd="1" destOrd="0" presId="urn:microsoft.com/office/officeart/2005/8/layout/list1"/>
    <dgm:cxn modelId="{6FD6B77A-CE74-4FB4-8401-AB74B1AEA14B}" type="presParOf" srcId="{799684E3-298E-4BF0-8041-A1C15FD022DA}" destId="{E4F33667-5D4C-4C6B-8282-29487EF3FD0D}" srcOrd="2" destOrd="0" presId="urn:microsoft.com/office/officeart/2005/8/layout/list1"/>
    <dgm:cxn modelId="{41AA80F3-91BF-45D8-8322-1EE3E392CD8F}" type="presParOf" srcId="{799684E3-298E-4BF0-8041-A1C15FD022DA}" destId="{DBD37280-5967-4A73-B728-18EDDA501B09}" srcOrd="3" destOrd="0" presId="urn:microsoft.com/office/officeart/2005/8/layout/list1"/>
    <dgm:cxn modelId="{12806035-6535-439D-80FF-B0CC32C5DC9D}" type="presParOf" srcId="{799684E3-298E-4BF0-8041-A1C15FD022DA}" destId="{31430CD4-069A-4FBC-B9C5-4E4F5A927826}" srcOrd="4" destOrd="0" presId="urn:microsoft.com/office/officeart/2005/8/layout/list1"/>
    <dgm:cxn modelId="{8E8D3E21-E070-4B45-8552-5BB58B201924}" type="presParOf" srcId="{31430CD4-069A-4FBC-B9C5-4E4F5A927826}" destId="{AE23B74F-5A89-4D5F-B41F-B9B72C969255}" srcOrd="0" destOrd="0" presId="urn:microsoft.com/office/officeart/2005/8/layout/list1"/>
    <dgm:cxn modelId="{ED15D7EF-12E0-4450-AB02-F689977568A0}" type="presParOf" srcId="{31430CD4-069A-4FBC-B9C5-4E4F5A927826}" destId="{2E70C99F-A71C-4A32-8316-37886CABA5AF}" srcOrd="1" destOrd="0" presId="urn:microsoft.com/office/officeart/2005/8/layout/list1"/>
    <dgm:cxn modelId="{DEDE29C4-96EF-4104-8E50-299211DEC8A3}" type="presParOf" srcId="{799684E3-298E-4BF0-8041-A1C15FD022DA}" destId="{C741EB0A-5EBF-4F38-A2EB-E4F806032184}" srcOrd="5" destOrd="0" presId="urn:microsoft.com/office/officeart/2005/8/layout/list1"/>
    <dgm:cxn modelId="{3523C58E-BEDB-43CF-8276-C897BDCAA8A6}" type="presParOf" srcId="{799684E3-298E-4BF0-8041-A1C15FD022DA}" destId="{8AD5AA56-A601-412B-B3FD-FF2B946C85B3}" srcOrd="6" destOrd="0" presId="urn:microsoft.com/office/officeart/2005/8/layout/list1"/>
    <dgm:cxn modelId="{1EADF35D-4C7A-495A-833D-BD66D5CDA614}" type="presParOf" srcId="{799684E3-298E-4BF0-8041-A1C15FD022DA}" destId="{761BE955-8E1B-4DEB-9FAB-A2921AEF54D1}" srcOrd="7" destOrd="0" presId="urn:microsoft.com/office/officeart/2005/8/layout/list1"/>
    <dgm:cxn modelId="{E5EE870D-4BAB-452D-939E-20254EDC1131}" type="presParOf" srcId="{799684E3-298E-4BF0-8041-A1C15FD022DA}" destId="{33603019-A316-49EA-96AF-52703C3F2B59}" srcOrd="8" destOrd="0" presId="urn:microsoft.com/office/officeart/2005/8/layout/list1"/>
    <dgm:cxn modelId="{DEB4D440-E498-4304-A48D-7D41D4C2CF0F}" type="presParOf" srcId="{33603019-A316-49EA-96AF-52703C3F2B59}" destId="{950A6C14-139E-47E7-9365-3986982A9C6C}" srcOrd="0" destOrd="0" presId="urn:microsoft.com/office/officeart/2005/8/layout/list1"/>
    <dgm:cxn modelId="{AC9AAEDD-EAC8-48AC-B5FA-CAFA168030BC}" type="presParOf" srcId="{33603019-A316-49EA-96AF-52703C3F2B59}" destId="{FD3BE4FC-B834-43FF-B794-D45EAD934452}" srcOrd="1" destOrd="0" presId="urn:microsoft.com/office/officeart/2005/8/layout/list1"/>
    <dgm:cxn modelId="{A68F5D85-71A4-4D06-A581-CE16182FAA89}" type="presParOf" srcId="{799684E3-298E-4BF0-8041-A1C15FD022DA}" destId="{A9AC8616-C28C-4CB1-96B7-2B9323089BAF}" srcOrd="9" destOrd="0" presId="urn:microsoft.com/office/officeart/2005/8/layout/list1"/>
    <dgm:cxn modelId="{E0C8EC22-0BC2-4BA7-9009-A6D23207D541}" type="presParOf" srcId="{799684E3-298E-4BF0-8041-A1C15FD022DA}" destId="{15F028B2-06CD-4A8F-B5F5-FAA8894ACF20}"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33667-5D4C-4C6B-8282-29487EF3FD0D}">
      <dsp:nvSpPr>
        <dsp:cNvPr id="0" name=""/>
        <dsp:cNvSpPr/>
      </dsp:nvSpPr>
      <dsp:spPr>
        <a:xfrm>
          <a:off x="0" y="351836"/>
          <a:ext cx="8082643" cy="5040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DD55A5-9048-49EF-A976-29F0A40410DF}">
      <dsp:nvSpPr>
        <dsp:cNvPr id="0" name=""/>
        <dsp:cNvSpPr/>
      </dsp:nvSpPr>
      <dsp:spPr>
        <a:xfrm>
          <a:off x="404132" y="56635"/>
          <a:ext cx="6972281" cy="59040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853" tIns="0" rIns="213853" bIns="0" numCol="1" spcCol="1270" anchor="ctr" anchorCtr="0">
          <a:noAutofit/>
        </a:bodyPr>
        <a:lstStyle/>
        <a:p>
          <a:pPr marL="0" lvl="0" indent="0" algn="just" defTabSz="889000">
            <a:lnSpc>
              <a:spcPct val="90000"/>
            </a:lnSpc>
            <a:spcBef>
              <a:spcPct val="0"/>
            </a:spcBef>
            <a:spcAft>
              <a:spcPct val="35000"/>
            </a:spcAft>
            <a:buNone/>
          </a:pPr>
          <a:r>
            <a:rPr lang="en-US" sz="2000" b="1" kern="1200" dirty="0" err="1">
              <a:latin typeface="Times New Roman" panose="02020603050405020304" pitchFamily="18" charset="0"/>
              <a:cs typeface="Times New Roman" panose="02020603050405020304" pitchFamily="18" charset="0"/>
            </a:rPr>
            <a:t>Vấn</a:t>
          </a:r>
          <a:r>
            <a:rPr lang="en-US" sz="2000" b="1" kern="1200" dirty="0">
              <a:latin typeface="Times New Roman" panose="02020603050405020304" pitchFamily="18" charset="0"/>
              <a:cs typeface="Times New Roman" panose="02020603050405020304" pitchFamily="18" charset="0"/>
            </a:rPr>
            <a:t> </a:t>
          </a:r>
          <a:r>
            <a:rPr lang="en-US" sz="2000" b="1" kern="1200" dirty="0" err="1">
              <a:latin typeface="Times New Roman" panose="02020603050405020304" pitchFamily="18" charset="0"/>
              <a:cs typeface="Times New Roman" panose="02020603050405020304" pitchFamily="18" charset="0"/>
            </a:rPr>
            <a:t>đề</a:t>
          </a:r>
          <a:r>
            <a:rPr lang="en-US" sz="2000" b="1" kern="1200" dirty="0">
              <a:latin typeface="Times New Roman" panose="02020603050405020304" pitchFamily="18" charset="0"/>
              <a:cs typeface="Times New Roman" panose="02020603050405020304" pitchFamily="18" charset="0"/>
            </a:rPr>
            <a:t> 1.</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Khung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cảnh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thiên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nhiên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tranh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sinh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trong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sáu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dòng</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thơ</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đầu</a:t>
          </a:r>
          <a:r>
            <a:rPr lang="en-US" sz="2000" kern="1200" dirty="0">
              <a:latin typeface="Times New Roman" panose="02020603050405020304" pitchFamily="18" charset="0"/>
              <a:cs typeface="Times New Roman" panose="02020603050405020304" pitchFamily="18" charset="0"/>
            </a:rPr>
            <a:t>.</a:t>
          </a:r>
        </a:p>
      </dsp:txBody>
      <dsp:txXfrm>
        <a:off x="432953" y="85456"/>
        <a:ext cx="6914639" cy="532758"/>
      </dsp:txXfrm>
    </dsp:sp>
    <dsp:sp modelId="{8AD5AA56-A601-412B-B3FD-FF2B946C85B3}">
      <dsp:nvSpPr>
        <dsp:cNvPr id="0" name=""/>
        <dsp:cNvSpPr/>
      </dsp:nvSpPr>
      <dsp:spPr>
        <a:xfrm>
          <a:off x="0" y="1259036"/>
          <a:ext cx="8082643" cy="5040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70C99F-A71C-4A32-8316-37886CABA5AF}">
      <dsp:nvSpPr>
        <dsp:cNvPr id="0" name=""/>
        <dsp:cNvSpPr/>
      </dsp:nvSpPr>
      <dsp:spPr>
        <a:xfrm>
          <a:off x="404132" y="963836"/>
          <a:ext cx="6972281" cy="59040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853" tIns="0" rIns="213853" bIns="0" numCol="1" spcCol="1270" anchor="ctr" anchorCtr="0">
          <a:noAutofit/>
        </a:bodyPr>
        <a:lstStyle/>
        <a:p>
          <a:pPr marL="0" lvl="0" indent="0" algn="just" defTabSz="889000">
            <a:lnSpc>
              <a:spcPct val="90000"/>
            </a:lnSpc>
            <a:spcBef>
              <a:spcPct val="0"/>
            </a:spcBef>
            <a:spcAft>
              <a:spcPct val="35000"/>
            </a:spcAft>
            <a:buNone/>
          </a:pPr>
          <a:r>
            <a:rPr lang="en-US" sz="2000" b="1" kern="1200" dirty="0" err="1">
              <a:latin typeface="Times New Roman" panose="02020603050405020304" pitchFamily="18" charset="0"/>
              <a:cs typeface="Times New Roman" panose="02020603050405020304" pitchFamily="18" charset="0"/>
            </a:rPr>
            <a:t>Vấn</a:t>
          </a:r>
          <a:r>
            <a:rPr lang="en-US" sz="2000" b="1" kern="1200" dirty="0">
              <a:latin typeface="Times New Roman" panose="02020603050405020304" pitchFamily="18" charset="0"/>
              <a:cs typeface="Times New Roman" panose="02020603050405020304" pitchFamily="18" charset="0"/>
            </a:rPr>
            <a:t> </a:t>
          </a:r>
          <a:r>
            <a:rPr lang="en-US" sz="2000" b="1" kern="1200" dirty="0" err="1">
              <a:latin typeface="Times New Roman" panose="02020603050405020304" pitchFamily="18" charset="0"/>
              <a:cs typeface="Times New Roman" panose="02020603050405020304" pitchFamily="18" charset="0"/>
            </a:rPr>
            <a:t>đề</a:t>
          </a:r>
          <a:r>
            <a:rPr lang="en-US" sz="2000" b="1" kern="1200" dirty="0">
              <a:latin typeface="Times New Roman" panose="02020603050405020304" pitchFamily="18" charset="0"/>
              <a:cs typeface="Times New Roman" panose="02020603050405020304" pitchFamily="18" charset="0"/>
            </a:rPr>
            <a:t> 2.</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yếu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tố</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thức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từ</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ngữ</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ảnh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biện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pháp</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tu</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từ</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vần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nhịp</a:t>
          </a:r>
          <a:r>
            <a:rPr lang="en-US" sz="2000" kern="1200" dirty="0">
              <a:latin typeface="Times New Roman" panose="02020603050405020304" pitchFamily="18" charset="0"/>
              <a:cs typeface="Times New Roman" panose="02020603050405020304" pitchFamily="18" charset="0"/>
            </a:rPr>
            <a:t>)</a:t>
          </a:r>
        </a:p>
      </dsp:txBody>
      <dsp:txXfrm>
        <a:off x="432953" y="992657"/>
        <a:ext cx="6914639" cy="532758"/>
      </dsp:txXfrm>
    </dsp:sp>
    <dsp:sp modelId="{15F028B2-06CD-4A8F-B5F5-FAA8894ACF20}">
      <dsp:nvSpPr>
        <dsp:cNvPr id="0" name=""/>
        <dsp:cNvSpPr/>
      </dsp:nvSpPr>
      <dsp:spPr>
        <a:xfrm>
          <a:off x="0" y="2166236"/>
          <a:ext cx="8082643" cy="504000"/>
        </a:xfrm>
        <a:prstGeom prst="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3BE4FC-B834-43FF-B794-D45EAD934452}">
      <dsp:nvSpPr>
        <dsp:cNvPr id="0" name=""/>
        <dsp:cNvSpPr/>
      </dsp:nvSpPr>
      <dsp:spPr>
        <a:xfrm>
          <a:off x="404132" y="1871036"/>
          <a:ext cx="6972281" cy="590400"/>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853" tIns="0" rIns="213853" bIns="0" numCol="1" spcCol="1270" anchor="ctr" anchorCtr="0">
          <a:noAutofit/>
        </a:bodyPr>
        <a:lstStyle/>
        <a:p>
          <a:pPr marL="0" lvl="0" indent="0" algn="just" defTabSz="889000">
            <a:lnSpc>
              <a:spcPct val="90000"/>
            </a:lnSpc>
            <a:spcBef>
              <a:spcPct val="0"/>
            </a:spcBef>
            <a:spcAft>
              <a:spcPct val="35000"/>
            </a:spcAft>
            <a:buNone/>
          </a:pPr>
          <a:r>
            <a:rPr lang="en-US" sz="2000" b="1" kern="1200" dirty="0" err="1">
              <a:latin typeface="Times New Roman" panose="02020603050405020304" pitchFamily="18" charset="0"/>
              <a:cs typeface="Times New Roman" panose="02020603050405020304" pitchFamily="18" charset="0"/>
            </a:rPr>
            <a:t>Vấn</a:t>
          </a:r>
          <a:r>
            <a:rPr lang="en-US" sz="2000" b="1" kern="1200" dirty="0">
              <a:latin typeface="Times New Roman" panose="02020603050405020304" pitchFamily="18" charset="0"/>
              <a:cs typeface="Times New Roman" panose="02020603050405020304" pitchFamily="18" charset="0"/>
            </a:rPr>
            <a:t> </a:t>
          </a:r>
          <a:r>
            <a:rPr lang="en-US" sz="2000" b="1" kern="1200" dirty="0" err="1">
              <a:latin typeface="Times New Roman" panose="02020603050405020304" pitchFamily="18" charset="0"/>
              <a:cs typeface="Times New Roman" panose="02020603050405020304" pitchFamily="18" charset="0"/>
            </a:rPr>
            <a:t>đề</a:t>
          </a:r>
          <a:r>
            <a:rPr lang="en-US" sz="2000" b="1" kern="1200" dirty="0">
              <a:latin typeface="Times New Roman" panose="02020603050405020304" pitchFamily="18" charset="0"/>
              <a:cs typeface="Times New Roman" panose="02020603050405020304" pitchFamily="18" charset="0"/>
            </a:rPr>
            <a:t> 3</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Chủ</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thể</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trữ</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tình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và</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cảm</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xúc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chủ</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đạo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của</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bài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thơ</a:t>
          </a:r>
          <a:r>
            <a:rPr lang="en-US" sz="2000" kern="1200" dirty="0">
              <a:latin typeface="Times New Roman" panose="02020603050405020304" pitchFamily="18" charset="0"/>
              <a:cs typeface="Times New Roman" panose="02020603050405020304" pitchFamily="18" charset="0"/>
            </a:rPr>
            <a:t> </a:t>
          </a:r>
        </a:p>
      </dsp:txBody>
      <dsp:txXfrm>
        <a:off x="432953" y="1899857"/>
        <a:ext cx="6914639"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CFD0FF9E-AB55-30EF-0D94-7EC2C7E63C62}"/>
            </a:ext>
          </a:extLst>
        </p:cNvPr>
        <p:cNvGrpSpPr/>
        <p:nvPr/>
      </p:nvGrpSpPr>
      <p:grpSpPr>
        <a:xfrm>
          <a:off x="0" y="0"/>
          <a:ext cx="0" cy="0"/>
          <a:chOff x="0" y="0"/>
          <a:chExt cx="0" cy="0"/>
        </a:xfrm>
      </p:grpSpPr>
      <p:sp>
        <p:nvSpPr>
          <p:cNvPr id="176" name="Google Shape;176;g11621753f28_0_6:notes">
            <a:extLst>
              <a:ext uri="{FF2B5EF4-FFF2-40B4-BE49-F238E27FC236}">
                <a16:creationId xmlns:a16="http://schemas.microsoft.com/office/drawing/2014/main" id="{A99452EC-8A86-E35B-7AD8-68AEBD40BC7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1621753f28_0_6:notes">
            <a:extLst>
              <a:ext uri="{FF2B5EF4-FFF2-40B4-BE49-F238E27FC236}">
                <a16:creationId xmlns:a16="http://schemas.microsoft.com/office/drawing/2014/main" id="{E3FA9C96-292A-9C1C-A942-157E878DE21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2741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a:extLst>
            <a:ext uri="{FF2B5EF4-FFF2-40B4-BE49-F238E27FC236}">
              <a16:creationId xmlns:a16="http://schemas.microsoft.com/office/drawing/2014/main" id="{C3EF4C78-B656-9263-36EF-A49C2BDAD639}"/>
            </a:ext>
          </a:extLst>
        </p:cNvPr>
        <p:cNvGrpSpPr/>
        <p:nvPr/>
      </p:nvGrpSpPr>
      <p:grpSpPr>
        <a:xfrm>
          <a:off x="0" y="0"/>
          <a:ext cx="0" cy="0"/>
          <a:chOff x="0" y="0"/>
          <a:chExt cx="0" cy="0"/>
        </a:xfrm>
      </p:grpSpPr>
      <p:sp>
        <p:nvSpPr>
          <p:cNvPr id="206" name="Google Shape;206;g11621753f28_0_54:notes">
            <a:extLst>
              <a:ext uri="{FF2B5EF4-FFF2-40B4-BE49-F238E27FC236}">
                <a16:creationId xmlns:a16="http://schemas.microsoft.com/office/drawing/2014/main" id="{B9C3294A-A212-82BF-4FA6-482EAB4ED9A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1621753f28_0_54:notes">
            <a:extLst>
              <a:ext uri="{FF2B5EF4-FFF2-40B4-BE49-F238E27FC236}">
                <a16:creationId xmlns:a16="http://schemas.microsoft.com/office/drawing/2014/main" id="{4ECFD300-7F76-EA91-3926-08446ACF095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85839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1621753f28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1621753f28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1621753f2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11621753f2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a:extLst>
            <a:ext uri="{FF2B5EF4-FFF2-40B4-BE49-F238E27FC236}">
              <a16:creationId xmlns:a16="http://schemas.microsoft.com/office/drawing/2014/main" id="{9348389F-491F-6775-6BD1-98F340B28755}"/>
            </a:ext>
          </a:extLst>
        </p:cNvPr>
        <p:cNvGrpSpPr/>
        <p:nvPr/>
      </p:nvGrpSpPr>
      <p:grpSpPr>
        <a:xfrm>
          <a:off x="0" y="0"/>
          <a:ext cx="0" cy="0"/>
          <a:chOff x="0" y="0"/>
          <a:chExt cx="0" cy="0"/>
        </a:xfrm>
      </p:grpSpPr>
      <p:sp>
        <p:nvSpPr>
          <p:cNvPr id="167" name="Google Shape;167;g11621753f28_0_0:notes">
            <a:extLst>
              <a:ext uri="{FF2B5EF4-FFF2-40B4-BE49-F238E27FC236}">
                <a16:creationId xmlns:a16="http://schemas.microsoft.com/office/drawing/2014/main" id="{487F7899-2C3E-E452-3330-5BF8C2591F8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11621753f28_0_0:notes">
            <a:extLst>
              <a:ext uri="{FF2B5EF4-FFF2-40B4-BE49-F238E27FC236}">
                <a16:creationId xmlns:a16="http://schemas.microsoft.com/office/drawing/2014/main" id="{FA23ABC3-1506-8D0B-8ACE-50146AE2DDB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2769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1621753f2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1621753f2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EE957765-0059-E492-9DE6-813D173A455B}"/>
            </a:ext>
          </a:extLst>
        </p:cNvPr>
        <p:cNvGrpSpPr/>
        <p:nvPr/>
      </p:nvGrpSpPr>
      <p:grpSpPr>
        <a:xfrm>
          <a:off x="0" y="0"/>
          <a:ext cx="0" cy="0"/>
          <a:chOff x="0" y="0"/>
          <a:chExt cx="0" cy="0"/>
        </a:xfrm>
      </p:grpSpPr>
      <p:sp>
        <p:nvSpPr>
          <p:cNvPr id="176" name="Google Shape;176;g11621753f28_0_6:notes">
            <a:extLst>
              <a:ext uri="{FF2B5EF4-FFF2-40B4-BE49-F238E27FC236}">
                <a16:creationId xmlns:a16="http://schemas.microsoft.com/office/drawing/2014/main" id="{A51344DE-B700-36E6-4874-EEF06F0955F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1621753f28_0_6:notes">
            <a:extLst>
              <a:ext uri="{FF2B5EF4-FFF2-40B4-BE49-F238E27FC236}">
                <a16:creationId xmlns:a16="http://schemas.microsoft.com/office/drawing/2014/main" id="{C21028F1-F5FA-4B51-1083-E28170CA9CC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634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AA59AE3D-EC63-0055-7733-DB98E4D91811}"/>
            </a:ext>
          </a:extLst>
        </p:cNvPr>
        <p:cNvGrpSpPr/>
        <p:nvPr/>
      </p:nvGrpSpPr>
      <p:grpSpPr>
        <a:xfrm>
          <a:off x="0" y="0"/>
          <a:ext cx="0" cy="0"/>
          <a:chOff x="0" y="0"/>
          <a:chExt cx="0" cy="0"/>
        </a:xfrm>
      </p:grpSpPr>
      <p:sp>
        <p:nvSpPr>
          <p:cNvPr id="176" name="Google Shape;176;g11621753f28_0_6:notes">
            <a:extLst>
              <a:ext uri="{FF2B5EF4-FFF2-40B4-BE49-F238E27FC236}">
                <a16:creationId xmlns:a16="http://schemas.microsoft.com/office/drawing/2014/main" id="{2E92EC37-D92E-3C80-ACC7-C85488F7730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1621753f28_0_6:notes">
            <a:extLst>
              <a:ext uri="{FF2B5EF4-FFF2-40B4-BE49-F238E27FC236}">
                <a16:creationId xmlns:a16="http://schemas.microsoft.com/office/drawing/2014/main" id="{1B16F8C8-9A52-AC08-0244-6574A24E372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973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a:extLst>
            <a:ext uri="{FF2B5EF4-FFF2-40B4-BE49-F238E27FC236}">
              <a16:creationId xmlns:a16="http://schemas.microsoft.com/office/drawing/2014/main" id="{6044C823-894C-2575-CA25-E8900147A5F1}"/>
            </a:ext>
          </a:extLst>
        </p:cNvPr>
        <p:cNvGrpSpPr/>
        <p:nvPr/>
      </p:nvGrpSpPr>
      <p:grpSpPr>
        <a:xfrm>
          <a:off x="0" y="0"/>
          <a:ext cx="0" cy="0"/>
          <a:chOff x="0" y="0"/>
          <a:chExt cx="0" cy="0"/>
        </a:xfrm>
      </p:grpSpPr>
      <p:sp>
        <p:nvSpPr>
          <p:cNvPr id="176" name="Google Shape;176;g11621753f28_0_6:notes">
            <a:extLst>
              <a:ext uri="{FF2B5EF4-FFF2-40B4-BE49-F238E27FC236}">
                <a16:creationId xmlns:a16="http://schemas.microsoft.com/office/drawing/2014/main" id="{53446906-D455-0C30-91BA-61C14D3B3F7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1621753f28_0_6:notes">
            <a:extLst>
              <a:ext uri="{FF2B5EF4-FFF2-40B4-BE49-F238E27FC236}">
                <a16:creationId xmlns:a16="http://schemas.microsoft.com/office/drawing/2014/main" id="{D6520E64-3DF5-DE0B-FD51-2D3C48B7F27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7213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a:extLst>
            <a:ext uri="{FF2B5EF4-FFF2-40B4-BE49-F238E27FC236}">
              <a16:creationId xmlns:a16="http://schemas.microsoft.com/office/drawing/2014/main" id="{2DF194A0-EBB4-C6F4-90DE-DAA319AF86D2}"/>
            </a:ext>
          </a:extLst>
        </p:cNvPr>
        <p:cNvGrpSpPr/>
        <p:nvPr/>
      </p:nvGrpSpPr>
      <p:grpSpPr>
        <a:xfrm>
          <a:off x="0" y="0"/>
          <a:ext cx="0" cy="0"/>
          <a:chOff x="0" y="0"/>
          <a:chExt cx="0" cy="0"/>
        </a:xfrm>
      </p:grpSpPr>
      <p:sp>
        <p:nvSpPr>
          <p:cNvPr id="206" name="Google Shape;206;g11621753f28_0_54:notes">
            <a:extLst>
              <a:ext uri="{FF2B5EF4-FFF2-40B4-BE49-F238E27FC236}">
                <a16:creationId xmlns:a16="http://schemas.microsoft.com/office/drawing/2014/main" id="{081A8AEF-6850-0597-E202-2CD5A602969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11621753f28_0_54:notes">
            <a:extLst>
              <a:ext uri="{FF2B5EF4-FFF2-40B4-BE49-F238E27FC236}">
                <a16:creationId xmlns:a16="http://schemas.microsoft.com/office/drawing/2014/main" id="{692DE123-AE36-E081-BEDC-E9C84D7F585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74050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752075" y="1139800"/>
            <a:ext cx="5639700" cy="2180400"/>
          </a:xfrm>
          <a:prstGeom prst="rect">
            <a:avLst/>
          </a:prstGeom>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lvl1pPr lvl="0" algn="ctr">
              <a:lnSpc>
                <a:spcPct val="90000"/>
              </a:lnSpc>
              <a:spcBef>
                <a:spcPts val="0"/>
              </a:spcBef>
              <a:spcAft>
                <a:spcPts val="0"/>
              </a:spcAft>
              <a:buClr>
                <a:srgbClr val="191919"/>
              </a:buClr>
              <a:buSzPts val="5200"/>
              <a:buNone/>
              <a:defRPr sz="60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2392500" y="3710500"/>
            <a:ext cx="4359000" cy="409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1" name="Google Shape;11;p2"/>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blipFill>
          <a:blip r:embed="rId2">
            <a:alphaModFix/>
          </a:blip>
          <a:stretch>
            <a:fillRect/>
          </a:stretch>
        </a:blipFill>
        <a:effectLst/>
      </p:bgPr>
    </p:bg>
    <p:spTree>
      <p:nvGrpSpPr>
        <p:cNvPr id="1" name="Shape 148"/>
        <p:cNvGrpSpPr/>
        <p:nvPr/>
      </p:nvGrpSpPr>
      <p:grpSpPr>
        <a:xfrm>
          <a:off x="0" y="0"/>
          <a:ext cx="0" cy="0"/>
          <a:chOff x="0" y="0"/>
          <a:chExt cx="0" cy="0"/>
        </a:xfrm>
      </p:grpSpPr>
      <p:sp>
        <p:nvSpPr>
          <p:cNvPr id="149" name="Google Shape;149;p25"/>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1_1">
    <p:bg>
      <p:bgPr>
        <a:blipFill>
          <a:blip r:embed="rId2">
            <a:alphaModFix/>
          </a:blip>
          <a:stretch>
            <a:fillRect/>
          </a:stretch>
        </a:blipFill>
        <a:effectLst/>
      </p:bgPr>
    </p:bg>
    <p:spTree>
      <p:nvGrpSpPr>
        <p:cNvPr id="1" name="Shape 150"/>
        <p:cNvGrpSpPr/>
        <p:nvPr/>
      </p:nvGrpSpPr>
      <p:grpSpPr>
        <a:xfrm>
          <a:off x="0" y="0"/>
          <a:ext cx="0" cy="0"/>
          <a:chOff x="0" y="0"/>
          <a:chExt cx="0" cy="0"/>
        </a:xfrm>
      </p:grpSpPr>
      <p:sp>
        <p:nvSpPr>
          <p:cNvPr id="151" name="Google Shape;151;p26"/>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6"/>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6"/>
          <p:cNvSpPr/>
          <p:nvPr/>
        </p:nvSpPr>
        <p:spPr>
          <a:xfrm>
            <a:off x="312175" y="225950"/>
            <a:ext cx="8519700" cy="4707525"/>
          </a:xfrm>
          <a:custGeom>
            <a:avLst/>
            <a:gdLst/>
            <a:ahLst/>
            <a:cxnLst/>
            <a:rect l="l" t="t" r="r" b="b"/>
            <a:pathLst>
              <a:path w="340788" h="188301" extrusionOk="0">
                <a:moveTo>
                  <a:pt x="0" y="2974"/>
                </a:moveTo>
                <a:lnTo>
                  <a:pt x="4316" y="188301"/>
                </a:lnTo>
                <a:lnTo>
                  <a:pt x="340788" y="183113"/>
                </a:lnTo>
                <a:lnTo>
                  <a:pt x="338915" y="0"/>
                </a:lnTo>
                <a:close/>
              </a:path>
            </a:pathLst>
          </a:custGeom>
          <a:solidFill>
            <a:srgbClr val="5E5400">
              <a:alpha val="50840"/>
            </a:srgbClr>
          </a:solidFill>
          <a:ln>
            <a:noFill/>
          </a:ln>
          <a:effectLst>
            <a:outerShdw blurRad="57150" dist="19050" dir="5400000" algn="bl" rotWithShape="0">
              <a:schemeClr val="dk2">
                <a:alpha val="50000"/>
              </a:schemeClr>
            </a:outerShdw>
          </a:effectLst>
        </p:spPr>
      </p:sp>
      <p:sp>
        <p:nvSpPr>
          <p:cNvPr id="33" name="Google Shape;33;p6"/>
          <p:cNvSpPr txBox="1">
            <a:spLocks noGrp="1"/>
          </p:cNvSpPr>
          <p:nvPr>
            <p:ph type="title"/>
          </p:nvPr>
        </p:nvSpPr>
        <p:spPr>
          <a:xfrm>
            <a:off x="720000" y="445025"/>
            <a:ext cx="7704000" cy="572700"/>
          </a:xfrm>
          <a:prstGeom prst="rect">
            <a:avLst/>
          </a:prstGeom>
          <a:effectLst>
            <a:outerShdw blurRad="57150" dist="19050" dir="5400000" algn="bl" rotWithShape="0">
              <a:schemeClr val="dk1">
                <a:alpha val="50000"/>
              </a:schemeClr>
            </a:outerShdw>
          </a:effectLst>
        </p:spPr>
        <p:txBody>
          <a:bodyPr spcFirstLastPara="1" wrap="square" lIns="91425" tIns="91425" rIns="91425" bIns="91425" anchor="ctr"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a:blip r:embed="rId2">
            <a:alphaModFix/>
          </a:blip>
          <a:stretch>
            <a:fillRect/>
          </a:stretch>
        </a:blipFill>
        <a:effectLst/>
      </p:bgPr>
    </p:bg>
    <p:spTree>
      <p:nvGrpSpPr>
        <p:cNvPr id="1" name="Shape 42"/>
        <p:cNvGrpSpPr/>
        <p:nvPr/>
      </p:nvGrpSpPr>
      <p:grpSpPr>
        <a:xfrm>
          <a:off x="0" y="0"/>
          <a:ext cx="0" cy="0"/>
          <a:chOff x="0" y="0"/>
          <a:chExt cx="0" cy="0"/>
        </a:xfrm>
      </p:grpSpPr>
      <p:sp>
        <p:nvSpPr>
          <p:cNvPr id="43" name="Google Shape;43;p9"/>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9"/>
          <p:cNvSpPr txBox="1">
            <a:spLocks noGrp="1"/>
          </p:cNvSpPr>
          <p:nvPr>
            <p:ph type="title"/>
          </p:nvPr>
        </p:nvSpPr>
        <p:spPr>
          <a:xfrm>
            <a:off x="2241450" y="1483925"/>
            <a:ext cx="4661100" cy="841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45" name="Google Shape;45;p9"/>
          <p:cNvSpPr txBox="1">
            <a:spLocks noGrp="1"/>
          </p:cNvSpPr>
          <p:nvPr>
            <p:ph type="subTitle" idx="1"/>
          </p:nvPr>
        </p:nvSpPr>
        <p:spPr>
          <a:xfrm>
            <a:off x="2241550" y="2325713"/>
            <a:ext cx="4661100" cy="1194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BLANK_1">
    <p:bg>
      <p:bgPr>
        <a:blipFill>
          <a:blip r:embed="rId2">
            <a:alphaModFix/>
          </a:blip>
          <a:stretch>
            <a:fillRect/>
          </a:stretch>
        </a:blipFill>
        <a:effectLst/>
      </p:bgPr>
    </p:bg>
    <p:spTree>
      <p:nvGrpSpPr>
        <p:cNvPr id="1" name="Shape 55"/>
        <p:cNvGrpSpPr/>
        <p:nvPr/>
      </p:nvGrpSpPr>
      <p:grpSpPr>
        <a:xfrm>
          <a:off x="0" y="0"/>
          <a:ext cx="0" cy="0"/>
          <a:chOff x="0" y="0"/>
          <a:chExt cx="0" cy="0"/>
        </a:xfrm>
      </p:grpSpPr>
      <p:sp>
        <p:nvSpPr>
          <p:cNvPr id="56" name="Google Shape;56;p13"/>
          <p:cNvSpPr/>
          <p:nvPr/>
        </p:nvSpPr>
        <p:spPr>
          <a:xfrm>
            <a:off x="312175" y="225950"/>
            <a:ext cx="8519700" cy="4707525"/>
          </a:xfrm>
          <a:custGeom>
            <a:avLst/>
            <a:gdLst/>
            <a:ahLst/>
            <a:cxnLst/>
            <a:rect l="l" t="t" r="r" b="b"/>
            <a:pathLst>
              <a:path w="340788" h="188301" extrusionOk="0">
                <a:moveTo>
                  <a:pt x="0" y="2974"/>
                </a:moveTo>
                <a:lnTo>
                  <a:pt x="4316" y="188301"/>
                </a:lnTo>
                <a:lnTo>
                  <a:pt x="340788" y="183113"/>
                </a:lnTo>
                <a:lnTo>
                  <a:pt x="338915" y="0"/>
                </a:lnTo>
                <a:close/>
              </a:path>
            </a:pathLst>
          </a:custGeom>
          <a:solidFill>
            <a:srgbClr val="5E5400">
              <a:alpha val="50840"/>
            </a:srgbClr>
          </a:solidFill>
          <a:ln>
            <a:noFill/>
          </a:ln>
          <a:effectLst>
            <a:outerShdw blurRad="57150" dist="19050" dir="5400000" algn="bl" rotWithShape="0">
              <a:schemeClr val="dk2">
                <a:alpha val="50000"/>
              </a:schemeClr>
            </a:outerShdw>
          </a:effectLst>
        </p:spPr>
      </p:sp>
      <p:sp>
        <p:nvSpPr>
          <p:cNvPr id="57" name="Google Shape;57;p13"/>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3"/>
          <p:cNvSpPr txBox="1">
            <a:spLocks noGrp="1"/>
          </p:cNvSpPr>
          <p:nvPr>
            <p:ph type="title" hasCustomPrompt="1"/>
          </p:nvPr>
        </p:nvSpPr>
        <p:spPr>
          <a:xfrm>
            <a:off x="2555063" y="1278925"/>
            <a:ext cx="851400" cy="37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9" name="Google Shape;59;p13"/>
          <p:cNvSpPr txBox="1">
            <a:spLocks noGrp="1"/>
          </p:cNvSpPr>
          <p:nvPr>
            <p:ph type="subTitle" idx="1"/>
          </p:nvPr>
        </p:nvSpPr>
        <p:spPr>
          <a:xfrm>
            <a:off x="1812538" y="2173361"/>
            <a:ext cx="23364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0" name="Google Shape;60;p13"/>
          <p:cNvSpPr txBox="1">
            <a:spLocks noGrp="1"/>
          </p:cNvSpPr>
          <p:nvPr>
            <p:ph type="subTitle" idx="2"/>
          </p:nvPr>
        </p:nvSpPr>
        <p:spPr>
          <a:xfrm>
            <a:off x="4994963" y="2173361"/>
            <a:ext cx="23364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1" name="Google Shape;61;p13"/>
          <p:cNvSpPr txBox="1">
            <a:spLocks noGrp="1"/>
          </p:cNvSpPr>
          <p:nvPr>
            <p:ph type="title" idx="3" hasCustomPrompt="1"/>
          </p:nvPr>
        </p:nvSpPr>
        <p:spPr>
          <a:xfrm>
            <a:off x="2555063" y="3068300"/>
            <a:ext cx="851400" cy="37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2" name="Google Shape;62;p13"/>
          <p:cNvSpPr txBox="1">
            <a:spLocks noGrp="1"/>
          </p:cNvSpPr>
          <p:nvPr>
            <p:ph type="subTitle" idx="4"/>
          </p:nvPr>
        </p:nvSpPr>
        <p:spPr>
          <a:xfrm>
            <a:off x="1812538" y="3984078"/>
            <a:ext cx="23364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3" name="Google Shape;63;p13"/>
          <p:cNvSpPr txBox="1">
            <a:spLocks noGrp="1"/>
          </p:cNvSpPr>
          <p:nvPr>
            <p:ph type="title" idx="5" hasCustomPrompt="1"/>
          </p:nvPr>
        </p:nvSpPr>
        <p:spPr>
          <a:xfrm>
            <a:off x="5737463" y="3068300"/>
            <a:ext cx="851400" cy="374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4" name="Google Shape;64;p13"/>
          <p:cNvSpPr txBox="1">
            <a:spLocks noGrp="1"/>
          </p:cNvSpPr>
          <p:nvPr>
            <p:ph type="subTitle" idx="6"/>
          </p:nvPr>
        </p:nvSpPr>
        <p:spPr>
          <a:xfrm>
            <a:off x="4994963" y="3984078"/>
            <a:ext cx="23364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65" name="Google Shape;65;p13"/>
          <p:cNvSpPr txBox="1">
            <a:spLocks noGrp="1"/>
          </p:cNvSpPr>
          <p:nvPr>
            <p:ph type="title" idx="7"/>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6" name="Google Shape;66;p13"/>
          <p:cNvSpPr txBox="1">
            <a:spLocks noGrp="1"/>
          </p:cNvSpPr>
          <p:nvPr>
            <p:ph type="subTitle" idx="8"/>
          </p:nvPr>
        </p:nvSpPr>
        <p:spPr>
          <a:xfrm>
            <a:off x="1700263" y="1798725"/>
            <a:ext cx="2561100" cy="529500"/>
          </a:xfrm>
          <a:prstGeom prst="rect">
            <a:avLst/>
          </a:prstGeom>
          <a:ln>
            <a:noFill/>
          </a:ln>
          <a:effectLst>
            <a:outerShdw blurRad="57150" dist="19050" dir="5400000" algn="bl" rotWithShape="0">
              <a:schemeClr val="dk1">
                <a:alpha val="50000"/>
              </a:schemeClr>
            </a:outerShdw>
          </a:effectLst>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latin typeface="Luckiest Guy"/>
                <a:ea typeface="Luckiest Guy"/>
                <a:cs typeface="Luckiest Guy"/>
                <a:sym typeface="Luckiest Guy"/>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67" name="Google Shape;67;p13"/>
          <p:cNvSpPr txBox="1">
            <a:spLocks noGrp="1"/>
          </p:cNvSpPr>
          <p:nvPr>
            <p:ph type="subTitle" idx="9"/>
          </p:nvPr>
        </p:nvSpPr>
        <p:spPr>
          <a:xfrm>
            <a:off x="4882638" y="1798725"/>
            <a:ext cx="2561100" cy="529500"/>
          </a:xfrm>
          <a:prstGeom prst="rect">
            <a:avLst/>
          </a:prstGeom>
          <a:ln>
            <a:noFill/>
          </a:ln>
          <a:effectLst>
            <a:outerShdw blurRad="57150" dist="19050" dir="5400000" algn="bl" rotWithShape="0">
              <a:schemeClr val="dk1">
                <a:alpha val="50000"/>
              </a:schemeClr>
            </a:outerShdw>
          </a:effectLst>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latin typeface="Luckiest Guy"/>
                <a:ea typeface="Luckiest Guy"/>
                <a:cs typeface="Luckiest Guy"/>
                <a:sym typeface="Luckiest Guy"/>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68" name="Google Shape;68;p13"/>
          <p:cNvSpPr txBox="1">
            <a:spLocks noGrp="1"/>
          </p:cNvSpPr>
          <p:nvPr>
            <p:ph type="subTitle" idx="13"/>
          </p:nvPr>
        </p:nvSpPr>
        <p:spPr>
          <a:xfrm>
            <a:off x="1700263" y="3604875"/>
            <a:ext cx="2561100" cy="529500"/>
          </a:xfrm>
          <a:prstGeom prst="rect">
            <a:avLst/>
          </a:prstGeom>
          <a:ln>
            <a:noFill/>
          </a:ln>
          <a:effectLst>
            <a:outerShdw blurRad="57150" dist="19050" dir="5400000" algn="bl" rotWithShape="0">
              <a:schemeClr val="dk1">
                <a:alpha val="50000"/>
              </a:schemeClr>
            </a:outerShdw>
          </a:effectLst>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latin typeface="Luckiest Guy"/>
                <a:ea typeface="Luckiest Guy"/>
                <a:cs typeface="Luckiest Guy"/>
                <a:sym typeface="Luckiest Guy"/>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69" name="Google Shape;69;p13"/>
          <p:cNvSpPr txBox="1">
            <a:spLocks noGrp="1"/>
          </p:cNvSpPr>
          <p:nvPr>
            <p:ph type="subTitle" idx="14"/>
          </p:nvPr>
        </p:nvSpPr>
        <p:spPr>
          <a:xfrm>
            <a:off x="4882638" y="3604875"/>
            <a:ext cx="2561100" cy="529500"/>
          </a:xfrm>
          <a:prstGeom prst="rect">
            <a:avLst/>
          </a:prstGeom>
          <a:ln>
            <a:noFill/>
          </a:ln>
          <a:effectLst>
            <a:outerShdw blurRad="57150" dist="19050" dir="5400000" algn="bl" rotWithShape="0">
              <a:schemeClr val="dk1">
                <a:alpha val="50000"/>
              </a:schemeClr>
            </a:outerShdw>
          </a:effectLst>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latin typeface="Luckiest Guy"/>
                <a:ea typeface="Luckiest Guy"/>
                <a:cs typeface="Luckiest Guy"/>
                <a:sym typeface="Luckiest Guy"/>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1">
  <p:cSld name="CUSTOM_1">
    <p:bg>
      <p:bgPr>
        <a:blipFill>
          <a:blip r:embed="rId2">
            <a:alphaModFix/>
          </a:blip>
          <a:stretch>
            <a:fillRect/>
          </a:stretch>
        </a:blipFill>
        <a:effectLst/>
      </p:bgPr>
    </p:bg>
    <p:spTree>
      <p:nvGrpSpPr>
        <p:cNvPr id="1" name="Shape 79"/>
        <p:cNvGrpSpPr/>
        <p:nvPr/>
      </p:nvGrpSpPr>
      <p:grpSpPr>
        <a:xfrm>
          <a:off x="0" y="0"/>
          <a:ext cx="0" cy="0"/>
          <a:chOff x="0" y="0"/>
          <a:chExt cx="0" cy="0"/>
        </a:xfrm>
      </p:grpSpPr>
      <p:sp>
        <p:nvSpPr>
          <p:cNvPr id="80" name="Google Shape;80;p16"/>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6"/>
          <p:cNvSpPr txBox="1">
            <a:spLocks noGrp="1"/>
          </p:cNvSpPr>
          <p:nvPr>
            <p:ph type="subTitle" idx="1"/>
          </p:nvPr>
        </p:nvSpPr>
        <p:spPr>
          <a:xfrm>
            <a:off x="1025300" y="3254300"/>
            <a:ext cx="2907600" cy="1032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2" name="Google Shape;82;p16"/>
          <p:cNvSpPr txBox="1">
            <a:spLocks noGrp="1"/>
          </p:cNvSpPr>
          <p:nvPr>
            <p:ph type="title"/>
          </p:nvPr>
        </p:nvSpPr>
        <p:spPr>
          <a:xfrm>
            <a:off x="715100" y="2681600"/>
            <a:ext cx="3217800" cy="5727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2">
  <p:cSld name="CUSTOM_1_1">
    <p:bg>
      <p:bgPr>
        <a:blipFill>
          <a:blip r:embed="rId2">
            <a:alphaModFix/>
          </a:blip>
          <a:stretch>
            <a:fillRect/>
          </a:stretch>
        </a:blipFill>
        <a:effectLst/>
      </p:bgPr>
    </p:bg>
    <p:spTree>
      <p:nvGrpSpPr>
        <p:cNvPr id="1" name="Shape 83"/>
        <p:cNvGrpSpPr/>
        <p:nvPr/>
      </p:nvGrpSpPr>
      <p:grpSpPr>
        <a:xfrm>
          <a:off x="0" y="0"/>
          <a:ext cx="0" cy="0"/>
          <a:chOff x="0" y="0"/>
          <a:chExt cx="0" cy="0"/>
        </a:xfrm>
      </p:grpSpPr>
      <p:sp>
        <p:nvSpPr>
          <p:cNvPr id="84" name="Google Shape;84;p17"/>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7"/>
          <p:cNvSpPr txBox="1">
            <a:spLocks noGrp="1"/>
          </p:cNvSpPr>
          <p:nvPr>
            <p:ph type="subTitle" idx="1"/>
          </p:nvPr>
        </p:nvSpPr>
        <p:spPr>
          <a:xfrm>
            <a:off x="5211100" y="3254300"/>
            <a:ext cx="2907600" cy="1032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6" name="Google Shape;86;p17"/>
          <p:cNvSpPr txBox="1">
            <a:spLocks noGrp="1"/>
          </p:cNvSpPr>
          <p:nvPr>
            <p:ph type="title"/>
          </p:nvPr>
        </p:nvSpPr>
        <p:spPr>
          <a:xfrm>
            <a:off x="5211100" y="2681600"/>
            <a:ext cx="3217800" cy="5727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6">
  <p:cSld name="CUSTOM_1_1_1_1_1_1">
    <p:bg>
      <p:bgPr>
        <a:blipFill>
          <a:blip r:embed="rId2">
            <a:alphaModFix/>
          </a:blip>
          <a:stretch>
            <a:fillRect/>
          </a:stretch>
        </a:blipFill>
        <a:effectLst/>
      </p:bgPr>
    </p:bg>
    <p:spTree>
      <p:nvGrpSpPr>
        <p:cNvPr id="1" name="Shape 92"/>
        <p:cNvGrpSpPr/>
        <p:nvPr/>
      </p:nvGrpSpPr>
      <p:grpSpPr>
        <a:xfrm>
          <a:off x="0" y="0"/>
          <a:ext cx="0" cy="0"/>
          <a:chOff x="0" y="0"/>
          <a:chExt cx="0" cy="0"/>
        </a:xfrm>
      </p:grpSpPr>
      <p:sp>
        <p:nvSpPr>
          <p:cNvPr id="93" name="Google Shape;93;p19"/>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9"/>
          <p:cNvSpPr txBox="1">
            <a:spLocks noGrp="1"/>
          </p:cNvSpPr>
          <p:nvPr>
            <p:ph type="title"/>
          </p:nvPr>
        </p:nvSpPr>
        <p:spPr>
          <a:xfrm>
            <a:off x="2484025" y="1691400"/>
            <a:ext cx="4176000" cy="1277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72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95" name="Google Shape;95;p19"/>
          <p:cNvSpPr txBox="1">
            <a:spLocks noGrp="1"/>
          </p:cNvSpPr>
          <p:nvPr>
            <p:ph type="subTitle" idx="1"/>
          </p:nvPr>
        </p:nvSpPr>
        <p:spPr>
          <a:xfrm>
            <a:off x="2484000" y="2968500"/>
            <a:ext cx="4176000" cy="483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four columns">
  <p:cSld name="BLANK_1_1_1_1">
    <p:bg>
      <p:bgPr>
        <a:blipFill>
          <a:blip r:embed="rId2">
            <a:alphaModFix/>
          </a:blip>
          <a:stretch>
            <a:fillRect/>
          </a:stretch>
        </a:blipFill>
        <a:effectLst/>
      </p:bgPr>
    </p:bg>
    <p:spTree>
      <p:nvGrpSpPr>
        <p:cNvPr id="1" name="Shape 106"/>
        <p:cNvGrpSpPr/>
        <p:nvPr/>
      </p:nvGrpSpPr>
      <p:grpSpPr>
        <a:xfrm>
          <a:off x="0" y="0"/>
          <a:ext cx="0" cy="0"/>
          <a:chOff x="0" y="0"/>
          <a:chExt cx="0" cy="0"/>
        </a:xfrm>
      </p:grpSpPr>
      <p:sp>
        <p:nvSpPr>
          <p:cNvPr id="107" name="Google Shape;107;p21"/>
          <p:cNvSpPr/>
          <p:nvPr/>
        </p:nvSpPr>
        <p:spPr>
          <a:xfrm>
            <a:off x="25" y="25"/>
            <a:ext cx="9144000" cy="5143500"/>
          </a:xfrm>
          <a:prstGeom prst="rect">
            <a:avLst/>
          </a:prstGeom>
          <a:solidFill>
            <a:srgbClr val="5E5400">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1"/>
          <p:cNvSpPr txBox="1">
            <a:spLocks noGrp="1"/>
          </p:cNvSpPr>
          <p:nvPr>
            <p:ph type="subTitle" idx="1"/>
          </p:nvPr>
        </p:nvSpPr>
        <p:spPr>
          <a:xfrm>
            <a:off x="1871200" y="1673500"/>
            <a:ext cx="22935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solidFill>
                  <a:schemeClr val="dk1"/>
                </a:solidFill>
                <a:latin typeface="Russo One"/>
                <a:ea typeface="Russo One"/>
                <a:cs typeface="Russo One"/>
                <a:sym typeface="Russo One"/>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09" name="Google Shape;109;p21"/>
          <p:cNvSpPr txBox="1">
            <a:spLocks noGrp="1"/>
          </p:cNvSpPr>
          <p:nvPr>
            <p:ph type="subTitle" idx="2"/>
          </p:nvPr>
        </p:nvSpPr>
        <p:spPr>
          <a:xfrm>
            <a:off x="1871199" y="2246200"/>
            <a:ext cx="22935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0" name="Google Shape;110;p21"/>
          <p:cNvSpPr txBox="1">
            <a:spLocks noGrp="1"/>
          </p:cNvSpPr>
          <p:nvPr>
            <p:ph type="subTitle" idx="3"/>
          </p:nvPr>
        </p:nvSpPr>
        <p:spPr>
          <a:xfrm>
            <a:off x="4979225" y="2246200"/>
            <a:ext cx="22935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1" name="Google Shape;111;p21"/>
          <p:cNvSpPr txBox="1">
            <a:spLocks noGrp="1"/>
          </p:cNvSpPr>
          <p:nvPr>
            <p:ph type="subTitle" idx="4"/>
          </p:nvPr>
        </p:nvSpPr>
        <p:spPr>
          <a:xfrm>
            <a:off x="1871199" y="3636125"/>
            <a:ext cx="22935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2" name="Google Shape;112;p21"/>
          <p:cNvSpPr txBox="1">
            <a:spLocks noGrp="1"/>
          </p:cNvSpPr>
          <p:nvPr>
            <p:ph type="subTitle" idx="5"/>
          </p:nvPr>
        </p:nvSpPr>
        <p:spPr>
          <a:xfrm>
            <a:off x="4979225" y="3636125"/>
            <a:ext cx="2293500" cy="484800"/>
          </a:xfrm>
          <a:prstGeom prst="rect">
            <a:avLst/>
          </a:prstGeom>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3" name="Google Shape;113;p21"/>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4" name="Google Shape;114;p21"/>
          <p:cNvSpPr txBox="1">
            <a:spLocks noGrp="1"/>
          </p:cNvSpPr>
          <p:nvPr>
            <p:ph type="subTitle" idx="6"/>
          </p:nvPr>
        </p:nvSpPr>
        <p:spPr>
          <a:xfrm>
            <a:off x="1871200" y="3063425"/>
            <a:ext cx="22935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solidFill>
                  <a:schemeClr val="dk1"/>
                </a:solidFill>
                <a:latin typeface="Russo One"/>
                <a:ea typeface="Russo One"/>
                <a:cs typeface="Russo One"/>
                <a:sym typeface="Russo One"/>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15" name="Google Shape;115;p21"/>
          <p:cNvSpPr txBox="1">
            <a:spLocks noGrp="1"/>
          </p:cNvSpPr>
          <p:nvPr>
            <p:ph type="subTitle" idx="7"/>
          </p:nvPr>
        </p:nvSpPr>
        <p:spPr>
          <a:xfrm>
            <a:off x="4979224" y="1673500"/>
            <a:ext cx="22935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solidFill>
                  <a:schemeClr val="dk1"/>
                </a:solidFill>
                <a:latin typeface="Russo One"/>
                <a:ea typeface="Russo One"/>
                <a:cs typeface="Russo One"/>
                <a:sym typeface="Russo One"/>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16" name="Google Shape;116;p21"/>
          <p:cNvSpPr txBox="1">
            <a:spLocks noGrp="1"/>
          </p:cNvSpPr>
          <p:nvPr>
            <p:ph type="subTitle" idx="8"/>
          </p:nvPr>
        </p:nvSpPr>
        <p:spPr>
          <a:xfrm>
            <a:off x="4979224" y="3063425"/>
            <a:ext cx="2293500" cy="5727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500">
                <a:solidFill>
                  <a:schemeClr val="dk1"/>
                </a:solidFill>
                <a:latin typeface="Russo One"/>
                <a:ea typeface="Russo One"/>
                <a:cs typeface="Russo One"/>
                <a:sym typeface="Russo One"/>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a:effectLst>
            <a:outerShdw blurRad="57150" dist="19050" dir="5400000" algn="bl" rotWithShape="0">
              <a:srgbClr val="000000">
                <a:alpha val="50000"/>
              </a:srgbClr>
            </a:outerShdw>
          </a:effectLst>
        </p:spPr>
        <p:txBody>
          <a:bodyPr spcFirstLastPara="1" wrap="square" lIns="91425" tIns="91425" rIns="91425" bIns="91425" anchor="t" anchorCtr="0">
            <a:noAutofit/>
          </a:bodyPr>
          <a:lstStyle>
            <a:lvl1pPr lvl="0" rtl="0">
              <a:spcBef>
                <a:spcPts val="0"/>
              </a:spcBef>
              <a:spcAft>
                <a:spcPts val="0"/>
              </a:spcAft>
              <a:buClr>
                <a:schemeClr val="lt1"/>
              </a:buClr>
              <a:buSzPts val="3500"/>
              <a:buFont typeface="Luckiest Guy"/>
              <a:buNone/>
              <a:defRPr sz="3500">
                <a:solidFill>
                  <a:schemeClr val="lt1"/>
                </a:solidFill>
                <a:latin typeface="Luckiest Guy"/>
                <a:ea typeface="Luckiest Guy"/>
                <a:cs typeface="Luckiest Guy"/>
                <a:sym typeface="Luckiest Guy"/>
              </a:defRPr>
            </a:lvl1pPr>
            <a:lvl2pPr lvl="1"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2pPr>
            <a:lvl3pPr lvl="2"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3pPr>
            <a:lvl4pPr lvl="3"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4pPr>
            <a:lvl5pPr lvl="4"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5pPr>
            <a:lvl6pPr lvl="5"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6pPr>
            <a:lvl7pPr lvl="6"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7pPr>
            <a:lvl8pPr lvl="7"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8pPr>
            <a:lvl9pPr lvl="8" rtl="0">
              <a:spcBef>
                <a:spcPts val="0"/>
              </a:spcBef>
              <a:spcAft>
                <a:spcPts val="0"/>
              </a:spcAft>
              <a:buClr>
                <a:schemeClr val="lt1"/>
              </a:buClr>
              <a:buSzPts val="3500"/>
              <a:buFont typeface="Russo One"/>
              <a:buNone/>
              <a:defRPr sz="3500">
                <a:solidFill>
                  <a:schemeClr val="lt1"/>
                </a:solidFill>
                <a:latin typeface="Russo One"/>
                <a:ea typeface="Russo One"/>
                <a:cs typeface="Russo One"/>
                <a:sym typeface="Russo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lt1"/>
              </a:buClr>
              <a:buSzPts val="1400"/>
              <a:buFont typeface="Ubuntu"/>
              <a:buChar char="●"/>
              <a:defRPr>
                <a:solidFill>
                  <a:schemeClr val="lt1"/>
                </a:solidFill>
                <a:latin typeface="Ubuntu"/>
                <a:ea typeface="Ubuntu"/>
                <a:cs typeface="Ubuntu"/>
                <a:sym typeface="Ubuntu"/>
              </a:defRPr>
            </a:lvl1pPr>
            <a:lvl2pPr marL="914400" lvl="1"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2pPr>
            <a:lvl3pPr marL="1371600" lvl="2"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3pPr>
            <a:lvl4pPr marL="1828800" lvl="3"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4pPr>
            <a:lvl5pPr marL="2286000" lvl="4"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5pPr>
            <a:lvl6pPr marL="2743200" lvl="5"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6pPr>
            <a:lvl7pPr marL="3200400" lvl="6"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7pPr>
            <a:lvl8pPr marL="3657600" lvl="7" indent="-317500">
              <a:lnSpc>
                <a:spcPct val="100000"/>
              </a:lnSpc>
              <a:spcBef>
                <a:spcPts val="1600"/>
              </a:spcBef>
              <a:spcAft>
                <a:spcPts val="0"/>
              </a:spcAft>
              <a:buClr>
                <a:schemeClr val="lt1"/>
              </a:buClr>
              <a:buSzPts val="1400"/>
              <a:buFont typeface="Ubuntu"/>
              <a:buChar char="○"/>
              <a:defRPr>
                <a:solidFill>
                  <a:schemeClr val="lt1"/>
                </a:solidFill>
                <a:latin typeface="Ubuntu"/>
                <a:ea typeface="Ubuntu"/>
                <a:cs typeface="Ubuntu"/>
                <a:sym typeface="Ubuntu"/>
              </a:defRPr>
            </a:lvl8pPr>
            <a:lvl9pPr marL="4114800" lvl="8" indent="-317500">
              <a:lnSpc>
                <a:spcPct val="100000"/>
              </a:lnSpc>
              <a:spcBef>
                <a:spcPts val="1600"/>
              </a:spcBef>
              <a:spcAft>
                <a:spcPts val="1600"/>
              </a:spcAft>
              <a:buClr>
                <a:schemeClr val="lt1"/>
              </a:buClr>
              <a:buSzPts val="1400"/>
              <a:buFont typeface="Ubuntu"/>
              <a:buChar char="■"/>
              <a:defRPr>
                <a:solidFill>
                  <a:schemeClr val="lt1"/>
                </a:solidFill>
                <a:latin typeface="Ubuntu"/>
                <a:ea typeface="Ubuntu"/>
                <a:cs typeface="Ubuntu"/>
                <a:sym typeface="Ubuntu"/>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5" r:id="rId3"/>
    <p:sldLayoutId id="2147483658" r:id="rId4"/>
    <p:sldLayoutId id="2147483659" r:id="rId5"/>
    <p:sldLayoutId id="2147483662" r:id="rId6"/>
    <p:sldLayoutId id="2147483663" r:id="rId7"/>
    <p:sldLayoutId id="2147483665" r:id="rId8"/>
    <p:sldLayoutId id="2147483667" r:id="rId9"/>
    <p:sldLayoutId id="2147483671" r:id="rId10"/>
    <p:sldLayoutId id="2147483672"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p:nvPr/>
        </p:nvSpPr>
        <p:spPr>
          <a:xfrm>
            <a:off x="2385775" y="3636950"/>
            <a:ext cx="4470621" cy="606659"/>
          </a:xfrm>
          <a:custGeom>
            <a:avLst/>
            <a:gdLst/>
            <a:ahLst/>
            <a:cxnLst/>
            <a:rect l="l" t="t" r="r" b="b"/>
            <a:pathLst>
              <a:path w="165456" h="21223" extrusionOk="0">
                <a:moveTo>
                  <a:pt x="0" y="1376"/>
                </a:moveTo>
                <a:lnTo>
                  <a:pt x="3144" y="21223"/>
                </a:lnTo>
                <a:lnTo>
                  <a:pt x="163098" y="18078"/>
                </a:lnTo>
                <a:lnTo>
                  <a:pt x="165456" y="0"/>
                </a:lnTo>
                <a:close/>
              </a:path>
            </a:pathLst>
          </a:custGeom>
          <a:solidFill>
            <a:schemeClr val="dk2"/>
          </a:solidFill>
          <a:ln>
            <a:noFill/>
          </a:ln>
          <a:effectLst>
            <a:outerShdw blurRad="57150" dist="19050" dir="5400000" algn="bl" rotWithShape="0">
              <a:schemeClr val="dk2">
                <a:alpha val="50000"/>
              </a:schemeClr>
            </a:outerShdw>
          </a:effectLst>
        </p:spPr>
      </p:sp>
      <p:sp>
        <p:nvSpPr>
          <p:cNvPr id="163" name="Google Shape;163;p30"/>
          <p:cNvSpPr txBox="1">
            <a:spLocks noGrp="1"/>
          </p:cNvSpPr>
          <p:nvPr>
            <p:ph type="ctrTitle"/>
          </p:nvPr>
        </p:nvSpPr>
        <p:spPr>
          <a:xfrm>
            <a:off x="1752150" y="1456550"/>
            <a:ext cx="5639700" cy="218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600" b="1" dirty="0">
                <a:solidFill>
                  <a:schemeClr val="lt1"/>
                </a:solidFill>
                <a:latin typeface="Times New Roman" panose="02020603050405020304" pitchFamily="18" charset="0"/>
                <a:cs typeface="Times New Roman" panose="02020603050405020304" pitchFamily="18" charset="0"/>
              </a:rPr>
              <a:t>CẢNH RỪNG VIỆT BẮC</a:t>
            </a:r>
            <a:endParaRPr sz="5400" b="1" dirty="0">
              <a:solidFill>
                <a:schemeClr val="dk2"/>
              </a:solidFill>
              <a:latin typeface="Times New Roman" panose="02020603050405020304" pitchFamily="18" charset="0"/>
              <a:cs typeface="Times New Roman" panose="02020603050405020304" pitchFamily="18" charset="0"/>
            </a:endParaRPr>
          </a:p>
        </p:txBody>
      </p:sp>
      <p:sp>
        <p:nvSpPr>
          <p:cNvPr id="164" name="Google Shape;164;p30"/>
          <p:cNvSpPr txBox="1">
            <a:spLocks noGrp="1"/>
          </p:cNvSpPr>
          <p:nvPr>
            <p:ph type="subTitle" idx="1"/>
          </p:nvPr>
        </p:nvSpPr>
        <p:spPr>
          <a:xfrm>
            <a:off x="2392500" y="3710500"/>
            <a:ext cx="4359000" cy="40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i="1" dirty="0">
                <a:latin typeface="Times New Roman" panose="02020603050405020304" pitchFamily="18" charset="0"/>
                <a:cs typeface="Times New Roman" panose="02020603050405020304" pitchFamily="18" charset="0"/>
              </a:rPr>
              <a:t>H</a:t>
            </a:r>
            <a:r>
              <a:rPr lang="en" sz="2800" b="1" i="1" dirty="0">
                <a:latin typeface="Times New Roman" panose="02020603050405020304" pitchFamily="18" charset="0"/>
                <a:cs typeface="Times New Roman" panose="02020603050405020304" pitchFamily="18" charset="0"/>
              </a:rPr>
              <a:t>ồ Chí Minh</a:t>
            </a:r>
            <a:endParaRPr sz="2800" b="1" i="1" dirty="0">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8">
          <a:extLst>
            <a:ext uri="{FF2B5EF4-FFF2-40B4-BE49-F238E27FC236}">
              <a16:creationId xmlns:a16="http://schemas.microsoft.com/office/drawing/2014/main" id="{69C23641-B8DB-EB16-6274-5A882AC3D2E6}"/>
            </a:ext>
          </a:extLst>
        </p:cNvPr>
        <p:cNvGrpSpPr/>
        <p:nvPr/>
      </p:nvGrpSpPr>
      <p:grpSpPr>
        <a:xfrm>
          <a:off x="0" y="0"/>
          <a:ext cx="0" cy="0"/>
          <a:chOff x="0" y="0"/>
          <a:chExt cx="0" cy="0"/>
        </a:xfrm>
      </p:grpSpPr>
      <p:sp>
        <p:nvSpPr>
          <p:cNvPr id="27" name="TextBox 26">
            <a:extLst>
              <a:ext uri="{FF2B5EF4-FFF2-40B4-BE49-F238E27FC236}">
                <a16:creationId xmlns:a16="http://schemas.microsoft.com/office/drawing/2014/main" id="{79EA34EB-C9B4-8C00-AA2E-FD6CCE37DF8F}"/>
              </a:ext>
            </a:extLst>
          </p:cNvPr>
          <p:cNvSpPr txBox="1"/>
          <p:nvPr/>
        </p:nvSpPr>
        <p:spPr>
          <a:xfrm>
            <a:off x="400050" y="512756"/>
            <a:ext cx="8221436" cy="400110"/>
          </a:xfrm>
          <a:prstGeom prst="rect">
            <a:avLst/>
          </a:prstGeom>
          <a:noFill/>
        </p:spPr>
        <p:txBody>
          <a:bodyPr wrap="square">
            <a:spAutoFit/>
          </a:bodyPr>
          <a:lstStyle/>
          <a:p>
            <a:pPr algn="just">
              <a:spcAft>
                <a:spcPts val="800"/>
              </a:spcAft>
            </a:pPr>
            <a:r>
              <a:rPr lang="en-US" sz="2000" b="1" dirty="0">
                <a:solidFill>
                  <a:schemeClr val="bg1"/>
                </a:solidFill>
                <a:effectLst/>
                <a:latin typeface="Times New Roman" panose="02020603050405020304" pitchFamily="18" charset="0"/>
                <a:ea typeface="Calibri" panose="020F0502020204030204" pitchFamily="34" charset="0"/>
              </a:rPr>
              <a:t>III. LUYỆN TẬP</a:t>
            </a:r>
            <a:endParaRPr lang="en-US" sz="2000" dirty="0">
              <a:solidFill>
                <a:schemeClr val="bg1"/>
              </a:solidFill>
              <a:effectLst/>
              <a:latin typeface="Calibri" panose="020F0502020204030204" pitchFamily="34"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C6A467DB-6AC9-5BF6-4A17-5689C90C741B}"/>
              </a:ext>
            </a:extLst>
          </p:cNvPr>
          <p:cNvGraphicFramePr>
            <a:graphicFrameLocks noGrp="1"/>
          </p:cNvGraphicFramePr>
          <p:nvPr>
            <p:extLst>
              <p:ext uri="{D42A27DB-BD31-4B8C-83A1-F6EECF244321}">
                <p14:modId xmlns:p14="http://schemas.microsoft.com/office/powerpoint/2010/main" val="1898297015"/>
              </p:ext>
            </p:extLst>
          </p:nvPr>
        </p:nvGraphicFramePr>
        <p:xfrm>
          <a:off x="513670" y="980622"/>
          <a:ext cx="8116660" cy="3983263"/>
        </p:xfrm>
        <a:graphic>
          <a:graphicData uri="http://schemas.openxmlformats.org/drawingml/2006/table">
            <a:tbl>
              <a:tblPr firstRow="1" bandRow="1">
                <a:tableStyleId>{CCDEC862-8B70-4ED6-90E1-D37346AC9632}</a:tableStyleId>
              </a:tblPr>
              <a:tblGrid>
                <a:gridCol w="870645">
                  <a:extLst>
                    <a:ext uri="{9D8B030D-6E8A-4147-A177-3AD203B41FA5}">
                      <a16:colId xmlns:a16="http://schemas.microsoft.com/office/drawing/2014/main" val="663065899"/>
                    </a:ext>
                  </a:extLst>
                </a:gridCol>
                <a:gridCol w="3909478">
                  <a:extLst>
                    <a:ext uri="{9D8B030D-6E8A-4147-A177-3AD203B41FA5}">
                      <a16:colId xmlns:a16="http://schemas.microsoft.com/office/drawing/2014/main" val="2159464064"/>
                    </a:ext>
                  </a:extLst>
                </a:gridCol>
                <a:gridCol w="3336537">
                  <a:extLst>
                    <a:ext uri="{9D8B030D-6E8A-4147-A177-3AD203B41FA5}">
                      <a16:colId xmlns:a16="http://schemas.microsoft.com/office/drawing/2014/main" val="21155098"/>
                    </a:ext>
                  </a:extLst>
                </a:gridCol>
              </a:tblGrid>
              <a:tr h="372315">
                <a:tc>
                  <a:txBody>
                    <a:bodyPr/>
                    <a:lstStyle/>
                    <a:p>
                      <a:pPr algn="just"/>
                      <a:endParaRPr lang="en-US" sz="1600" dirty="0">
                        <a:solidFill>
                          <a:schemeClr val="bg1"/>
                        </a:solidFill>
                        <a:latin typeface="Times New Roman" panose="02020603050405020304" pitchFamily="18" charset="0"/>
                        <a:cs typeface="Times New Roman" panose="02020603050405020304" pitchFamily="18"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1600" b="1" dirty="0" err="1">
                          <a:solidFill>
                            <a:schemeClr val="bg1"/>
                          </a:solidFill>
                          <a:latin typeface="Times New Roman" panose="02020603050405020304" pitchFamily="18" charset="0"/>
                          <a:cs typeface="Times New Roman" panose="02020603050405020304" pitchFamily="18" charset="0"/>
                        </a:rPr>
                        <a:t>Cảnh</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rừng</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Việt</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Bắc</a:t>
                      </a:r>
                      <a:r>
                        <a:rPr lang="en-US" sz="1600" b="1" dirty="0">
                          <a:solidFill>
                            <a:schemeClr val="bg1"/>
                          </a:solidFill>
                          <a:latin typeface="Times New Roman" panose="02020603050405020304" pitchFamily="18" charset="0"/>
                          <a:cs typeface="Times New Roman" panose="02020603050405020304" pitchFamily="18" charset="0"/>
                        </a:rPr>
                        <a:t>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ctr"/>
                      <a:r>
                        <a:rPr lang="en-US" sz="1600" b="1" dirty="0" err="1">
                          <a:solidFill>
                            <a:schemeClr val="bg1"/>
                          </a:solidFill>
                          <a:latin typeface="Times New Roman" panose="02020603050405020304" pitchFamily="18" charset="0"/>
                          <a:cs typeface="Times New Roman" panose="02020603050405020304" pitchFamily="18" charset="0"/>
                        </a:rPr>
                        <a:t>Rằm</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tháng</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giêng</a:t>
                      </a:r>
                      <a:endParaRPr lang="en-US" sz="1600" b="1" dirty="0">
                        <a:solidFill>
                          <a:schemeClr val="bg1"/>
                        </a:solidFill>
                        <a:latin typeface="Times New Roman" panose="02020603050405020304" pitchFamily="18" charset="0"/>
                        <a:cs typeface="Times New Roman" panose="02020603050405020304" pitchFamily="18"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86372606"/>
                  </a:ext>
                </a:extLst>
              </a:tr>
              <a:tr h="1805474">
                <a:tc>
                  <a:txBody>
                    <a:bodyPr/>
                    <a:lstStyle/>
                    <a:p>
                      <a:pPr algn="ctr"/>
                      <a:r>
                        <a:rPr lang="en-US" sz="1600" b="1" dirty="0" err="1">
                          <a:solidFill>
                            <a:schemeClr val="bg1"/>
                          </a:solidFill>
                          <a:latin typeface="Times New Roman" panose="02020603050405020304" pitchFamily="18" charset="0"/>
                          <a:cs typeface="Times New Roman" panose="02020603050405020304" pitchFamily="18" charset="0"/>
                        </a:rPr>
                        <a:t>Điểm</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chung</a:t>
                      </a:r>
                      <a:r>
                        <a:rPr lang="en-US" sz="1600" b="1" dirty="0">
                          <a:solidFill>
                            <a:schemeClr val="bg1"/>
                          </a:solidFill>
                          <a:latin typeface="Times New Roman" panose="02020603050405020304" pitchFamily="18" charset="0"/>
                          <a:cs typeface="Times New Roman" panose="02020603050405020304" pitchFamily="18" charset="0"/>
                        </a:rPr>
                        <a:t> </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gridSpan="2">
                  <a:txBody>
                    <a:bodyPr/>
                    <a:lstStyle/>
                    <a:p>
                      <a:pPr algn="just"/>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Được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sáng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tác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và</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lấy</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cảm</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hứng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từ</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sự</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rung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động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của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con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người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trước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vẻ</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đẹp</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thiên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nhiên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vùng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Tây</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Bắc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trữ</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tình</a:t>
                      </a:r>
                      <a:endPar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endParaRPr>
                    </a:p>
                    <a:p>
                      <a:pPr algn="just"/>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Miêu</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tả</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những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hình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ảnh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độc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đáo</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bộc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lộ</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tình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yêu</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thiên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nhiên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và</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đất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nước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của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tác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giả</a:t>
                      </a:r>
                      <a:endPar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endParaRPr>
                    </a:p>
                    <a:p>
                      <a:pPr algn="just"/>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Con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người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không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hề</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đơn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độc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mà</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luôn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hòa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quyện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với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thiên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nhiên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dù</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ở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hoàn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cảnh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chiến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tranh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gay go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ác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liệt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nhưng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tâm</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hồn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con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người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vẫn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luôn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hướng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tới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những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điều</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tốt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đẹp</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nhất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pPr algn="just"/>
                      <a:endPar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85349131"/>
                  </a:ext>
                </a:extLst>
              </a:tr>
              <a:tr h="1805474">
                <a:tc>
                  <a:txBody>
                    <a:bodyPr/>
                    <a:lstStyle/>
                    <a:p>
                      <a:pPr algn="ctr"/>
                      <a:r>
                        <a:rPr lang="en-US" sz="1600" b="1" dirty="0" err="1">
                          <a:solidFill>
                            <a:schemeClr val="bg1"/>
                          </a:solidFill>
                          <a:latin typeface="Times New Roman" panose="02020603050405020304" pitchFamily="18" charset="0"/>
                          <a:cs typeface="Times New Roman" panose="02020603050405020304" pitchFamily="18" charset="0"/>
                        </a:rPr>
                        <a:t>Điểm</a:t>
                      </a:r>
                      <a:r>
                        <a:rPr lang="en-US" sz="1600" b="1" dirty="0">
                          <a:solidFill>
                            <a:schemeClr val="bg1"/>
                          </a:solidFill>
                          <a:latin typeface="Times New Roman" panose="02020603050405020304" pitchFamily="18" charset="0"/>
                          <a:cs typeface="Times New Roman" panose="02020603050405020304" pitchFamily="18" charset="0"/>
                        </a:rPr>
                        <a:t> </a:t>
                      </a:r>
                      <a:r>
                        <a:rPr lang="en-US" sz="1600" b="1" dirty="0" err="1">
                          <a:solidFill>
                            <a:schemeClr val="bg1"/>
                          </a:solidFill>
                          <a:latin typeface="Times New Roman" panose="02020603050405020304" pitchFamily="18" charset="0"/>
                          <a:cs typeface="Times New Roman" panose="02020603050405020304" pitchFamily="18" charset="0"/>
                        </a:rPr>
                        <a:t>riêng</a:t>
                      </a:r>
                      <a:endParaRPr lang="en-US" sz="1600" b="1" dirty="0">
                        <a:solidFill>
                          <a:schemeClr val="bg1"/>
                        </a:solidFill>
                        <a:latin typeface="Times New Roman" panose="02020603050405020304" pitchFamily="18" charset="0"/>
                        <a:cs typeface="Times New Roman" panose="02020603050405020304" pitchFamily="18"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just"/>
                      <a:r>
                        <a:rPr lang="en-US" sz="1600" dirty="0" err="1">
                          <a:solidFill>
                            <a:schemeClr val="bg1"/>
                          </a:solidFill>
                          <a:latin typeface="Times New Roman" panose="02020603050405020304" pitchFamily="18" charset="0"/>
                          <a:cs typeface="Times New Roman" panose="02020603050405020304" pitchFamily="18" charset="0"/>
                        </a:rPr>
                        <a:t>Thể</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thơ</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Thất</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ngôn</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bát</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cú</a:t>
                      </a:r>
                      <a:r>
                        <a:rPr lang="en-US" sz="1600" dirty="0">
                          <a:solidFill>
                            <a:schemeClr val="bg1"/>
                          </a:solidFill>
                          <a:latin typeface="Times New Roman" panose="02020603050405020304" pitchFamily="18" charset="0"/>
                          <a:cs typeface="Times New Roman" panose="02020603050405020304" pitchFamily="18" charset="0"/>
                        </a:rPr>
                        <a:t> </a:t>
                      </a:r>
                    </a:p>
                    <a:p>
                      <a:pPr algn="just"/>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Thể</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hiện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sự</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hài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hòa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mọi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sự</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vật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Vì</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cảnh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đẹp</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đã</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ghi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tạc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trong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những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tâm</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tư</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sâu</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nặng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trong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lòng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Người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Người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khẳng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định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lòng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chung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thủy</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sẽ</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quay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trở</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lại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thăm</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nơi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này</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lời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hứa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hẹn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son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sắt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khi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từ</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biệt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mảnh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đất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tươi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đẹp</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này</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về</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miền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xuôi</a:t>
                      </a:r>
                      <a:endParaRPr lang="en-US" sz="1600" dirty="0">
                        <a:solidFill>
                          <a:schemeClr val="bg1"/>
                        </a:solidFill>
                        <a:latin typeface="Times New Roman" panose="02020603050405020304" pitchFamily="18" charset="0"/>
                        <a:cs typeface="Times New Roman" panose="02020603050405020304" pitchFamily="18"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algn="just"/>
                      <a:r>
                        <a:rPr lang="en-US" sz="1600" dirty="0" err="1">
                          <a:solidFill>
                            <a:schemeClr val="bg1"/>
                          </a:solidFill>
                          <a:latin typeface="Times New Roman" panose="02020603050405020304" pitchFamily="18" charset="0"/>
                          <a:cs typeface="Times New Roman" panose="02020603050405020304" pitchFamily="18" charset="0"/>
                        </a:rPr>
                        <a:t>Thể</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thơ</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Thất</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ngôn</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tứ</a:t>
                      </a:r>
                      <a:r>
                        <a:rPr lang="en-US" sz="1600" dirty="0">
                          <a:solidFill>
                            <a:schemeClr val="bg1"/>
                          </a:solidFill>
                          <a:latin typeface="Times New Roman" panose="02020603050405020304" pitchFamily="18" charset="0"/>
                          <a:cs typeface="Times New Roman" panose="02020603050405020304" pitchFamily="18" charset="0"/>
                        </a:rPr>
                        <a:t> </a:t>
                      </a:r>
                      <a:r>
                        <a:rPr lang="en-US" sz="1600" dirty="0" err="1">
                          <a:solidFill>
                            <a:schemeClr val="bg1"/>
                          </a:solidFill>
                          <a:latin typeface="Times New Roman" panose="02020603050405020304" pitchFamily="18" charset="0"/>
                          <a:cs typeface="Times New Roman" panose="02020603050405020304" pitchFamily="18" charset="0"/>
                        </a:rPr>
                        <a:t>tuyệt</a:t>
                      </a:r>
                      <a:r>
                        <a:rPr lang="en-US" sz="1600" dirty="0">
                          <a:solidFill>
                            <a:schemeClr val="bg1"/>
                          </a:solidFill>
                          <a:latin typeface="Times New Roman" panose="02020603050405020304" pitchFamily="18" charset="0"/>
                          <a:cs typeface="Times New Roman" panose="02020603050405020304" pitchFamily="18" charset="0"/>
                        </a:rPr>
                        <a:t> </a:t>
                      </a:r>
                    </a:p>
                    <a:p>
                      <a:pPr algn="just"/>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Bức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tranh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đầy</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sắc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xuân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và</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tâm</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trạng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say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mê</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thưởng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thức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vẻ</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đẹp</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trời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xuân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của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nhà</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thơ</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nhà</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thơ</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cùng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đồng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chí</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của</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mình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bàn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việc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quân</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ở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khung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cảnh</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sông</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nước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nơi</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Việt</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 </a:t>
                      </a:r>
                      <a:r>
                        <a:rPr lang="en-US" sz="1600" b="0" i="0" u="none" strike="noStrike" cap="none" dirty="0" err="1">
                          <a:solidFill>
                            <a:schemeClr val="bg1"/>
                          </a:solidFill>
                          <a:effectLst/>
                          <a:latin typeface="Times New Roman" panose="02020603050405020304" pitchFamily="18" charset="0"/>
                          <a:ea typeface="Arial"/>
                          <a:cs typeface="Times New Roman" panose="02020603050405020304" pitchFamily="18" charset="0"/>
                          <a:sym typeface="Arial"/>
                        </a:rPr>
                        <a:t>Bắc</a:t>
                      </a:r>
                      <a:r>
                        <a:rPr lang="en-US" sz="1600" b="0" i="0" u="none" strike="noStrike" cap="none" dirty="0">
                          <a:solidFill>
                            <a:schemeClr val="bg1"/>
                          </a:solidFill>
                          <a:effectLst/>
                          <a:latin typeface="Times New Roman" panose="02020603050405020304" pitchFamily="18" charset="0"/>
                          <a:ea typeface="Arial"/>
                          <a:cs typeface="Times New Roman" panose="02020603050405020304" pitchFamily="18" charset="0"/>
                          <a:sym typeface="Arial"/>
                        </a:rPr>
                        <a:t>.</a:t>
                      </a:r>
                      <a:endParaRPr lang="en-US" sz="1600" dirty="0">
                        <a:solidFill>
                          <a:schemeClr val="bg1"/>
                        </a:solidFill>
                        <a:latin typeface="Times New Roman" panose="02020603050405020304" pitchFamily="18" charset="0"/>
                        <a:cs typeface="Times New Roman" panose="02020603050405020304" pitchFamily="18" charset="0"/>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51836783"/>
                  </a:ext>
                </a:extLst>
              </a:tr>
            </a:tbl>
          </a:graphicData>
        </a:graphic>
      </p:graphicFrame>
    </p:spTree>
    <p:extLst>
      <p:ext uri="{BB962C8B-B14F-4D97-AF65-F5344CB8AC3E}">
        <p14:creationId xmlns:p14="http://schemas.microsoft.com/office/powerpoint/2010/main" val="1964947593"/>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8">
          <a:extLst>
            <a:ext uri="{FF2B5EF4-FFF2-40B4-BE49-F238E27FC236}">
              <a16:creationId xmlns:a16="http://schemas.microsoft.com/office/drawing/2014/main" id="{316CE0FE-DC7E-A8C6-C9DF-98E01E98B09A}"/>
            </a:ext>
          </a:extLst>
        </p:cNvPr>
        <p:cNvGrpSpPr/>
        <p:nvPr/>
      </p:nvGrpSpPr>
      <p:grpSpPr>
        <a:xfrm>
          <a:off x="0" y="0"/>
          <a:ext cx="0" cy="0"/>
          <a:chOff x="0" y="0"/>
          <a:chExt cx="0" cy="0"/>
        </a:xfrm>
      </p:grpSpPr>
      <p:sp>
        <p:nvSpPr>
          <p:cNvPr id="209" name="Google Shape;209;p34">
            <a:extLst>
              <a:ext uri="{FF2B5EF4-FFF2-40B4-BE49-F238E27FC236}">
                <a16:creationId xmlns:a16="http://schemas.microsoft.com/office/drawing/2014/main" id="{E8DB2959-C364-177A-91C6-C05E6B974179}"/>
              </a:ext>
            </a:extLst>
          </p:cNvPr>
          <p:cNvSpPr/>
          <p:nvPr/>
        </p:nvSpPr>
        <p:spPr>
          <a:xfrm>
            <a:off x="778179" y="1068505"/>
            <a:ext cx="7163067" cy="3006489"/>
          </a:xfrm>
          <a:custGeom>
            <a:avLst/>
            <a:gdLst/>
            <a:ahLst/>
            <a:cxnLst/>
            <a:rect l="l" t="t" r="r" b="b"/>
            <a:pathLst>
              <a:path w="51293" h="26622" extrusionOk="0">
                <a:moveTo>
                  <a:pt x="0" y="1726"/>
                </a:moveTo>
                <a:lnTo>
                  <a:pt x="969" y="26622"/>
                </a:lnTo>
                <a:lnTo>
                  <a:pt x="51293" y="25938"/>
                </a:lnTo>
                <a:lnTo>
                  <a:pt x="51010" y="0"/>
                </a:lnTo>
                <a:close/>
              </a:path>
            </a:pathLst>
          </a:custGeom>
          <a:solidFill>
            <a:schemeClr val="dk2"/>
          </a:solidFill>
          <a:ln>
            <a:noFill/>
          </a:ln>
          <a:effectLst>
            <a:outerShdw blurRad="57150" dist="19050" dir="5400000" algn="bl" rotWithShape="0">
              <a:schemeClr val="dk2">
                <a:alpha val="50000"/>
              </a:schemeClr>
            </a:outerShdw>
          </a:effectLst>
        </p:spPr>
      </p:sp>
      <p:sp>
        <p:nvSpPr>
          <p:cNvPr id="210" name="Google Shape;210;p34">
            <a:extLst>
              <a:ext uri="{FF2B5EF4-FFF2-40B4-BE49-F238E27FC236}">
                <a16:creationId xmlns:a16="http://schemas.microsoft.com/office/drawing/2014/main" id="{F58A9FC5-9727-82CD-777A-205FB6D58808}"/>
              </a:ext>
            </a:extLst>
          </p:cNvPr>
          <p:cNvSpPr txBox="1">
            <a:spLocks noGrp="1"/>
          </p:cNvSpPr>
          <p:nvPr>
            <p:ph type="title"/>
          </p:nvPr>
        </p:nvSpPr>
        <p:spPr>
          <a:xfrm>
            <a:off x="2159807" y="1483913"/>
            <a:ext cx="4661100" cy="841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400" b="1" dirty="0">
                <a:latin typeface="Times New Roman" panose="02020603050405020304" pitchFamily="18" charset="0"/>
                <a:cs typeface="Times New Roman" panose="02020603050405020304" pitchFamily="18" charset="0"/>
              </a:rPr>
              <a:t>VẬN DỤNG</a:t>
            </a:r>
            <a:endParaRPr sz="5400" b="1" dirty="0">
              <a:latin typeface="Times New Roman" panose="02020603050405020304" pitchFamily="18" charset="0"/>
              <a:cs typeface="Times New Roman" panose="02020603050405020304" pitchFamily="18" charset="0"/>
            </a:endParaRPr>
          </a:p>
        </p:txBody>
      </p:sp>
      <p:sp>
        <p:nvSpPr>
          <p:cNvPr id="211" name="Google Shape;211;p34">
            <a:extLst>
              <a:ext uri="{FF2B5EF4-FFF2-40B4-BE49-F238E27FC236}">
                <a16:creationId xmlns:a16="http://schemas.microsoft.com/office/drawing/2014/main" id="{22F27320-B593-DA04-ACAA-632936D65DB2}"/>
              </a:ext>
            </a:extLst>
          </p:cNvPr>
          <p:cNvSpPr txBox="1">
            <a:spLocks noGrp="1"/>
          </p:cNvSpPr>
          <p:nvPr>
            <p:ph type="subTitle" idx="1"/>
          </p:nvPr>
        </p:nvSpPr>
        <p:spPr>
          <a:xfrm>
            <a:off x="1518557" y="2325713"/>
            <a:ext cx="5943600" cy="1194300"/>
          </a:xfrm>
          <a:prstGeom prst="rect">
            <a:avLst/>
          </a:prstGeom>
        </p:spPr>
        <p:txBody>
          <a:bodyPr spcFirstLastPara="1" wrap="square" lIns="91425" tIns="91425" rIns="91425" bIns="91425" anchor="t" anchorCtr="0">
            <a:noAutofit/>
          </a:bodyPr>
          <a:lstStyle/>
          <a:p>
            <a:pPr marL="0" lvl="0" indent="0" algn="just">
              <a:spcAft>
                <a:spcPts val="1600"/>
              </a:spcAft>
            </a:pPr>
            <a:r>
              <a:rPr lang="vi-VN" sz="2800" dirty="0">
                <a:latin typeface="Times New Roman" panose="02020603050405020304" pitchFamily="18" charset="0"/>
                <a:cs typeface="Times New Roman" panose="02020603050405020304" pitchFamily="18" charset="0"/>
              </a:rPr>
              <a:t>Đọc mở rộng thêm các bài thơ kh</a:t>
            </a:r>
            <a:r>
              <a:rPr lang="en-US" sz="2800" dirty="0">
                <a:latin typeface="Times New Roman" panose="02020603050405020304" pitchFamily="18" charset="0"/>
                <a:cs typeface="Times New Roman" panose="02020603050405020304" pitchFamily="18" charset="0"/>
              </a:rPr>
              <a:t>á</a:t>
            </a:r>
            <a:r>
              <a:rPr lang="vi-VN" sz="2800" dirty="0">
                <a:latin typeface="Times New Roman" panose="02020603050405020304" pitchFamily="18" charset="0"/>
                <a:cs typeface="Times New Roman" panose="02020603050405020304" pitchFamily="18" charset="0"/>
              </a:rPr>
              <a:t>c của Hồ Chí Minh </a:t>
            </a:r>
            <a:endParaRP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875976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1">
                                            <p:txEl>
                                              <p:pRg st="0" end="0"/>
                                            </p:txEl>
                                          </p:spTgt>
                                        </p:tgtEl>
                                        <p:attrNameLst>
                                          <p:attrName>style.visibility</p:attrName>
                                        </p:attrNameLst>
                                      </p:cBhvr>
                                      <p:to>
                                        <p:strVal val="visible"/>
                                      </p:to>
                                    </p:set>
                                    <p:animEffect transition="in" filter="fade">
                                      <p:cBhvr>
                                        <p:cTn id="7" dur="500"/>
                                        <p:tgtEl>
                                          <p:spTgt spid="2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4"/>
          <p:cNvSpPr/>
          <p:nvPr/>
        </p:nvSpPr>
        <p:spPr>
          <a:xfrm>
            <a:off x="990450" y="979250"/>
            <a:ext cx="7163067" cy="3006489"/>
          </a:xfrm>
          <a:custGeom>
            <a:avLst/>
            <a:gdLst/>
            <a:ahLst/>
            <a:cxnLst/>
            <a:rect l="l" t="t" r="r" b="b"/>
            <a:pathLst>
              <a:path w="51293" h="26622" extrusionOk="0">
                <a:moveTo>
                  <a:pt x="0" y="1726"/>
                </a:moveTo>
                <a:lnTo>
                  <a:pt x="969" y="26622"/>
                </a:lnTo>
                <a:lnTo>
                  <a:pt x="51293" y="25938"/>
                </a:lnTo>
                <a:lnTo>
                  <a:pt x="51010" y="0"/>
                </a:lnTo>
                <a:close/>
              </a:path>
            </a:pathLst>
          </a:custGeom>
          <a:solidFill>
            <a:schemeClr val="dk2"/>
          </a:solidFill>
          <a:ln>
            <a:noFill/>
          </a:ln>
          <a:effectLst>
            <a:outerShdw blurRad="57150" dist="19050" dir="5400000" algn="bl" rotWithShape="0">
              <a:schemeClr val="dk2">
                <a:alpha val="50000"/>
              </a:schemeClr>
            </a:outerShdw>
          </a:effectLst>
        </p:spPr>
      </p:sp>
      <p:sp>
        <p:nvSpPr>
          <p:cNvPr id="210" name="Google Shape;210;p34"/>
          <p:cNvSpPr txBox="1">
            <a:spLocks noGrp="1"/>
          </p:cNvSpPr>
          <p:nvPr>
            <p:ph type="title"/>
          </p:nvPr>
        </p:nvSpPr>
        <p:spPr>
          <a:xfrm>
            <a:off x="2241450" y="1483925"/>
            <a:ext cx="4661100" cy="841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400" b="1" dirty="0">
                <a:latin typeface="Times New Roman" panose="02020603050405020304" pitchFamily="18" charset="0"/>
                <a:cs typeface="Times New Roman" panose="02020603050405020304" pitchFamily="18" charset="0"/>
              </a:rPr>
              <a:t>KHỞI ĐỘNG</a:t>
            </a:r>
            <a:endParaRPr sz="5400" b="1" dirty="0">
              <a:latin typeface="Times New Roman" panose="02020603050405020304" pitchFamily="18" charset="0"/>
              <a:cs typeface="Times New Roman" panose="02020603050405020304" pitchFamily="18" charset="0"/>
            </a:endParaRPr>
          </a:p>
        </p:txBody>
      </p:sp>
      <p:sp>
        <p:nvSpPr>
          <p:cNvPr id="211" name="Google Shape;211;p34"/>
          <p:cNvSpPr txBox="1">
            <a:spLocks noGrp="1"/>
          </p:cNvSpPr>
          <p:nvPr>
            <p:ph type="subTitle" idx="1"/>
          </p:nvPr>
        </p:nvSpPr>
        <p:spPr>
          <a:xfrm>
            <a:off x="2241550" y="2325713"/>
            <a:ext cx="4661100" cy="1194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2800" dirty="0">
                <a:latin typeface="Times New Roman" panose="02020603050405020304" pitchFamily="18" charset="0"/>
                <a:cs typeface="Times New Roman" panose="02020603050405020304" pitchFamily="18" charset="0"/>
              </a:rPr>
              <a:t>Thiên nhiên trong thơ Bác hiện lên như thế nào? </a:t>
            </a:r>
            <a:endParaRPr sz="2800" dirty="0">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1">
                                            <p:txEl>
                                              <p:pRg st="0" end="0"/>
                                            </p:txEl>
                                          </p:spTgt>
                                        </p:tgtEl>
                                        <p:attrNameLst>
                                          <p:attrName>style.visibility</p:attrName>
                                        </p:attrNameLst>
                                      </p:cBhvr>
                                      <p:to>
                                        <p:strVal val="visible"/>
                                      </p:to>
                                    </p:set>
                                    <p:animEffect transition="in" filter="fade">
                                      <p:cBhvr>
                                        <p:cTn id="7" dur="500"/>
                                        <p:tgtEl>
                                          <p:spTgt spid="2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4" name="TextBox 3">
            <a:extLst>
              <a:ext uri="{FF2B5EF4-FFF2-40B4-BE49-F238E27FC236}">
                <a16:creationId xmlns:a16="http://schemas.microsoft.com/office/drawing/2014/main" id="{9AE6F9A2-7E82-FBBE-7897-85C6C039626A}"/>
              </a:ext>
            </a:extLst>
          </p:cNvPr>
          <p:cNvSpPr txBox="1"/>
          <p:nvPr/>
        </p:nvSpPr>
        <p:spPr>
          <a:xfrm>
            <a:off x="449036" y="457200"/>
            <a:ext cx="2906486" cy="400110"/>
          </a:xfrm>
          <a:prstGeom prst="rect">
            <a:avLst/>
          </a:prstGeom>
          <a:noFill/>
        </p:spPr>
        <p:txBody>
          <a:bodyPr wrap="square" rtlCol="0">
            <a:spAutoFit/>
          </a:bodyPr>
          <a:lstStyle/>
          <a:p>
            <a:r>
              <a:rPr lang="en-US" sz="2000" b="1" dirty="0">
                <a:solidFill>
                  <a:schemeClr val="bg1"/>
                </a:solidFill>
                <a:latin typeface="Times New Roman" panose="02020603050405020304" pitchFamily="18" charset="0"/>
                <a:cs typeface="Times New Roman" panose="02020603050405020304" pitchFamily="18" charset="0"/>
              </a:rPr>
              <a:t>I. TÌM HIỂU CHUNG</a:t>
            </a:r>
          </a:p>
        </p:txBody>
      </p:sp>
      <p:sp>
        <p:nvSpPr>
          <p:cNvPr id="5" name="Rectangle: Rounded Corners 4">
            <a:extLst>
              <a:ext uri="{FF2B5EF4-FFF2-40B4-BE49-F238E27FC236}">
                <a16:creationId xmlns:a16="http://schemas.microsoft.com/office/drawing/2014/main" id="{6289C4F7-E44B-34E9-CC91-A80FB7332876}"/>
              </a:ext>
            </a:extLst>
          </p:cNvPr>
          <p:cNvSpPr/>
          <p:nvPr/>
        </p:nvSpPr>
        <p:spPr>
          <a:xfrm>
            <a:off x="2930978" y="1157211"/>
            <a:ext cx="3045278" cy="575613"/>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Hoàn </a:t>
            </a:r>
            <a:r>
              <a:rPr lang="en-US" sz="2400" b="1" dirty="0" err="1">
                <a:latin typeface="Times New Roman" panose="02020603050405020304" pitchFamily="18" charset="0"/>
                <a:cs typeface="Times New Roman" panose="02020603050405020304" pitchFamily="18" charset="0"/>
              </a:rPr>
              <a:t>cảnh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sáng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tác</a:t>
            </a:r>
            <a:endParaRPr lang="en-US" sz="24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79D5DDF-E7E3-2D59-C9E3-3ECE219F2258}"/>
              </a:ext>
            </a:extLst>
          </p:cNvPr>
          <p:cNvSpPr txBox="1"/>
          <p:nvPr/>
        </p:nvSpPr>
        <p:spPr>
          <a:xfrm>
            <a:off x="930729" y="2210348"/>
            <a:ext cx="7494814" cy="1200329"/>
          </a:xfrm>
          <a:prstGeom prst="rect">
            <a:avLst/>
          </a:prstGeom>
          <a:noFill/>
        </p:spPr>
        <p:txBody>
          <a:bodyPr wrap="square">
            <a:spAutoFit/>
          </a:bodyPr>
          <a:lstStyle/>
          <a:p>
            <a:pPr algn="just"/>
            <a:r>
              <a:rPr lang="en-US" sz="2400" dirty="0" err="1">
                <a:solidFill>
                  <a:schemeClr val="bg1"/>
                </a:solidFill>
                <a:effectLst/>
                <a:latin typeface="Times New Roman" panose="02020603050405020304" pitchFamily="18" charset="0"/>
                <a:ea typeface="Times New Roman" panose="02020603050405020304" pitchFamily="18" charset="0"/>
              </a:rPr>
              <a:t>Bài</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thơ</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Cảnh</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rừng</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Việt</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Bắc</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được</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sáng</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tác</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năm</a:t>
            </a:r>
            <a:r>
              <a:rPr lang="en-US" sz="2400" dirty="0">
                <a:solidFill>
                  <a:schemeClr val="bg1"/>
                </a:solidFill>
                <a:effectLst/>
                <a:latin typeface="Times New Roman" panose="02020603050405020304" pitchFamily="18" charset="0"/>
                <a:ea typeface="Times New Roman" panose="02020603050405020304" pitchFamily="18" charset="0"/>
              </a:rPr>
              <a:t> 1947, </a:t>
            </a:r>
            <a:r>
              <a:rPr lang="en-US" sz="2400" dirty="0" err="1">
                <a:solidFill>
                  <a:schemeClr val="bg1"/>
                </a:solidFill>
                <a:effectLst/>
                <a:latin typeface="Times New Roman" panose="02020603050405020304" pitchFamily="18" charset="0"/>
                <a:ea typeface="Times New Roman" panose="02020603050405020304" pitchFamily="18" charset="0"/>
              </a:rPr>
              <a:t>sau</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một</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năm</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quân</a:t>
            </a:r>
            <a:r>
              <a:rPr lang="en-US" sz="2400" dirty="0">
                <a:solidFill>
                  <a:schemeClr val="bg1"/>
                </a:solidFill>
                <a:effectLst/>
                <a:latin typeface="Times New Roman" panose="02020603050405020304" pitchFamily="18" charset="0"/>
                <a:ea typeface="Times New Roman" panose="02020603050405020304" pitchFamily="18" charset="0"/>
              </a:rPr>
              <a:t> ta </a:t>
            </a:r>
            <a:r>
              <a:rPr lang="en-US" sz="2400" dirty="0" err="1">
                <a:solidFill>
                  <a:schemeClr val="bg1"/>
                </a:solidFill>
                <a:effectLst/>
                <a:latin typeface="Times New Roman" panose="02020603050405020304" pitchFamily="18" charset="0"/>
                <a:ea typeface="Times New Roman" panose="02020603050405020304" pitchFamily="18" charset="0"/>
              </a:rPr>
              <a:t>tạm</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rút</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khỏi</a:t>
            </a:r>
            <a:r>
              <a:rPr lang="en-US" sz="2400" dirty="0">
                <a:solidFill>
                  <a:schemeClr val="bg1"/>
                </a:solidFill>
                <a:effectLst/>
                <a:latin typeface="Times New Roman" panose="02020603050405020304" pitchFamily="18" charset="0"/>
                <a:ea typeface="Times New Roman" panose="02020603050405020304" pitchFamily="18" charset="0"/>
              </a:rPr>
              <a:t> Hà </a:t>
            </a:r>
            <a:r>
              <a:rPr lang="en-US" sz="2400" dirty="0" err="1">
                <a:solidFill>
                  <a:schemeClr val="bg1"/>
                </a:solidFill>
                <a:effectLst/>
                <a:latin typeface="Times New Roman" panose="02020603050405020304" pitchFamily="18" charset="0"/>
                <a:ea typeface="Times New Roman" panose="02020603050405020304" pitchFamily="18" charset="0"/>
              </a:rPr>
              <a:t>Nội</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để</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lên</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chiến</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khu</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Việt</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Bắc</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lập</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căn</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cứ</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suốt</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chín</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năm</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chống</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lại</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thực</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dân</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Pháp</a:t>
            </a:r>
            <a:r>
              <a:rPr lang="en-US" sz="2400" dirty="0">
                <a:solidFill>
                  <a:schemeClr val="bg1"/>
                </a:solidFill>
                <a:effectLst/>
                <a:latin typeface="Times New Roman" panose="02020603050405020304" pitchFamily="18" charset="0"/>
                <a:ea typeface="Times New Roman" panose="02020603050405020304" pitchFamily="18" charset="0"/>
              </a:rPr>
              <a:t>.</a:t>
            </a:r>
            <a:endParaRPr lang="en-US" sz="2400" dirty="0">
              <a:solidFill>
                <a:schemeClr val="bg1"/>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a:extLst>
            <a:ext uri="{FF2B5EF4-FFF2-40B4-BE49-F238E27FC236}">
              <a16:creationId xmlns:a16="http://schemas.microsoft.com/office/drawing/2014/main" id="{3E745327-731A-1D38-3EF3-1742DA19930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12D6F5F-433B-AFC2-82D5-D22B63EFF7F2}"/>
              </a:ext>
            </a:extLst>
          </p:cNvPr>
          <p:cNvSpPr txBox="1"/>
          <p:nvPr/>
        </p:nvSpPr>
        <p:spPr>
          <a:xfrm>
            <a:off x="449036" y="457200"/>
            <a:ext cx="3673928" cy="400110"/>
          </a:xfrm>
          <a:prstGeom prst="rect">
            <a:avLst/>
          </a:prstGeom>
          <a:noFill/>
        </p:spPr>
        <p:txBody>
          <a:bodyPr wrap="square" rtlCol="0">
            <a:spAutoFit/>
          </a:bodyPr>
          <a:lstStyle/>
          <a:p>
            <a:r>
              <a:rPr lang="en-US" sz="2000" b="1" dirty="0">
                <a:solidFill>
                  <a:schemeClr val="bg1"/>
                </a:solidFill>
                <a:latin typeface="Times New Roman" panose="02020603050405020304" pitchFamily="18" charset="0"/>
                <a:cs typeface="Times New Roman" panose="02020603050405020304" pitchFamily="18" charset="0"/>
              </a:rPr>
              <a:t>II. ĐỌC HIỂU VĂN BẢN</a:t>
            </a:r>
          </a:p>
        </p:txBody>
      </p:sp>
      <p:sp>
        <p:nvSpPr>
          <p:cNvPr id="5" name="Rectangle: Rounded Corners 4">
            <a:extLst>
              <a:ext uri="{FF2B5EF4-FFF2-40B4-BE49-F238E27FC236}">
                <a16:creationId xmlns:a16="http://schemas.microsoft.com/office/drawing/2014/main" id="{EB680446-AA71-242C-C36A-249B59EF3A84}"/>
              </a:ext>
            </a:extLst>
          </p:cNvPr>
          <p:cNvSpPr/>
          <p:nvPr/>
        </p:nvSpPr>
        <p:spPr>
          <a:xfrm>
            <a:off x="2930978" y="1157211"/>
            <a:ext cx="3045278" cy="575613"/>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b="1" dirty="0" err="1">
                <a:latin typeface="Times New Roman" panose="02020603050405020304" pitchFamily="18" charset="0"/>
                <a:cs typeface="Times New Roman" panose="02020603050405020304" pitchFamily="18" charset="0"/>
              </a:rPr>
              <a:t>Nhiệm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vụ</a:t>
            </a:r>
            <a:endParaRPr lang="en-US" sz="2400" b="1" dirty="0">
              <a:latin typeface="Times New Roman" panose="02020603050405020304" pitchFamily="18" charset="0"/>
              <a:cs typeface="Times New Roman" panose="02020603050405020304" pitchFamily="18" charset="0"/>
            </a:endParaRPr>
          </a:p>
        </p:txBody>
      </p:sp>
      <p:graphicFrame>
        <p:nvGraphicFramePr>
          <p:cNvPr id="3" name="Diagram 2">
            <a:extLst>
              <a:ext uri="{FF2B5EF4-FFF2-40B4-BE49-F238E27FC236}">
                <a16:creationId xmlns:a16="http://schemas.microsoft.com/office/drawing/2014/main" id="{2B819309-8824-34D6-CEDF-86C88E87037A}"/>
              </a:ext>
            </a:extLst>
          </p:cNvPr>
          <p:cNvGraphicFramePr/>
          <p:nvPr>
            <p:extLst>
              <p:ext uri="{D42A27DB-BD31-4B8C-83A1-F6EECF244321}">
                <p14:modId xmlns:p14="http://schemas.microsoft.com/office/powerpoint/2010/main" val="998470262"/>
              </p:ext>
            </p:extLst>
          </p:nvPr>
        </p:nvGraphicFramePr>
        <p:xfrm>
          <a:off x="522514" y="1959428"/>
          <a:ext cx="8082643" cy="2726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042832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27" name="TextBox 26">
            <a:extLst>
              <a:ext uri="{FF2B5EF4-FFF2-40B4-BE49-F238E27FC236}">
                <a16:creationId xmlns:a16="http://schemas.microsoft.com/office/drawing/2014/main" id="{05EBF5C8-E229-0A48-2ABE-3E7C3B66BB10}"/>
              </a:ext>
            </a:extLst>
          </p:cNvPr>
          <p:cNvSpPr txBox="1"/>
          <p:nvPr/>
        </p:nvSpPr>
        <p:spPr>
          <a:xfrm>
            <a:off x="400050" y="512756"/>
            <a:ext cx="8221436" cy="810478"/>
          </a:xfrm>
          <a:prstGeom prst="rect">
            <a:avLst/>
          </a:prstGeom>
          <a:noFill/>
        </p:spPr>
        <p:txBody>
          <a:bodyPr wrap="square">
            <a:spAutoFit/>
          </a:bodyPr>
          <a:lstStyle/>
          <a:p>
            <a:pPr algn="just">
              <a:spcAft>
                <a:spcPts val="800"/>
              </a:spcAft>
            </a:pPr>
            <a:r>
              <a:rPr lang="en-US" sz="2000" b="1" dirty="0">
                <a:solidFill>
                  <a:schemeClr val="bg1"/>
                </a:solidFill>
                <a:latin typeface="Times New Roman" panose="02020603050405020304" pitchFamily="18" charset="0"/>
                <a:ea typeface="Calibri" panose="020F0502020204030204" pitchFamily="34" charset="0"/>
              </a:rPr>
              <a:t>II. ĐỌC HIỂU VĂN BẢN</a:t>
            </a:r>
            <a:endParaRPr lang="en-US" sz="2000" dirty="0">
              <a:solidFill>
                <a:schemeClr val="bg1"/>
              </a:solidFill>
              <a:effectLst/>
              <a:latin typeface="Calibri" panose="020F0502020204030204" pitchFamily="34" charset="0"/>
              <a:ea typeface="Calibri" panose="020F0502020204030204" pitchFamily="34" charset="0"/>
            </a:endParaRPr>
          </a:p>
          <a:p>
            <a:pPr algn="just">
              <a:spcAft>
                <a:spcPts val="800"/>
              </a:spcAft>
            </a:pPr>
            <a:r>
              <a:rPr lang="en-US" sz="2000" b="1" dirty="0">
                <a:solidFill>
                  <a:schemeClr val="bg1"/>
                </a:solidFill>
                <a:effectLst/>
                <a:latin typeface="Times New Roman" panose="02020603050405020304" pitchFamily="18" charset="0"/>
                <a:ea typeface="Times New Roman" panose="02020603050405020304" pitchFamily="18" charset="0"/>
              </a:rPr>
              <a:t>1. </a:t>
            </a:r>
            <a:r>
              <a:rPr lang="en-US" sz="2000" b="1" dirty="0" err="1">
                <a:solidFill>
                  <a:schemeClr val="bg1"/>
                </a:solidFill>
                <a:effectLst/>
                <a:latin typeface="Times New Roman" panose="02020603050405020304" pitchFamily="18" charset="0"/>
                <a:ea typeface="Times New Roman" panose="02020603050405020304" pitchFamily="18" charset="0"/>
              </a:rPr>
              <a:t>Khung</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cảnh</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thiên</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nhiên</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và</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bức</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tranh</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sinh</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hoạt</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trong</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sáu</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dòng</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thơ</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đầu</a:t>
            </a:r>
            <a:r>
              <a:rPr lang="en-US" sz="2000" b="1" dirty="0">
                <a:solidFill>
                  <a:schemeClr val="bg1"/>
                </a:solidFill>
                <a:effectLst/>
                <a:latin typeface="Times New Roman" panose="02020603050405020304" pitchFamily="18" charset="0"/>
                <a:ea typeface="Times New Roman" panose="02020603050405020304" pitchFamily="18" charset="0"/>
              </a:rPr>
              <a:t>.</a:t>
            </a:r>
            <a:endParaRPr lang="en-US" sz="2000" dirty="0">
              <a:solidFill>
                <a:schemeClr val="bg1"/>
              </a:solidFill>
              <a:effectLst/>
              <a:latin typeface="Calibri" panose="020F0502020204030204" pitchFamily="34" charset="0"/>
              <a:ea typeface="Calibri" panose="020F0502020204030204" pitchFamily="34" charset="0"/>
            </a:endParaRPr>
          </a:p>
        </p:txBody>
      </p:sp>
      <p:sp>
        <p:nvSpPr>
          <p:cNvPr id="29" name="TextBox 28">
            <a:extLst>
              <a:ext uri="{FF2B5EF4-FFF2-40B4-BE49-F238E27FC236}">
                <a16:creationId xmlns:a16="http://schemas.microsoft.com/office/drawing/2014/main" id="{F1A638E8-5198-3523-13B6-5C72B2BD5483}"/>
              </a:ext>
            </a:extLst>
          </p:cNvPr>
          <p:cNvSpPr txBox="1"/>
          <p:nvPr/>
        </p:nvSpPr>
        <p:spPr>
          <a:xfrm>
            <a:off x="400049" y="1481456"/>
            <a:ext cx="8221435" cy="2041585"/>
          </a:xfrm>
          <a:prstGeom prst="rect">
            <a:avLst/>
          </a:prstGeom>
          <a:noFill/>
        </p:spPr>
        <p:txBody>
          <a:bodyPr wrap="square">
            <a:spAutoFit/>
          </a:bodyPr>
          <a:lstStyle/>
          <a:p>
            <a:pPr marL="285750" indent="-285750" algn="just">
              <a:spcAft>
                <a:spcPts val="800"/>
              </a:spcAft>
              <a:buClr>
                <a:schemeClr val="bg1"/>
              </a:buClr>
              <a:buFont typeface="Arial" panose="020B0604020202020204" pitchFamily="34" charset="0"/>
              <a:buChar char="•"/>
            </a:pP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Ở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sáu</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trữ</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giọng</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đùa</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285750" indent="-285750" algn="just">
              <a:spcAft>
                <a:spcPts val="800"/>
              </a:spcAft>
              <a:buClr>
                <a:schemeClr val="bg1"/>
              </a:buClr>
              <a:buFont typeface="Arial" panose="020B0604020202020204" pitchFamily="34" charset="0"/>
              <a:buChar char="•"/>
            </a:pPr>
            <a:r>
              <a:rPr lang="vi-VN" sz="2000" dirty="0">
                <a:solidFill>
                  <a:schemeClr val="bg1"/>
                </a:solidFill>
                <a:effectLst/>
                <a:latin typeface="+mj-lt"/>
                <a:ea typeface="Calibri" panose="020F0502020204030204" pitchFamily="34" charset="0"/>
              </a:rPr>
              <a:t>Các cụm tính từ, cụm động từ nhấn mạnh: "thật là hay","... thì mời..."... thưởng chén...", "tha hồ dạo", "mặc sức say"; "non xanh, nước biếc", "rượu ngọt, chè tươi",... </a:t>
            </a:r>
            <a:endParaRPr lang="en-US" sz="2000" dirty="0">
              <a:solidFill>
                <a:schemeClr val="bg1"/>
              </a:solidFill>
              <a:effectLst/>
              <a:latin typeface="+mj-lt"/>
              <a:ea typeface="Calibri" panose="020F0502020204030204" pitchFamily="34" charset="0"/>
            </a:endParaRPr>
          </a:p>
        </p:txBody>
      </p:sp>
      <p:sp>
        <p:nvSpPr>
          <p:cNvPr id="31" name="TextBox 30">
            <a:extLst>
              <a:ext uri="{FF2B5EF4-FFF2-40B4-BE49-F238E27FC236}">
                <a16:creationId xmlns:a16="http://schemas.microsoft.com/office/drawing/2014/main" id="{99615447-4572-D83F-231D-7FB6D86CDF61}"/>
              </a:ext>
            </a:extLst>
          </p:cNvPr>
          <p:cNvSpPr txBox="1"/>
          <p:nvPr/>
        </p:nvSpPr>
        <p:spPr>
          <a:xfrm>
            <a:off x="706211" y="3615081"/>
            <a:ext cx="7731578" cy="1015663"/>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pPr algn="just">
              <a:spcAft>
                <a:spcPts val="800"/>
              </a:spcAft>
            </a:pPr>
            <a:r>
              <a:rPr lang="vi-VN" sz="2000" dirty="0">
                <a:solidFill>
                  <a:schemeClr val="bg1"/>
                </a:solidFill>
                <a:effectLst/>
                <a:latin typeface="+mj-lt"/>
                <a:ea typeface="Calibri" panose="020F0502020204030204" pitchFamily="34" charset="0"/>
              </a:rPr>
              <a:t>Vượt lên trên thực tế thiếu thốn, gian khổ, tác giả vẫn ung dung, tự tại, với phẩm chất nghệ sĩ và tinh thần lạc quan, tác giả vản làm thơ và dùng thơ ca để truyền niềm vui, tinh thần lạc quan đến mọi người.</a:t>
            </a:r>
            <a:endParaRPr lang="en-US" sz="2000" dirty="0">
              <a:solidFill>
                <a:schemeClr val="bg1"/>
              </a:solidFill>
              <a:effectLst/>
              <a:latin typeface="+mj-lt"/>
              <a:ea typeface="Calibri" panose="020F050202020403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a:extLst>
            <a:ext uri="{FF2B5EF4-FFF2-40B4-BE49-F238E27FC236}">
              <a16:creationId xmlns:a16="http://schemas.microsoft.com/office/drawing/2014/main" id="{6D28E7FE-1A59-AC74-62EA-C75C6D557CAE}"/>
            </a:ext>
          </a:extLst>
        </p:cNvPr>
        <p:cNvGrpSpPr/>
        <p:nvPr/>
      </p:nvGrpSpPr>
      <p:grpSpPr>
        <a:xfrm>
          <a:off x="0" y="0"/>
          <a:ext cx="0" cy="0"/>
          <a:chOff x="0" y="0"/>
          <a:chExt cx="0" cy="0"/>
        </a:xfrm>
      </p:grpSpPr>
      <p:sp>
        <p:nvSpPr>
          <p:cNvPr id="27" name="TextBox 26">
            <a:extLst>
              <a:ext uri="{FF2B5EF4-FFF2-40B4-BE49-F238E27FC236}">
                <a16:creationId xmlns:a16="http://schemas.microsoft.com/office/drawing/2014/main" id="{9BD9C3FD-2562-17FD-5DEA-5710F17F3523}"/>
              </a:ext>
            </a:extLst>
          </p:cNvPr>
          <p:cNvSpPr txBox="1"/>
          <p:nvPr/>
        </p:nvSpPr>
        <p:spPr>
          <a:xfrm>
            <a:off x="400050" y="512756"/>
            <a:ext cx="8221436" cy="810478"/>
          </a:xfrm>
          <a:prstGeom prst="rect">
            <a:avLst/>
          </a:prstGeom>
          <a:noFill/>
        </p:spPr>
        <p:txBody>
          <a:bodyPr wrap="square">
            <a:spAutoFit/>
          </a:bodyPr>
          <a:lstStyle/>
          <a:p>
            <a:pPr algn="just">
              <a:spcAft>
                <a:spcPts val="800"/>
              </a:spcAft>
            </a:pPr>
            <a:r>
              <a:rPr lang="en-US" sz="2000" b="1" dirty="0">
                <a:solidFill>
                  <a:schemeClr val="bg1"/>
                </a:solidFill>
                <a:latin typeface="Times New Roman" panose="02020603050405020304" pitchFamily="18" charset="0"/>
                <a:ea typeface="Calibri" panose="020F0502020204030204" pitchFamily="34" charset="0"/>
              </a:rPr>
              <a:t>II. ĐỌC HIỂU VĂN BẢN</a:t>
            </a:r>
            <a:endParaRPr lang="en-US" sz="2000" dirty="0">
              <a:solidFill>
                <a:schemeClr val="bg1"/>
              </a:solidFill>
              <a:effectLst/>
              <a:latin typeface="Calibri" panose="020F0502020204030204" pitchFamily="34" charset="0"/>
              <a:ea typeface="Calibri" panose="020F0502020204030204" pitchFamily="34" charset="0"/>
            </a:endParaRPr>
          </a:p>
          <a:p>
            <a:pPr algn="just">
              <a:spcAft>
                <a:spcPts val="800"/>
              </a:spcAft>
            </a:pPr>
            <a:r>
              <a:rPr lang="en-US" sz="2000" b="1" dirty="0">
                <a:solidFill>
                  <a:schemeClr val="bg1"/>
                </a:solidFill>
                <a:effectLst/>
                <a:latin typeface="Times New Roman" panose="02020603050405020304" pitchFamily="18" charset="0"/>
                <a:ea typeface="Times New Roman" panose="02020603050405020304" pitchFamily="18" charset="0"/>
              </a:rPr>
              <a:t>2. </a:t>
            </a:r>
            <a:r>
              <a:rPr lang="en-US" sz="2000" b="1" dirty="0" err="1">
                <a:solidFill>
                  <a:schemeClr val="bg1"/>
                </a:solidFill>
                <a:effectLst/>
                <a:latin typeface="Times New Roman" panose="02020603050405020304" pitchFamily="18" charset="0"/>
                <a:ea typeface="Times New Roman" panose="02020603050405020304" pitchFamily="18" charset="0"/>
              </a:rPr>
              <a:t>Các</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yếu</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tố</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hình</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thức</a:t>
            </a:r>
            <a:r>
              <a:rPr lang="en-US" sz="2000" b="1" dirty="0">
                <a:solidFill>
                  <a:schemeClr val="bg1"/>
                </a:solidFill>
                <a:effectLst/>
                <a:latin typeface="Times New Roman" panose="02020603050405020304" pitchFamily="18" charset="0"/>
                <a:ea typeface="Times New Roman" panose="02020603050405020304" pitchFamily="18" charset="0"/>
              </a:rPr>
              <a:t> </a:t>
            </a:r>
            <a:endParaRPr lang="en-US" sz="2000" dirty="0">
              <a:solidFill>
                <a:schemeClr val="bg1"/>
              </a:solidFill>
              <a:effectLst/>
              <a:latin typeface="Calibri" panose="020F0502020204030204" pitchFamily="34" charset="0"/>
              <a:ea typeface="Calibri" panose="020F0502020204030204" pitchFamily="34" charset="0"/>
            </a:endParaRPr>
          </a:p>
        </p:txBody>
      </p:sp>
      <p:sp>
        <p:nvSpPr>
          <p:cNvPr id="29" name="TextBox 28">
            <a:extLst>
              <a:ext uri="{FF2B5EF4-FFF2-40B4-BE49-F238E27FC236}">
                <a16:creationId xmlns:a16="http://schemas.microsoft.com/office/drawing/2014/main" id="{73FB9FED-2AD4-C27A-C410-46857E93D401}"/>
              </a:ext>
            </a:extLst>
          </p:cNvPr>
          <p:cNvSpPr txBox="1"/>
          <p:nvPr/>
        </p:nvSpPr>
        <p:spPr>
          <a:xfrm>
            <a:off x="400049" y="1481456"/>
            <a:ext cx="8221435" cy="1938992"/>
          </a:xfrm>
          <a:prstGeom prst="rect">
            <a:avLst/>
          </a:prstGeom>
          <a:noFill/>
        </p:spPr>
        <p:txBody>
          <a:bodyPr wrap="square">
            <a:spAutoFit/>
          </a:bodyPr>
          <a:lstStyle/>
          <a:p>
            <a:pPr marL="285750" indent="-285750" algn="just">
              <a:spcAft>
                <a:spcPts val="800"/>
              </a:spcAft>
              <a:buClr>
                <a:schemeClr val="bg1"/>
              </a:buClr>
              <a:buFont typeface="Arial" panose="020B0604020202020204" pitchFamily="34" charset="0"/>
              <a:buChar cha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Thể thơ thất ngôn bát cú.</a:t>
            </a:r>
          </a:p>
          <a:p>
            <a:pPr marL="285750" indent="-285750" algn="just">
              <a:spcAft>
                <a:spcPts val="800"/>
              </a:spcAft>
              <a:buClr>
                <a:schemeClr val="bg1"/>
              </a:buClr>
              <a:buFont typeface="Arial" panose="020B0604020202020204" pitchFamily="34" charset="0"/>
              <a:buChar cha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 yếu tố hình thức góp phần thể hiện chủ đề, thông điệp của bài:</a:t>
            </a:r>
          </a:p>
          <a:p>
            <a:pPr algn="just">
              <a:spcAft>
                <a:spcPts val="800"/>
              </a:spcAft>
              <a:buClr>
                <a:schemeClr val="bg1"/>
              </a:buCl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Cách gieo vần: vần chân ay</a:t>
            </a:r>
          </a:p>
          <a:p>
            <a:pPr algn="just">
              <a:spcAft>
                <a:spcPts val="800"/>
              </a:spcAft>
              <a:buClr>
                <a:schemeClr val="bg1"/>
              </a:buCl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Biện pháp liệt kê hình ảnh miêu tả vẻ đẹp nơi núi rừng Việt Bắc: vượn hót chim kêu; non xanh, nước biếc; rượu ngọt, chè tươi; trăng, hạc, xuân.</a:t>
            </a:r>
          </a:p>
        </p:txBody>
      </p:sp>
      <p:sp>
        <p:nvSpPr>
          <p:cNvPr id="31" name="TextBox 30">
            <a:extLst>
              <a:ext uri="{FF2B5EF4-FFF2-40B4-BE49-F238E27FC236}">
                <a16:creationId xmlns:a16="http://schemas.microsoft.com/office/drawing/2014/main" id="{4BFFEE1F-A8AA-28AF-E1F2-DDF0D0A97C13}"/>
              </a:ext>
            </a:extLst>
          </p:cNvPr>
          <p:cNvSpPr txBox="1"/>
          <p:nvPr/>
        </p:nvSpPr>
        <p:spPr>
          <a:xfrm>
            <a:off x="706211" y="3615081"/>
            <a:ext cx="7731578" cy="1015663"/>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a:spAutoFit/>
          </a:bodyPr>
          <a:lstStyle/>
          <a:p>
            <a:pPr algn="just">
              <a:spcAft>
                <a:spcPts val="800"/>
              </a:spcAft>
            </a:pPr>
            <a:r>
              <a:rPr lang="vi-VN" sz="2000" b="1" dirty="0">
                <a:solidFill>
                  <a:schemeClr val="bg1"/>
                </a:solidFill>
                <a:latin typeface="+mj-lt"/>
                <a:ea typeface="Calibri" panose="020F0502020204030204" pitchFamily="34" charset="0"/>
              </a:rPr>
              <a:t>Tác dụng: </a:t>
            </a:r>
            <a:r>
              <a:rPr lang="vi-VN" sz="2000" dirty="0">
                <a:solidFill>
                  <a:schemeClr val="bg1"/>
                </a:solidFill>
                <a:latin typeface="+mj-lt"/>
                <a:ea typeface="Calibri" panose="020F0502020204030204" pitchFamily="34" charset="0"/>
              </a:rPr>
              <a:t>nhấn mạnh rằng nơi núi rừng Việt Bắc có rất nhiều cảnh đẹp trù phú, thú vị. Thể hiện tình yêu thiên nhiên, sự gắn bó với thiên nhiên của Bác Hồ.</a:t>
            </a:r>
            <a:endParaRPr lang="en-US" sz="2000" dirty="0">
              <a:solidFill>
                <a:schemeClr val="bg1"/>
              </a:solidFill>
              <a:effectLst/>
              <a:latin typeface="+mj-lt"/>
              <a:ea typeface="Calibri" panose="020F0502020204030204" pitchFamily="34" charset="0"/>
            </a:endParaRPr>
          </a:p>
        </p:txBody>
      </p:sp>
    </p:spTree>
    <p:extLst>
      <p:ext uri="{BB962C8B-B14F-4D97-AF65-F5344CB8AC3E}">
        <p14:creationId xmlns:p14="http://schemas.microsoft.com/office/powerpoint/2010/main" val="133271692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
          <a:extLst>
            <a:ext uri="{FF2B5EF4-FFF2-40B4-BE49-F238E27FC236}">
              <a16:creationId xmlns:a16="http://schemas.microsoft.com/office/drawing/2014/main" id="{69C33256-A232-75AC-0F42-72510EA5A9A6}"/>
            </a:ext>
          </a:extLst>
        </p:cNvPr>
        <p:cNvGrpSpPr/>
        <p:nvPr/>
      </p:nvGrpSpPr>
      <p:grpSpPr>
        <a:xfrm>
          <a:off x="0" y="0"/>
          <a:ext cx="0" cy="0"/>
          <a:chOff x="0" y="0"/>
          <a:chExt cx="0" cy="0"/>
        </a:xfrm>
      </p:grpSpPr>
      <p:sp>
        <p:nvSpPr>
          <p:cNvPr id="27" name="TextBox 26">
            <a:extLst>
              <a:ext uri="{FF2B5EF4-FFF2-40B4-BE49-F238E27FC236}">
                <a16:creationId xmlns:a16="http://schemas.microsoft.com/office/drawing/2014/main" id="{4C32D99A-A619-59C9-596F-1A23C6950BDB}"/>
              </a:ext>
            </a:extLst>
          </p:cNvPr>
          <p:cNvSpPr txBox="1"/>
          <p:nvPr/>
        </p:nvSpPr>
        <p:spPr>
          <a:xfrm>
            <a:off x="400050" y="512756"/>
            <a:ext cx="8221436" cy="810478"/>
          </a:xfrm>
          <a:prstGeom prst="rect">
            <a:avLst/>
          </a:prstGeom>
          <a:noFill/>
        </p:spPr>
        <p:txBody>
          <a:bodyPr wrap="square">
            <a:spAutoFit/>
          </a:bodyPr>
          <a:lstStyle/>
          <a:p>
            <a:pPr algn="just">
              <a:spcAft>
                <a:spcPts val="800"/>
              </a:spcAft>
            </a:pPr>
            <a:r>
              <a:rPr lang="en-US" sz="2000" b="1" dirty="0">
                <a:solidFill>
                  <a:schemeClr val="bg1"/>
                </a:solidFill>
                <a:latin typeface="Times New Roman" panose="02020603050405020304" pitchFamily="18" charset="0"/>
                <a:ea typeface="Calibri" panose="020F0502020204030204" pitchFamily="34" charset="0"/>
              </a:rPr>
              <a:t>II. ĐỌC HIỂU VĂN BẢN</a:t>
            </a:r>
            <a:endParaRPr lang="en-US" sz="2000" dirty="0">
              <a:solidFill>
                <a:schemeClr val="bg1"/>
              </a:solidFill>
              <a:effectLst/>
              <a:latin typeface="Calibri" panose="020F0502020204030204" pitchFamily="34" charset="0"/>
              <a:ea typeface="Calibri" panose="020F0502020204030204" pitchFamily="34" charset="0"/>
            </a:endParaRPr>
          </a:p>
          <a:p>
            <a:pPr algn="just">
              <a:spcAft>
                <a:spcPts val="800"/>
              </a:spcAft>
            </a:pPr>
            <a:r>
              <a:rPr lang="en-US" sz="2000" b="1" dirty="0">
                <a:solidFill>
                  <a:schemeClr val="bg1"/>
                </a:solidFill>
                <a:effectLst/>
                <a:latin typeface="Times New Roman" panose="02020603050405020304" pitchFamily="18" charset="0"/>
                <a:ea typeface="Times New Roman" panose="02020603050405020304" pitchFamily="18" charset="0"/>
              </a:rPr>
              <a:t>3. </a:t>
            </a:r>
            <a:r>
              <a:rPr lang="en-US" sz="2000" b="1" dirty="0" err="1">
                <a:solidFill>
                  <a:schemeClr val="bg1"/>
                </a:solidFill>
                <a:effectLst/>
                <a:latin typeface="Times New Roman" panose="02020603050405020304" pitchFamily="18" charset="0"/>
                <a:ea typeface="Times New Roman" panose="02020603050405020304" pitchFamily="18" charset="0"/>
              </a:rPr>
              <a:t>Chủ</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thể</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trữ</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tình</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và</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cảm</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xúc</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chủ</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đạo</a:t>
            </a:r>
            <a:endParaRPr lang="en-US" sz="2000" dirty="0">
              <a:solidFill>
                <a:schemeClr val="bg1"/>
              </a:solidFill>
              <a:effectLst/>
              <a:latin typeface="Calibri" panose="020F0502020204030204" pitchFamily="34" charset="0"/>
              <a:ea typeface="Calibri" panose="020F0502020204030204" pitchFamily="34" charset="0"/>
            </a:endParaRPr>
          </a:p>
        </p:txBody>
      </p:sp>
      <p:sp>
        <p:nvSpPr>
          <p:cNvPr id="29" name="TextBox 28">
            <a:extLst>
              <a:ext uri="{FF2B5EF4-FFF2-40B4-BE49-F238E27FC236}">
                <a16:creationId xmlns:a16="http://schemas.microsoft.com/office/drawing/2014/main" id="{49B2B05F-B0E1-69B5-1289-E63C94502998}"/>
              </a:ext>
            </a:extLst>
          </p:cNvPr>
          <p:cNvSpPr txBox="1"/>
          <p:nvPr/>
        </p:nvSpPr>
        <p:spPr>
          <a:xfrm>
            <a:off x="400051" y="2052956"/>
            <a:ext cx="8221435" cy="1938992"/>
          </a:xfrm>
          <a:prstGeom prst="rect">
            <a:avLst/>
          </a:prstGeom>
          <a:noFill/>
        </p:spPr>
        <p:txBody>
          <a:bodyPr wrap="square">
            <a:spAutoFit/>
          </a:bodyPr>
          <a:lstStyle/>
          <a:p>
            <a:pPr marL="285750" indent="-285750" algn="just">
              <a:spcAft>
                <a:spcPts val="800"/>
              </a:spcAft>
              <a:buClr>
                <a:schemeClr val="bg1"/>
              </a:buClr>
              <a:buFont typeface="Arial" panose="020B0604020202020204" pitchFamily="34" charset="0"/>
              <a:buChar char="•"/>
            </a:pP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Chủ thể trữ tình </a:t>
            </a:r>
            <a:r>
              <a:rPr lang="vi-VN"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 bài thơ là "ta", xuất hiện dưới dạng đại từ nhân xưng ngôi thứ nhất, số nhiều; căn cứ xác định chủ thể trữ tình: dựa vào đại từ nhân xưng ("ta", xuất hiện ở dòng thơ thứ bảy) và tình cảm, cảm xúc của chủ thể trữ tình trong bải thơ.</a:t>
            </a:r>
          </a:p>
        </p:txBody>
      </p:sp>
    </p:spTree>
    <p:extLst>
      <p:ext uri="{BB962C8B-B14F-4D97-AF65-F5344CB8AC3E}">
        <p14:creationId xmlns:p14="http://schemas.microsoft.com/office/powerpoint/2010/main" val="65683584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8">
          <a:extLst>
            <a:ext uri="{FF2B5EF4-FFF2-40B4-BE49-F238E27FC236}">
              <a16:creationId xmlns:a16="http://schemas.microsoft.com/office/drawing/2014/main" id="{8295A156-18F7-01B4-6B18-8B49FE3369C2}"/>
            </a:ext>
          </a:extLst>
        </p:cNvPr>
        <p:cNvGrpSpPr/>
        <p:nvPr/>
      </p:nvGrpSpPr>
      <p:grpSpPr>
        <a:xfrm>
          <a:off x="0" y="0"/>
          <a:ext cx="0" cy="0"/>
          <a:chOff x="0" y="0"/>
          <a:chExt cx="0" cy="0"/>
        </a:xfrm>
      </p:grpSpPr>
      <p:sp>
        <p:nvSpPr>
          <p:cNvPr id="27" name="TextBox 26">
            <a:extLst>
              <a:ext uri="{FF2B5EF4-FFF2-40B4-BE49-F238E27FC236}">
                <a16:creationId xmlns:a16="http://schemas.microsoft.com/office/drawing/2014/main" id="{7B4CFA16-F6FE-4CBF-273C-395F6291E649}"/>
              </a:ext>
            </a:extLst>
          </p:cNvPr>
          <p:cNvSpPr txBox="1"/>
          <p:nvPr/>
        </p:nvSpPr>
        <p:spPr>
          <a:xfrm>
            <a:off x="400050" y="512756"/>
            <a:ext cx="8221436" cy="810478"/>
          </a:xfrm>
          <a:prstGeom prst="rect">
            <a:avLst/>
          </a:prstGeom>
          <a:noFill/>
        </p:spPr>
        <p:txBody>
          <a:bodyPr wrap="square">
            <a:spAutoFit/>
          </a:bodyPr>
          <a:lstStyle/>
          <a:p>
            <a:pPr algn="just">
              <a:spcAft>
                <a:spcPts val="800"/>
              </a:spcAft>
            </a:pPr>
            <a:r>
              <a:rPr lang="en-US" sz="2000" b="1" dirty="0">
                <a:solidFill>
                  <a:schemeClr val="bg1"/>
                </a:solidFill>
                <a:latin typeface="Times New Roman" panose="02020603050405020304" pitchFamily="18" charset="0"/>
                <a:ea typeface="Calibri" panose="020F0502020204030204" pitchFamily="34" charset="0"/>
              </a:rPr>
              <a:t>II. ĐỌC HIỂU VĂN BẢN</a:t>
            </a:r>
            <a:endParaRPr lang="en-US" sz="2000" dirty="0">
              <a:solidFill>
                <a:schemeClr val="bg1"/>
              </a:solidFill>
              <a:effectLst/>
              <a:latin typeface="Calibri" panose="020F0502020204030204" pitchFamily="34" charset="0"/>
              <a:ea typeface="Calibri" panose="020F0502020204030204" pitchFamily="34" charset="0"/>
            </a:endParaRPr>
          </a:p>
          <a:p>
            <a:pPr algn="just">
              <a:spcAft>
                <a:spcPts val="800"/>
              </a:spcAft>
            </a:pPr>
            <a:r>
              <a:rPr lang="en-US" sz="2000" b="1" dirty="0">
                <a:solidFill>
                  <a:schemeClr val="bg1"/>
                </a:solidFill>
                <a:effectLst/>
                <a:latin typeface="Times New Roman" panose="02020603050405020304" pitchFamily="18" charset="0"/>
                <a:ea typeface="Times New Roman" panose="02020603050405020304" pitchFamily="18" charset="0"/>
              </a:rPr>
              <a:t>3. </a:t>
            </a:r>
            <a:r>
              <a:rPr lang="en-US" sz="2000" b="1" dirty="0" err="1">
                <a:solidFill>
                  <a:schemeClr val="bg1"/>
                </a:solidFill>
                <a:effectLst/>
                <a:latin typeface="Times New Roman" panose="02020603050405020304" pitchFamily="18" charset="0"/>
                <a:ea typeface="Times New Roman" panose="02020603050405020304" pitchFamily="18" charset="0"/>
              </a:rPr>
              <a:t>Chủ</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thể</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trữ</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tình</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và</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cảm</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xúc</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chủ</a:t>
            </a:r>
            <a:r>
              <a:rPr lang="en-US" sz="2000" b="1" dirty="0">
                <a:solidFill>
                  <a:schemeClr val="bg1"/>
                </a:solidFill>
                <a:effectLst/>
                <a:latin typeface="Times New Roman" panose="02020603050405020304" pitchFamily="18" charset="0"/>
                <a:ea typeface="Times New Roman" panose="02020603050405020304" pitchFamily="18" charset="0"/>
              </a:rPr>
              <a:t> </a:t>
            </a:r>
            <a:r>
              <a:rPr lang="en-US" sz="2000" b="1" dirty="0" err="1">
                <a:solidFill>
                  <a:schemeClr val="bg1"/>
                </a:solidFill>
                <a:effectLst/>
                <a:latin typeface="Times New Roman" panose="02020603050405020304" pitchFamily="18" charset="0"/>
                <a:ea typeface="Times New Roman" panose="02020603050405020304" pitchFamily="18" charset="0"/>
              </a:rPr>
              <a:t>đạo</a:t>
            </a:r>
            <a:endParaRPr lang="en-US" sz="2000" dirty="0">
              <a:solidFill>
                <a:schemeClr val="bg1"/>
              </a:solidFill>
              <a:effectLst/>
              <a:latin typeface="Calibri" panose="020F0502020204030204" pitchFamily="34" charset="0"/>
              <a:ea typeface="Calibri" panose="020F0502020204030204" pitchFamily="34" charset="0"/>
            </a:endParaRPr>
          </a:p>
        </p:txBody>
      </p:sp>
      <p:sp>
        <p:nvSpPr>
          <p:cNvPr id="29" name="TextBox 28">
            <a:extLst>
              <a:ext uri="{FF2B5EF4-FFF2-40B4-BE49-F238E27FC236}">
                <a16:creationId xmlns:a16="http://schemas.microsoft.com/office/drawing/2014/main" id="{07972A6B-4EEE-0E40-A2C2-F1E3430CF6B4}"/>
              </a:ext>
            </a:extLst>
          </p:cNvPr>
          <p:cNvSpPr txBox="1"/>
          <p:nvPr/>
        </p:nvSpPr>
        <p:spPr>
          <a:xfrm>
            <a:off x="400050" y="1465128"/>
            <a:ext cx="8221435" cy="3477875"/>
          </a:xfrm>
          <a:prstGeom prst="rect">
            <a:avLst/>
          </a:prstGeom>
          <a:noFill/>
        </p:spPr>
        <p:txBody>
          <a:bodyPr wrap="square">
            <a:spAutoFit/>
          </a:bodyPr>
          <a:lstStyle/>
          <a:p>
            <a:pPr marL="285750" indent="-285750" algn="just">
              <a:spcAft>
                <a:spcPts val="800"/>
              </a:spcAft>
              <a:buClr>
                <a:schemeClr val="bg1"/>
              </a:buClr>
              <a:buFont typeface="Arial" panose="020B0604020202020204" pitchFamily="34" charset="0"/>
              <a:buChar cha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Bài thơ miêu tả cuộc sống trong chiến khu Việt Bắc với núi rừng, chim muông, và sự giản dị, lạc quan của Bác Hồ. </a:t>
            </a:r>
            <a:endPar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800"/>
              </a:spcAft>
              <a:buClr>
                <a:schemeClr val="bg1"/>
              </a:buClr>
              <a:buFont typeface="Arial" panose="020B0604020202020204" pitchFamily="34" charset="0"/>
              <a:buChar cha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 bài thơ, Bác Hồ tận hưởng vẻ đẹp của thiên nhiên, cảm nhận sự tự do và hạnh phúc trong cuộc sống đơn sơ. </a:t>
            </a:r>
            <a:endPar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800"/>
              </a:spcAft>
              <a:buClr>
                <a:schemeClr val="bg1"/>
              </a:buClr>
              <a:buFont typeface="Arial" panose="020B0604020202020204" pitchFamily="34" charset="0"/>
              <a:buChar char="•"/>
            </a:pPr>
            <a:r>
              <a:rPr lang="en-US" sz="2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thể hiện tâm hồn lạc quan, sự yêu thương đối với quê hương và nhân dân. Bài thơ còn thể hiện lòng kiên định, sự hy sinh và tình yêu quê hương của nhà thơ Hồ Chí Minh. </a:t>
            </a:r>
            <a:endParaRPr lang="en-US"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800"/>
              </a:spcAft>
              <a:buClr>
                <a:schemeClr val="bg1"/>
              </a:buClr>
              <a:buFont typeface="Arial" panose="020B0604020202020204" pitchFamily="34" charset="0"/>
              <a:buChar char="•"/>
            </a:pPr>
            <a:r>
              <a:rPr lang="vi-VN" sz="2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Nhìn từ góc độ tâm hồn và cốt cách, bài thơ “Cảnh rừng Việt Bắc” cho thấy sự tương tác giữa con người và thiên nhiên, tình yêu quê hương, và lòng dũng cảm trong cuộc chiến đấu</a:t>
            </a:r>
          </a:p>
        </p:txBody>
      </p:sp>
    </p:spTree>
    <p:extLst>
      <p:ext uri="{BB962C8B-B14F-4D97-AF65-F5344CB8AC3E}">
        <p14:creationId xmlns:p14="http://schemas.microsoft.com/office/powerpoint/2010/main" val="220916616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a:extLst>
            <a:ext uri="{FF2B5EF4-FFF2-40B4-BE49-F238E27FC236}">
              <a16:creationId xmlns:a16="http://schemas.microsoft.com/office/drawing/2014/main" id="{6FA3CC4E-1B91-7993-0836-B5FEFD040F1B}"/>
            </a:ext>
          </a:extLst>
        </p:cNvPr>
        <p:cNvGrpSpPr/>
        <p:nvPr/>
      </p:nvGrpSpPr>
      <p:grpSpPr>
        <a:xfrm>
          <a:off x="0" y="0"/>
          <a:ext cx="0" cy="0"/>
          <a:chOff x="0" y="0"/>
          <a:chExt cx="0" cy="0"/>
        </a:xfrm>
      </p:grpSpPr>
      <p:sp>
        <p:nvSpPr>
          <p:cNvPr id="209" name="Google Shape;209;p34">
            <a:extLst>
              <a:ext uri="{FF2B5EF4-FFF2-40B4-BE49-F238E27FC236}">
                <a16:creationId xmlns:a16="http://schemas.microsoft.com/office/drawing/2014/main" id="{D060091A-5D46-99FF-66D0-062404A571A0}"/>
              </a:ext>
            </a:extLst>
          </p:cNvPr>
          <p:cNvSpPr/>
          <p:nvPr/>
        </p:nvSpPr>
        <p:spPr>
          <a:xfrm>
            <a:off x="778179" y="1068505"/>
            <a:ext cx="7163067" cy="3006489"/>
          </a:xfrm>
          <a:custGeom>
            <a:avLst/>
            <a:gdLst/>
            <a:ahLst/>
            <a:cxnLst/>
            <a:rect l="l" t="t" r="r" b="b"/>
            <a:pathLst>
              <a:path w="51293" h="26622" extrusionOk="0">
                <a:moveTo>
                  <a:pt x="0" y="1726"/>
                </a:moveTo>
                <a:lnTo>
                  <a:pt x="969" y="26622"/>
                </a:lnTo>
                <a:lnTo>
                  <a:pt x="51293" y="25938"/>
                </a:lnTo>
                <a:lnTo>
                  <a:pt x="51010" y="0"/>
                </a:lnTo>
                <a:close/>
              </a:path>
            </a:pathLst>
          </a:custGeom>
          <a:solidFill>
            <a:schemeClr val="dk2"/>
          </a:solidFill>
          <a:ln>
            <a:noFill/>
          </a:ln>
          <a:effectLst>
            <a:outerShdw blurRad="57150" dist="19050" dir="5400000" algn="bl" rotWithShape="0">
              <a:schemeClr val="dk2">
                <a:alpha val="50000"/>
              </a:schemeClr>
            </a:outerShdw>
          </a:effectLst>
        </p:spPr>
      </p:sp>
      <p:sp>
        <p:nvSpPr>
          <p:cNvPr id="210" name="Google Shape;210;p34">
            <a:extLst>
              <a:ext uri="{FF2B5EF4-FFF2-40B4-BE49-F238E27FC236}">
                <a16:creationId xmlns:a16="http://schemas.microsoft.com/office/drawing/2014/main" id="{A515A748-5110-E058-8660-2B99C8CFDBA0}"/>
              </a:ext>
            </a:extLst>
          </p:cNvPr>
          <p:cNvSpPr txBox="1">
            <a:spLocks noGrp="1"/>
          </p:cNvSpPr>
          <p:nvPr>
            <p:ph type="title"/>
          </p:nvPr>
        </p:nvSpPr>
        <p:spPr>
          <a:xfrm>
            <a:off x="2159807" y="1483913"/>
            <a:ext cx="4661100" cy="841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400" b="1" dirty="0">
                <a:latin typeface="Times New Roman" panose="02020603050405020304" pitchFamily="18" charset="0"/>
                <a:cs typeface="Times New Roman" panose="02020603050405020304" pitchFamily="18" charset="0"/>
              </a:rPr>
              <a:t>LUYỆN TẬP</a:t>
            </a:r>
            <a:endParaRPr sz="5400" b="1" dirty="0">
              <a:latin typeface="Times New Roman" panose="02020603050405020304" pitchFamily="18" charset="0"/>
              <a:cs typeface="Times New Roman" panose="02020603050405020304" pitchFamily="18" charset="0"/>
            </a:endParaRPr>
          </a:p>
        </p:txBody>
      </p:sp>
      <p:sp>
        <p:nvSpPr>
          <p:cNvPr id="211" name="Google Shape;211;p34">
            <a:extLst>
              <a:ext uri="{FF2B5EF4-FFF2-40B4-BE49-F238E27FC236}">
                <a16:creationId xmlns:a16="http://schemas.microsoft.com/office/drawing/2014/main" id="{270547BA-C968-0360-839F-60C8D32AC38A}"/>
              </a:ext>
            </a:extLst>
          </p:cNvPr>
          <p:cNvSpPr txBox="1">
            <a:spLocks noGrp="1"/>
          </p:cNvSpPr>
          <p:nvPr>
            <p:ph type="subTitle" idx="1"/>
          </p:nvPr>
        </p:nvSpPr>
        <p:spPr>
          <a:xfrm>
            <a:off x="1518557" y="2325713"/>
            <a:ext cx="5943600" cy="1194300"/>
          </a:xfrm>
          <a:prstGeom prst="rect">
            <a:avLst/>
          </a:prstGeom>
        </p:spPr>
        <p:txBody>
          <a:bodyPr spcFirstLastPara="1" wrap="square" lIns="91425" tIns="91425" rIns="91425" bIns="91425" anchor="t" anchorCtr="0">
            <a:noAutofit/>
          </a:bodyPr>
          <a:lstStyle/>
          <a:p>
            <a:pPr marL="0" lvl="0" indent="0" algn="just">
              <a:spcAft>
                <a:spcPts val="1600"/>
              </a:spcAft>
            </a:pPr>
            <a:r>
              <a:rPr lang="vi-VN" sz="2400" dirty="0">
                <a:latin typeface="Times New Roman" panose="02020603050405020304" pitchFamily="18" charset="0"/>
                <a:cs typeface="Times New Roman" panose="02020603050405020304" pitchFamily="18" charset="0"/>
              </a:rPr>
              <a:t>Nêu một số điểm tương đồng/ khác biệt về nội dung/ hình thức nghệ thuật giữa hai bài thơ Cảnh rừng Việt Bắc và Rằm tháng Giêng.</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918336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1">
                                            <p:txEl>
                                              <p:pRg st="0" end="0"/>
                                            </p:txEl>
                                          </p:spTgt>
                                        </p:tgtEl>
                                        <p:attrNameLst>
                                          <p:attrName>style.visibility</p:attrName>
                                        </p:attrNameLst>
                                      </p:cBhvr>
                                      <p:to>
                                        <p:strVal val="visible"/>
                                      </p:to>
                                    </p:set>
                                    <p:animEffect transition="in" filter="fade">
                                      <p:cBhvr>
                                        <p:cTn id="7" dur="500"/>
                                        <p:tgtEl>
                                          <p:spTgt spid="2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 grpId="0" build="p"/>
    </p:bldLst>
  </p:timing>
</p:sld>
</file>

<file path=ppt/theme/theme1.xml><?xml version="1.0" encoding="utf-8"?>
<a:theme xmlns:a="http://schemas.openxmlformats.org/drawingml/2006/main" name="Hiking The Forest Minitheme by Slidesgo">
  <a:themeElements>
    <a:clrScheme name="Simple Light">
      <a:dk1>
        <a:srgbClr val="5E5400"/>
      </a:dk1>
      <a:lt1>
        <a:srgbClr val="FFFFFF"/>
      </a:lt1>
      <a:dk2>
        <a:srgbClr val="5E3900"/>
      </a:dk2>
      <a:lt2>
        <a:srgbClr val="D9BE08"/>
      </a:lt2>
      <a:accent1>
        <a:srgbClr val="DA5B00"/>
      </a:accent1>
      <a:accent2>
        <a:srgbClr val="A1621E"/>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922</Words>
  <Application>Microsoft Office PowerPoint</Application>
  <PresentationFormat>On-screen Show (16:9)</PresentationFormat>
  <Paragraphs>49</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Bebas Neue</vt:lpstr>
      <vt:lpstr>Times New Roman</vt:lpstr>
      <vt:lpstr>Luckiest Guy</vt:lpstr>
      <vt:lpstr>Arial</vt:lpstr>
      <vt:lpstr>Russo One</vt:lpstr>
      <vt:lpstr>Calibri</vt:lpstr>
      <vt:lpstr>Ubuntu</vt:lpstr>
      <vt:lpstr>Hiking The Forest Minitheme by Slidesgo</vt:lpstr>
      <vt:lpstr>CẢNH RỪNG VIỆT BẮC</vt:lpstr>
      <vt:lpstr>KHỞI ĐỘNG</vt:lpstr>
      <vt:lpstr>PowerPoint Presentation</vt:lpstr>
      <vt:lpstr>PowerPoint Presentation</vt:lpstr>
      <vt:lpstr>PowerPoint Presentation</vt:lpstr>
      <vt:lpstr>PowerPoint Presentation</vt:lpstr>
      <vt:lpstr>PowerPoint Presentation</vt:lpstr>
      <vt:lpstr>PowerPoint Presentation</vt:lpstr>
      <vt:lpstr>LUYỆN TẬP</vt:lpstr>
      <vt:lpstr>PowerPoint Presentation</vt:lpstr>
      <vt:lpstr>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Nguyen Quynh Anh</cp:lastModifiedBy>
  <cp:revision>1</cp:revision>
  <dcterms:modified xsi:type="dcterms:W3CDTF">2025-02-15T12:51:27Z</dcterms:modified>
</cp:coreProperties>
</file>